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70" r:id="rId6"/>
    <p:sldId id="260" r:id="rId7"/>
    <p:sldId id="262" r:id="rId8"/>
    <p:sldId id="271" r:id="rId9"/>
    <p:sldId id="272" r:id="rId10"/>
    <p:sldId id="273" r:id="rId11"/>
    <p:sldId id="274" r:id="rId12"/>
    <p:sldId id="279" r:id="rId13"/>
    <p:sldId id="276" r:id="rId14"/>
    <p:sldId id="277" r:id="rId15"/>
    <p:sldId id="275" r:id="rId16"/>
    <p:sldId id="278" r:id="rId17"/>
    <p:sldId id="280" r:id="rId18"/>
    <p:sldId id="281" r:id="rId19"/>
    <p:sldId id="282" r:id="rId20"/>
    <p:sldId id="285" r:id="rId21"/>
    <p:sldId id="283" r:id="rId22"/>
    <p:sldId id="284" r:id="rId23"/>
    <p:sldId id="286" r:id="rId24"/>
    <p:sldId id="287" r:id="rId25"/>
    <p:sldId id="288" r:id="rId26"/>
    <p:sldId id="289" r:id="rId27"/>
    <p:sldId id="291" r:id="rId28"/>
    <p:sldId id="290" r:id="rId29"/>
    <p:sldId id="292" r:id="rId30"/>
    <p:sldId id="29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B6F"/>
    <a:srgbClr val="203D3D"/>
    <a:srgbClr val="335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1698" y="-7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2B6B6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05216"/>
        <c:axId val="45022643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 cmpd="sng" algn="ctr">
              <a:solidFill>
                <a:srgbClr val="5DABA8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801280"/>
        <c:axId val="456799744"/>
      </c:lineChart>
      <c:catAx>
        <c:axId val="4473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50226432"/>
        <c:crosses val="autoZero"/>
        <c:auto val="1"/>
        <c:lblAlgn val="ctr"/>
        <c:lblOffset val="100"/>
        <c:noMultiLvlLbl val="0"/>
      </c:catAx>
      <c:valAx>
        <c:axId val="45022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1D1D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47305216"/>
        <c:crosses val="autoZero"/>
        <c:crossBetween val="between"/>
      </c:valAx>
      <c:catAx>
        <c:axId val="456801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456799744"/>
        <c:crosses val="autoZero"/>
        <c:auto val="1"/>
        <c:lblAlgn val="ctr"/>
        <c:lblOffset val="100"/>
        <c:noMultiLvlLbl val="0"/>
      </c:catAx>
      <c:valAx>
        <c:axId val="4567997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56801280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C0921-34C6-4666-AE60-6F9D01C5BE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2614"/>
          <a:stretch>
            <a:fillRect/>
          </a:stretch>
        </p:blipFill>
        <p:spPr>
          <a:xfrm>
            <a:off x="0" y="1815"/>
            <a:ext cx="12192000" cy="685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8" Type="http://schemas.openxmlformats.org/officeDocument/2006/relationships/notesSlide" Target="../notesSlides/notesSlide19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5311"/>
          <a:stretch>
            <a:fillRect/>
          </a:stretch>
        </p:blipFill>
        <p:spPr>
          <a:xfrm>
            <a:off x="0" y="-95003"/>
            <a:ext cx="12192000" cy="6953003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041999" y="848904"/>
            <a:ext cx="6104304" cy="67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教书育人，信息化教学，培训行业</a:t>
            </a:r>
            <a:r>
              <a:rPr lang="en-US" altLang="zh-CN" sz="21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1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，动态实用</a:t>
            </a:r>
            <a:endParaRPr lang="zh-CN" altLang="en-US" sz="21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08841" y="1463784"/>
            <a:ext cx="6801858" cy="136960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83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rPr>
              <a:t>教育培训模板</a:t>
            </a:r>
            <a:endParaRPr lang="zh-CN" altLang="en-US" sz="83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339956" y="6225586"/>
            <a:ext cx="2739391" cy="478790"/>
            <a:chOff x="6697663" y="2962197"/>
            <a:chExt cx="2055167" cy="358899"/>
          </a:xfrm>
        </p:grpSpPr>
        <p:sp>
          <p:nvSpPr>
            <p:cNvPr id="26" name="Freeform 9"/>
            <p:cNvSpPr>
              <a:spLocks noEditPoints="1"/>
            </p:cNvSpPr>
            <p:nvPr/>
          </p:nvSpPr>
          <p:spPr bwMode="auto">
            <a:xfrm>
              <a:off x="6697663" y="3000094"/>
              <a:ext cx="281781" cy="282980"/>
            </a:xfrm>
            <a:custGeom>
              <a:avLst/>
              <a:gdLst>
                <a:gd name="T0" fmla="*/ 358 w 490"/>
                <a:gd name="T1" fmla="*/ 250 h 490"/>
                <a:gd name="T2" fmla="*/ 358 w 490"/>
                <a:gd name="T3" fmla="*/ 183 h 490"/>
                <a:gd name="T4" fmla="*/ 328 w 490"/>
                <a:gd name="T5" fmla="*/ 183 h 490"/>
                <a:gd name="T6" fmla="*/ 328 w 490"/>
                <a:gd name="T7" fmla="*/ 250 h 490"/>
                <a:gd name="T8" fmla="*/ 247 w 490"/>
                <a:gd name="T9" fmla="*/ 330 h 490"/>
                <a:gd name="T10" fmla="*/ 246 w 490"/>
                <a:gd name="T11" fmla="*/ 330 h 490"/>
                <a:gd name="T12" fmla="*/ 245 w 490"/>
                <a:gd name="T13" fmla="*/ 330 h 490"/>
                <a:gd name="T14" fmla="*/ 245 w 490"/>
                <a:gd name="T15" fmla="*/ 330 h 490"/>
                <a:gd name="T16" fmla="*/ 243 w 490"/>
                <a:gd name="T17" fmla="*/ 330 h 490"/>
                <a:gd name="T18" fmla="*/ 162 w 490"/>
                <a:gd name="T19" fmla="*/ 250 h 490"/>
                <a:gd name="T20" fmla="*/ 162 w 490"/>
                <a:gd name="T21" fmla="*/ 183 h 490"/>
                <a:gd name="T22" fmla="*/ 132 w 490"/>
                <a:gd name="T23" fmla="*/ 183 h 490"/>
                <a:gd name="T24" fmla="*/ 132 w 490"/>
                <a:gd name="T25" fmla="*/ 250 h 490"/>
                <a:gd name="T26" fmla="*/ 227 w 490"/>
                <a:gd name="T27" fmla="*/ 359 h 490"/>
                <a:gd name="T28" fmla="*/ 227 w 490"/>
                <a:gd name="T29" fmla="*/ 407 h 490"/>
                <a:gd name="T30" fmla="*/ 160 w 490"/>
                <a:gd name="T31" fmla="*/ 426 h 490"/>
                <a:gd name="T32" fmla="*/ 331 w 490"/>
                <a:gd name="T33" fmla="*/ 426 h 490"/>
                <a:gd name="T34" fmla="*/ 263 w 490"/>
                <a:gd name="T35" fmla="*/ 407 h 490"/>
                <a:gd name="T36" fmla="*/ 263 w 490"/>
                <a:gd name="T37" fmla="*/ 360 h 490"/>
                <a:gd name="T38" fmla="*/ 358 w 490"/>
                <a:gd name="T39" fmla="*/ 250 h 490"/>
                <a:gd name="T40" fmla="*/ 244 w 490"/>
                <a:gd name="T41" fmla="*/ 302 h 490"/>
                <a:gd name="T42" fmla="*/ 245 w 490"/>
                <a:gd name="T43" fmla="*/ 302 h 490"/>
                <a:gd name="T44" fmla="*/ 246 w 490"/>
                <a:gd name="T45" fmla="*/ 302 h 490"/>
                <a:gd name="T46" fmla="*/ 300 w 490"/>
                <a:gd name="T47" fmla="*/ 248 h 490"/>
                <a:gd name="T48" fmla="*/ 300 w 490"/>
                <a:gd name="T49" fmla="*/ 118 h 490"/>
                <a:gd name="T50" fmla="*/ 246 w 490"/>
                <a:gd name="T51" fmla="*/ 64 h 490"/>
                <a:gd name="T52" fmla="*/ 245 w 490"/>
                <a:gd name="T53" fmla="*/ 64 h 490"/>
                <a:gd name="T54" fmla="*/ 244 w 490"/>
                <a:gd name="T55" fmla="*/ 64 h 490"/>
                <a:gd name="T56" fmla="*/ 190 w 490"/>
                <a:gd name="T57" fmla="*/ 118 h 490"/>
                <a:gd name="T58" fmla="*/ 190 w 490"/>
                <a:gd name="T59" fmla="*/ 248 h 490"/>
                <a:gd name="T60" fmla="*/ 244 w 490"/>
                <a:gd name="T61" fmla="*/ 302 h 490"/>
                <a:gd name="T62" fmla="*/ 245 w 490"/>
                <a:gd name="T63" fmla="*/ 0 h 490"/>
                <a:gd name="T64" fmla="*/ 490 w 490"/>
                <a:gd name="T65" fmla="*/ 245 h 490"/>
                <a:gd name="T66" fmla="*/ 245 w 490"/>
                <a:gd name="T67" fmla="*/ 490 h 490"/>
                <a:gd name="T68" fmla="*/ 0 w 490"/>
                <a:gd name="T69" fmla="*/ 245 h 490"/>
                <a:gd name="T70" fmla="*/ 245 w 490"/>
                <a:gd name="T7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0" h="490">
                  <a:moveTo>
                    <a:pt x="358" y="250"/>
                  </a:moveTo>
                  <a:lnTo>
                    <a:pt x="358" y="183"/>
                  </a:lnTo>
                  <a:cubicBezTo>
                    <a:pt x="358" y="165"/>
                    <a:pt x="328" y="164"/>
                    <a:pt x="328" y="183"/>
                  </a:cubicBezTo>
                  <a:lnTo>
                    <a:pt x="328" y="250"/>
                  </a:lnTo>
                  <a:cubicBezTo>
                    <a:pt x="328" y="294"/>
                    <a:pt x="292" y="330"/>
                    <a:pt x="247" y="330"/>
                  </a:cubicBezTo>
                  <a:cubicBezTo>
                    <a:pt x="247" y="330"/>
                    <a:pt x="246" y="330"/>
                    <a:pt x="246" y="330"/>
                  </a:cubicBezTo>
                  <a:lnTo>
                    <a:pt x="245" y="330"/>
                  </a:lnTo>
                  <a:cubicBezTo>
                    <a:pt x="244" y="330"/>
                    <a:pt x="244" y="330"/>
                    <a:pt x="243" y="330"/>
                  </a:cubicBezTo>
                  <a:cubicBezTo>
                    <a:pt x="198" y="330"/>
                    <a:pt x="162" y="294"/>
                    <a:pt x="162" y="250"/>
                  </a:cubicBezTo>
                  <a:lnTo>
                    <a:pt x="162" y="183"/>
                  </a:lnTo>
                  <a:cubicBezTo>
                    <a:pt x="162" y="165"/>
                    <a:pt x="132" y="164"/>
                    <a:pt x="132" y="183"/>
                  </a:cubicBezTo>
                  <a:cubicBezTo>
                    <a:pt x="132" y="192"/>
                    <a:pt x="132" y="250"/>
                    <a:pt x="132" y="250"/>
                  </a:cubicBezTo>
                  <a:cubicBezTo>
                    <a:pt x="132" y="306"/>
                    <a:pt x="173" y="352"/>
                    <a:pt x="227" y="359"/>
                  </a:cubicBezTo>
                  <a:lnTo>
                    <a:pt x="227" y="407"/>
                  </a:lnTo>
                  <a:lnTo>
                    <a:pt x="160" y="426"/>
                  </a:lnTo>
                  <a:lnTo>
                    <a:pt x="331" y="426"/>
                  </a:lnTo>
                  <a:lnTo>
                    <a:pt x="263" y="407"/>
                  </a:lnTo>
                  <a:lnTo>
                    <a:pt x="263" y="360"/>
                  </a:lnTo>
                  <a:cubicBezTo>
                    <a:pt x="317" y="352"/>
                    <a:pt x="358" y="306"/>
                    <a:pt x="358" y="250"/>
                  </a:cubicBezTo>
                  <a:close/>
                  <a:moveTo>
                    <a:pt x="244" y="302"/>
                  </a:moveTo>
                  <a:cubicBezTo>
                    <a:pt x="244" y="302"/>
                    <a:pt x="245" y="302"/>
                    <a:pt x="245" y="302"/>
                  </a:cubicBezTo>
                  <a:cubicBezTo>
                    <a:pt x="245" y="302"/>
                    <a:pt x="246" y="302"/>
                    <a:pt x="246" y="302"/>
                  </a:cubicBezTo>
                  <a:cubicBezTo>
                    <a:pt x="276" y="302"/>
                    <a:pt x="300" y="278"/>
                    <a:pt x="300" y="248"/>
                  </a:cubicBezTo>
                  <a:lnTo>
                    <a:pt x="300" y="118"/>
                  </a:lnTo>
                  <a:cubicBezTo>
                    <a:pt x="300" y="88"/>
                    <a:pt x="276" y="64"/>
                    <a:pt x="246" y="64"/>
                  </a:cubicBezTo>
                  <a:cubicBezTo>
                    <a:pt x="246" y="64"/>
                    <a:pt x="245" y="64"/>
                    <a:pt x="245" y="64"/>
                  </a:cubicBezTo>
                  <a:cubicBezTo>
                    <a:pt x="245" y="64"/>
                    <a:pt x="244" y="64"/>
                    <a:pt x="244" y="64"/>
                  </a:cubicBezTo>
                  <a:cubicBezTo>
                    <a:pt x="214" y="64"/>
                    <a:pt x="190" y="88"/>
                    <a:pt x="190" y="118"/>
                  </a:cubicBezTo>
                  <a:lnTo>
                    <a:pt x="190" y="248"/>
                  </a:lnTo>
                  <a:cubicBezTo>
                    <a:pt x="190" y="278"/>
                    <a:pt x="214" y="302"/>
                    <a:pt x="244" y="302"/>
                  </a:cubicBezTo>
                  <a:close/>
                  <a:moveTo>
                    <a:pt x="245" y="0"/>
                  </a:moveTo>
                  <a:cubicBezTo>
                    <a:pt x="381" y="0"/>
                    <a:pt x="490" y="110"/>
                    <a:pt x="490" y="245"/>
                  </a:cubicBezTo>
                  <a:cubicBezTo>
                    <a:pt x="490" y="381"/>
                    <a:pt x="381" y="490"/>
                    <a:pt x="245" y="490"/>
                  </a:cubicBezTo>
                  <a:cubicBezTo>
                    <a:pt x="110" y="490"/>
                    <a:pt x="0" y="381"/>
                    <a:pt x="0" y="245"/>
                  </a:cubicBezTo>
                  <a:cubicBezTo>
                    <a:pt x="0" y="110"/>
                    <a:pt x="110" y="0"/>
                    <a:pt x="2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4"/>
            <p:cNvSpPr txBox="1">
              <a:spLocks noChangeArrowheads="1"/>
            </p:cNvSpPr>
            <p:nvPr/>
          </p:nvSpPr>
          <p:spPr bwMode="auto">
            <a:xfrm>
              <a:off x="6960633" y="2962197"/>
              <a:ext cx="1792197" cy="358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100">
                  <a:solidFill>
                    <a:schemeClr val="bg1"/>
                  </a:solidFill>
                  <a:ea typeface="微软雅黑" panose="020B0503020204020204" pitchFamily="34" charset="-122"/>
                </a:rPr>
                <a:t>讲课人：情缘素材</a:t>
              </a:r>
              <a:endParaRPr lang="zh-CN" altLang="en-US" sz="210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Valentine - A Little Story (小故事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329046"/>
            <a:ext cx="609600" cy="609600"/>
          </a:xfrm>
          <a:prstGeom prst="rect">
            <a:avLst/>
          </a:prstGeom>
        </p:spPr>
      </p:pic>
      <p:sp>
        <p:nvSpPr>
          <p:cNvPr id="29" name="TextBox 55"/>
          <p:cNvSpPr txBox="1"/>
          <p:nvPr/>
        </p:nvSpPr>
        <p:spPr>
          <a:xfrm>
            <a:off x="5084104" y="2920080"/>
            <a:ext cx="5401418" cy="446246"/>
          </a:xfrm>
          <a:prstGeom prst="rect">
            <a:avLst/>
          </a:prstGeom>
          <a:noFill/>
        </p:spPr>
        <p:txBody>
          <a:bodyPr wrap="none" lIns="121890" tIns="60945" rIns="121890" bIns="60945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教学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课件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培训行业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公开课评选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2">
        <p14:vortex dir="r"/>
      </p:transition>
    </mc:Choice>
    <mc:Fallback>
      <p:transition spd="slow" advTm="8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2" grpId="0" autoUpdateAnimBg="0"/>
      <p:bldP spid="23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2B6B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817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0056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3">
        <p14:vortex dir="r"/>
      </p:transition>
    </mc:Choice>
    <mc:Fallback>
      <p:transition spd="slow" advTm="4513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241400" y="3585851"/>
            <a:ext cx="2068760" cy="1880831"/>
            <a:chOff x="1030439" y="3618023"/>
            <a:chExt cx="1551772" cy="1410297"/>
          </a:xfrm>
        </p:grpSpPr>
        <p:sp>
          <p:nvSpPr>
            <p:cNvPr id="56" name="椭圆 1"/>
            <p:cNvSpPr/>
            <p:nvPr/>
          </p:nvSpPr>
          <p:spPr>
            <a:xfrm>
              <a:off x="1030439" y="4252434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139650" y="3618023"/>
              <a:ext cx="1365121" cy="947175"/>
              <a:chOff x="1139650" y="3618023"/>
              <a:chExt cx="1365121" cy="947175"/>
            </a:xfrm>
          </p:grpSpPr>
          <p:sp>
            <p:nvSpPr>
              <p:cNvPr id="58" name="椭圆 57"/>
              <p:cNvSpPr/>
              <p:nvPr/>
            </p:nvSpPr>
            <p:spPr bwMode="auto">
              <a:xfrm rot="1267204">
                <a:off x="1402404" y="3739108"/>
                <a:ext cx="826088" cy="826090"/>
              </a:xfrm>
              <a:prstGeom prst="ellipse">
                <a:avLst/>
              </a:prstGeom>
              <a:solidFill>
                <a:srgbClr val="2B6B6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59" name="直接连接符 58"/>
              <p:cNvCxnSpPr/>
              <p:nvPr/>
            </p:nvCxnSpPr>
            <p:spPr>
              <a:xfrm>
                <a:off x="1139650" y="3618023"/>
                <a:ext cx="1365121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806325" y="3618024"/>
                <a:ext cx="0" cy="114855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1422777" y="3933056"/>
                <a:ext cx="754151" cy="438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Unicode MS" panose="020B0604020202020204" pitchFamily="34" charset="-122"/>
                    <a:ea typeface="微软雅黑" panose="020B0503020204020204" pitchFamily="34" charset="-122"/>
                  </a:rPr>
                  <a:t>添加标题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Unicode MS" panose="020B0604020202020204" pitchFamily="34" charset="-122"/>
                    <a:ea typeface="微软雅黑" panose="020B0503020204020204" pitchFamily="34" charset="-122"/>
                  </a:rPr>
                  <a:t>文字内容</a:t>
                </a:r>
                <a:endPara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3737673" y="1746740"/>
            <a:ext cx="2068760" cy="2154332"/>
            <a:chOff x="2902888" y="2239009"/>
            <a:chExt cx="1551772" cy="1615375"/>
          </a:xfrm>
        </p:grpSpPr>
        <p:sp>
          <p:nvSpPr>
            <p:cNvPr id="63" name="椭圆 1"/>
            <p:cNvSpPr/>
            <p:nvPr/>
          </p:nvSpPr>
          <p:spPr>
            <a:xfrm>
              <a:off x="2902888" y="2700792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 bwMode="auto">
            <a:xfrm rot="1267204">
              <a:off x="3283185" y="2239009"/>
              <a:ext cx="802497" cy="80249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2996214" y="3854372"/>
              <a:ext cx="1365121" cy="0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66" name="直接连接符 65"/>
            <p:cNvCxnSpPr/>
            <p:nvPr/>
          </p:nvCxnSpPr>
          <p:spPr>
            <a:xfrm>
              <a:off x="3682187" y="3503169"/>
              <a:ext cx="420" cy="351215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3294985" y="2395058"/>
              <a:ext cx="754150" cy="43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文字内容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233947" y="3562491"/>
            <a:ext cx="2068760" cy="1888767"/>
            <a:chOff x="4775337" y="3600507"/>
            <a:chExt cx="1551772" cy="1416247"/>
          </a:xfrm>
        </p:grpSpPr>
        <p:sp>
          <p:nvSpPr>
            <p:cNvPr id="69" name="椭圆 68"/>
            <p:cNvSpPr/>
            <p:nvPr/>
          </p:nvSpPr>
          <p:spPr bwMode="auto">
            <a:xfrm rot="1267204">
              <a:off x="5132056" y="3731833"/>
              <a:ext cx="843072" cy="843075"/>
            </a:xfrm>
            <a:prstGeom prst="ellipse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椭圆 1"/>
            <p:cNvSpPr/>
            <p:nvPr/>
          </p:nvSpPr>
          <p:spPr>
            <a:xfrm>
              <a:off x="4775337" y="4240868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4868663" y="3600507"/>
              <a:ext cx="1365121" cy="0"/>
            </a:xfrm>
            <a:prstGeom prst="line">
              <a:avLst/>
            </a:prstGeom>
            <a:noFill/>
            <a:ln w="635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</p:cxnSp>
        <p:cxnSp>
          <p:nvCxnSpPr>
            <p:cNvPr id="72" name="直接连接符 71"/>
            <p:cNvCxnSpPr/>
            <p:nvPr/>
          </p:nvCxnSpPr>
          <p:spPr>
            <a:xfrm>
              <a:off x="5551222" y="3600508"/>
              <a:ext cx="0" cy="114855"/>
            </a:xfrm>
            <a:prstGeom prst="line">
              <a:avLst/>
            </a:prstGeom>
            <a:noFill/>
            <a:ln w="635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5190227" y="3933056"/>
              <a:ext cx="754150" cy="43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文字内容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974694" y="1666009"/>
            <a:ext cx="2068760" cy="2154332"/>
            <a:chOff x="6831165" y="2178475"/>
            <a:chExt cx="1551772" cy="1615375"/>
          </a:xfrm>
        </p:grpSpPr>
        <p:sp>
          <p:nvSpPr>
            <p:cNvPr id="75" name="椭圆 1"/>
            <p:cNvSpPr/>
            <p:nvPr/>
          </p:nvSpPr>
          <p:spPr>
            <a:xfrm>
              <a:off x="6831165" y="2640258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椭圆 75"/>
            <p:cNvSpPr/>
            <p:nvPr/>
          </p:nvSpPr>
          <p:spPr bwMode="auto">
            <a:xfrm rot="1267204">
              <a:off x="7211462" y="2178475"/>
              <a:ext cx="802497" cy="80249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6924491" y="3793838"/>
              <a:ext cx="1365121" cy="0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77"/>
            <p:cNvCxnSpPr/>
            <p:nvPr/>
          </p:nvCxnSpPr>
          <p:spPr>
            <a:xfrm>
              <a:off x="7610464" y="3442635"/>
              <a:ext cx="420" cy="351215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7255425" y="2348880"/>
              <a:ext cx="754150" cy="43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文字内容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03302" y="1688674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582659" y="3964191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33947" y="1652011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790469" y="3901070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">
        <p14:vortex dir="r"/>
      </p:transition>
    </mc:Choice>
    <mc:Fallback>
      <p:transition spd="slow" advTm="1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2949464"/>
            <a:ext cx="1219692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椭圆 27"/>
          <p:cNvSpPr>
            <a:spLocks noChangeAspect="1"/>
          </p:cNvSpPr>
          <p:nvPr/>
        </p:nvSpPr>
        <p:spPr>
          <a:xfrm>
            <a:off x="1390348" y="2301464"/>
            <a:ext cx="1296000" cy="1296000"/>
          </a:xfrm>
          <a:prstGeom prst="ellipse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品质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椭圆 28"/>
          <p:cNvSpPr>
            <a:spLocks noChangeAspect="1"/>
          </p:cNvSpPr>
          <p:nvPr/>
        </p:nvSpPr>
        <p:spPr>
          <a:xfrm>
            <a:off x="4095451" y="2301464"/>
            <a:ext cx="1296000" cy="12960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>
            <a:spLocks noChangeAspect="1"/>
          </p:cNvSpPr>
          <p:nvPr/>
        </p:nvSpPr>
        <p:spPr>
          <a:xfrm>
            <a:off x="6800552" y="2301464"/>
            <a:ext cx="1296000" cy="1296000"/>
          </a:xfrm>
          <a:prstGeom prst="ellipse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人才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椭圆 30"/>
          <p:cNvSpPr>
            <a:spLocks noChangeAspect="1"/>
          </p:cNvSpPr>
          <p:nvPr/>
        </p:nvSpPr>
        <p:spPr>
          <a:xfrm>
            <a:off x="9505651" y="2301464"/>
            <a:ext cx="1296000" cy="12960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925834" y="2779297"/>
            <a:ext cx="340335" cy="340335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220733" y="2779297"/>
            <a:ext cx="340335" cy="340335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630935" y="2779297"/>
            <a:ext cx="340335" cy="340335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31838" y="3822394"/>
            <a:ext cx="2615141" cy="1362296"/>
            <a:chOff x="731838" y="3822394"/>
            <a:chExt cx="2615141" cy="1362296"/>
          </a:xfrm>
        </p:grpSpPr>
        <p:sp>
          <p:nvSpPr>
            <p:cNvPr id="36" name="文本框 15"/>
            <p:cNvSpPr txBox="1"/>
            <p:nvPr/>
          </p:nvSpPr>
          <p:spPr>
            <a:xfrm>
              <a:off x="889455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1600" b="1" dirty="0">
                <a:solidFill>
                  <a:srgbClr val="2B6B6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16"/>
            <p:cNvSpPr txBox="1"/>
            <p:nvPr/>
          </p:nvSpPr>
          <p:spPr>
            <a:xfrm>
              <a:off x="731838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</a:t>
              </a:r>
              <a:r>
                <a:rPr lang="zh-CN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436585" y="3822394"/>
            <a:ext cx="2615141" cy="1362296"/>
            <a:chOff x="3436585" y="3822394"/>
            <a:chExt cx="2615141" cy="1362296"/>
          </a:xfrm>
        </p:grpSpPr>
        <p:sp>
          <p:nvSpPr>
            <p:cNvPr id="39" name="文本框 17"/>
            <p:cNvSpPr txBox="1"/>
            <p:nvPr/>
          </p:nvSpPr>
          <p:spPr>
            <a:xfrm>
              <a:off x="3594202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1600" b="1" dirty="0">
                <a:solidFill>
                  <a:srgbClr val="2B6B6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18"/>
            <p:cNvSpPr txBox="1"/>
            <p:nvPr/>
          </p:nvSpPr>
          <p:spPr>
            <a:xfrm>
              <a:off x="3436585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141332" y="3822394"/>
            <a:ext cx="2615141" cy="1362296"/>
            <a:chOff x="6141332" y="3822394"/>
            <a:chExt cx="2615141" cy="1362296"/>
          </a:xfrm>
        </p:grpSpPr>
        <p:sp>
          <p:nvSpPr>
            <p:cNvPr id="42" name="文本框 19"/>
            <p:cNvSpPr txBox="1"/>
            <p:nvPr/>
          </p:nvSpPr>
          <p:spPr>
            <a:xfrm>
              <a:off x="6298949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1600" b="1" dirty="0">
                <a:solidFill>
                  <a:srgbClr val="2B6B6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20"/>
            <p:cNvSpPr txBox="1"/>
            <p:nvPr/>
          </p:nvSpPr>
          <p:spPr>
            <a:xfrm>
              <a:off x="6141332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846080" y="3822394"/>
            <a:ext cx="2615141" cy="1362296"/>
            <a:chOff x="8846080" y="3822394"/>
            <a:chExt cx="2615141" cy="1362296"/>
          </a:xfrm>
        </p:grpSpPr>
        <p:sp>
          <p:nvSpPr>
            <p:cNvPr id="45" name="文本框 21"/>
            <p:cNvSpPr txBox="1"/>
            <p:nvPr/>
          </p:nvSpPr>
          <p:spPr>
            <a:xfrm>
              <a:off x="9003697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1600" b="1" dirty="0">
                <a:solidFill>
                  <a:srgbClr val="2B6B6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22"/>
            <p:cNvSpPr txBox="1"/>
            <p:nvPr/>
          </p:nvSpPr>
          <p:spPr>
            <a:xfrm>
              <a:off x="8846080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4">
        <p14:vortex dir="r"/>
      </p:transition>
    </mc:Choice>
    <mc:Fallback>
      <p:transition spd="slow" advTm="8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713052"/>
            <a:ext cx="12192001" cy="2391588"/>
          </a:xfrm>
          <a:prstGeom prst="rect">
            <a:avLst/>
          </a:prstGeom>
          <a:blipFill dpi="0" rotWithShape="1">
            <a:blip r:embed="rId1"/>
            <a:srcRect/>
            <a:tile tx="0" ty="0" sx="70000" sy="7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15560" y="3124200"/>
            <a:ext cx="1960880" cy="1960880"/>
          </a:xfrm>
          <a:prstGeom prst="ellipse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30178" y="3858996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72844" y="484371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72844" y="587525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80347" y="484371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80347" y="587525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22001" y="4898431"/>
            <a:ext cx="647700" cy="647700"/>
            <a:chOff x="1522001" y="4898431"/>
            <a:chExt cx="647700" cy="647700"/>
          </a:xfrm>
        </p:grpSpPr>
        <p:sp>
          <p:nvSpPr>
            <p:cNvPr id="15" name="椭圆 14"/>
            <p:cNvSpPr/>
            <p:nvPr/>
          </p:nvSpPr>
          <p:spPr>
            <a:xfrm>
              <a:off x="1522001" y="4898431"/>
              <a:ext cx="647700" cy="647700"/>
            </a:xfrm>
            <a:prstGeom prst="ellipse">
              <a:avLst/>
            </a:prstGeom>
            <a:solidFill>
              <a:srgbClr val="2B6B6F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567180" y="4954516"/>
              <a:ext cx="558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25144" y="5929971"/>
            <a:ext cx="647700" cy="647700"/>
            <a:chOff x="1525144" y="5929971"/>
            <a:chExt cx="647700" cy="647700"/>
          </a:xfrm>
        </p:grpSpPr>
        <p:sp>
          <p:nvSpPr>
            <p:cNvPr id="18" name="椭圆 17"/>
            <p:cNvSpPr/>
            <p:nvPr/>
          </p:nvSpPr>
          <p:spPr>
            <a:xfrm>
              <a:off x="1525144" y="5929971"/>
              <a:ext cx="647700" cy="647700"/>
            </a:xfrm>
            <a:prstGeom prst="ellipse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1484" y="5986056"/>
              <a:ext cx="555021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019156" y="4898431"/>
            <a:ext cx="647700" cy="647700"/>
            <a:chOff x="10019156" y="4898431"/>
            <a:chExt cx="647700" cy="647700"/>
          </a:xfrm>
        </p:grpSpPr>
        <p:sp>
          <p:nvSpPr>
            <p:cNvPr id="21" name="椭圆 20"/>
            <p:cNvSpPr/>
            <p:nvPr/>
          </p:nvSpPr>
          <p:spPr>
            <a:xfrm>
              <a:off x="10019156" y="4898431"/>
              <a:ext cx="647700" cy="647700"/>
            </a:xfrm>
            <a:prstGeom prst="ellipse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078715" y="4954516"/>
              <a:ext cx="528583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019156" y="5929971"/>
            <a:ext cx="647700" cy="647700"/>
            <a:chOff x="10019156" y="5929971"/>
            <a:chExt cx="647700" cy="647700"/>
          </a:xfrm>
        </p:grpSpPr>
        <p:sp>
          <p:nvSpPr>
            <p:cNvPr id="24" name="椭圆 23"/>
            <p:cNvSpPr/>
            <p:nvPr/>
          </p:nvSpPr>
          <p:spPr>
            <a:xfrm>
              <a:off x="10019156" y="5929971"/>
              <a:ext cx="647700" cy="647700"/>
            </a:xfrm>
            <a:prstGeom prst="ellipse">
              <a:avLst/>
            </a:prstGeom>
            <a:solidFill>
              <a:srgbClr val="2B6B6F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089284" y="5986056"/>
              <a:ext cx="5074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0">
        <p14:vortex dir="r"/>
      </p:transition>
    </mc:Choice>
    <mc:Fallback>
      <p:transition spd="slow" advTm="531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6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1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6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1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6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9" grpId="0"/>
          <p:bldP spid="10" grpId="0"/>
          <p:bldP spid="11" grpId="0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6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1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6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1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6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9" grpId="0"/>
          <p:bldP spid="10" grpId="0"/>
          <p:bldP spid="11" grpId="0"/>
          <p:bldP spid="12" grpId="0"/>
          <p:bldP spid="1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椭圆 2"/>
          <p:cNvSpPr/>
          <p:nvPr/>
        </p:nvSpPr>
        <p:spPr>
          <a:xfrm rot="3786125">
            <a:off x="5197179" y="-44712"/>
            <a:ext cx="3751183" cy="5553658"/>
          </a:xfrm>
          <a:custGeom>
            <a:avLst/>
            <a:gdLst/>
            <a:ahLst/>
            <a:cxnLst/>
            <a:rect l="l" t="t" r="r" b="b"/>
            <a:pathLst>
              <a:path w="3625081" h="2962175">
                <a:moveTo>
                  <a:pt x="2340260" y="0"/>
                </a:moveTo>
                <a:cubicBezTo>
                  <a:pt x="2815384" y="0"/>
                  <a:pt x="3257437" y="141587"/>
                  <a:pt x="3625081" y="386574"/>
                </a:cubicBezTo>
                <a:cubicBezTo>
                  <a:pt x="2706129" y="691235"/>
                  <a:pt x="2022466" y="1707781"/>
                  <a:pt x="1980164" y="2931304"/>
                </a:cubicBezTo>
                <a:cubicBezTo>
                  <a:pt x="1785704" y="2338526"/>
                  <a:pt x="1436457" y="1944216"/>
                  <a:pt x="1038245" y="1944216"/>
                </a:cubicBezTo>
                <a:cubicBezTo>
                  <a:pt x="633157" y="1944216"/>
                  <a:pt x="278738" y="2352263"/>
                  <a:pt x="86185" y="2962175"/>
                </a:cubicBezTo>
                <a:cubicBezTo>
                  <a:pt x="29150" y="2764615"/>
                  <a:pt x="0" y="2555842"/>
                  <a:pt x="0" y="2340260"/>
                </a:cubicBezTo>
                <a:cubicBezTo>
                  <a:pt x="0" y="1047770"/>
                  <a:pt x="1047770" y="0"/>
                  <a:pt x="2340260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2"/>
          <p:cNvSpPr/>
          <p:nvPr/>
        </p:nvSpPr>
        <p:spPr>
          <a:xfrm rot="3786125" flipH="1" flipV="1">
            <a:off x="3243638" y="1966961"/>
            <a:ext cx="3751183" cy="5553658"/>
          </a:xfrm>
          <a:custGeom>
            <a:avLst/>
            <a:gdLst/>
            <a:ahLst/>
            <a:cxnLst/>
            <a:rect l="l" t="t" r="r" b="b"/>
            <a:pathLst>
              <a:path w="3625081" h="2962175">
                <a:moveTo>
                  <a:pt x="2340260" y="0"/>
                </a:moveTo>
                <a:cubicBezTo>
                  <a:pt x="2815384" y="0"/>
                  <a:pt x="3257437" y="141587"/>
                  <a:pt x="3625081" y="386574"/>
                </a:cubicBezTo>
                <a:cubicBezTo>
                  <a:pt x="2706129" y="691235"/>
                  <a:pt x="2022466" y="1707781"/>
                  <a:pt x="1980164" y="2931304"/>
                </a:cubicBezTo>
                <a:cubicBezTo>
                  <a:pt x="1785704" y="2338526"/>
                  <a:pt x="1436457" y="1944216"/>
                  <a:pt x="1038245" y="1944216"/>
                </a:cubicBezTo>
                <a:cubicBezTo>
                  <a:pt x="633157" y="1944216"/>
                  <a:pt x="278738" y="2352263"/>
                  <a:pt x="86185" y="2962175"/>
                </a:cubicBezTo>
                <a:cubicBezTo>
                  <a:pt x="29150" y="2764615"/>
                  <a:pt x="0" y="2555842"/>
                  <a:pt x="0" y="2340260"/>
                </a:cubicBezTo>
                <a:cubicBezTo>
                  <a:pt x="0" y="1047770"/>
                  <a:pt x="1047770" y="0"/>
                  <a:pt x="2340260" y="0"/>
                </a:cubicBezTo>
                <a:close/>
              </a:path>
            </a:pathLst>
          </a:custGeom>
          <a:solidFill>
            <a:srgbClr val="2B6B6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47833" y="2328744"/>
            <a:ext cx="1602395" cy="1602395"/>
          </a:xfrm>
          <a:prstGeom prst="ellipse">
            <a:avLst/>
          </a:prstGeom>
          <a:solidFill>
            <a:srgbClr val="2B6B6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41772" y="3564427"/>
            <a:ext cx="1602395" cy="16023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267525" y="3990180"/>
            <a:ext cx="750888" cy="750888"/>
            <a:chOff x="2384425" y="3744913"/>
            <a:chExt cx="750888" cy="750888"/>
          </a:xfrm>
          <a:solidFill>
            <a:schemeClr val="bg1"/>
          </a:solidFill>
        </p:grpSpPr>
        <p:sp>
          <p:nvSpPr>
            <p:cNvPr id="12" name="Freeform 33"/>
            <p:cNvSpPr/>
            <p:nvPr/>
          </p:nvSpPr>
          <p:spPr bwMode="auto">
            <a:xfrm>
              <a:off x="2384425" y="3744913"/>
              <a:ext cx="241300" cy="239713"/>
            </a:xfrm>
            <a:custGeom>
              <a:avLst/>
              <a:gdLst>
                <a:gd name="T0" fmla="*/ 64 w 64"/>
                <a:gd name="T1" fmla="*/ 0 h 64"/>
                <a:gd name="T2" fmla="*/ 40 w 64"/>
                <a:gd name="T3" fmla="*/ 0 h 64"/>
                <a:gd name="T4" fmla="*/ 0 w 64"/>
                <a:gd name="T5" fmla="*/ 40 h 64"/>
                <a:gd name="T6" fmla="*/ 0 w 64"/>
                <a:gd name="T7" fmla="*/ 64 h 64"/>
                <a:gd name="T8" fmla="*/ 12 w 64"/>
                <a:gd name="T9" fmla="*/ 64 h 64"/>
                <a:gd name="T10" fmla="*/ 64 w 64"/>
                <a:gd name="T11" fmla="*/ 11 h 64"/>
                <a:gd name="T12" fmla="*/ 64 w 6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64" y="11"/>
                    <a:pt x="64" y="11"/>
                    <a:pt x="64" y="11"/>
                  </a:cubicBez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34"/>
            <p:cNvSpPr/>
            <p:nvPr/>
          </p:nvSpPr>
          <p:spPr bwMode="auto">
            <a:xfrm>
              <a:off x="2898775" y="3744913"/>
              <a:ext cx="236538" cy="239713"/>
            </a:xfrm>
            <a:custGeom>
              <a:avLst/>
              <a:gdLst>
                <a:gd name="T0" fmla="*/ 23 w 63"/>
                <a:gd name="T1" fmla="*/ 0 h 64"/>
                <a:gd name="T2" fmla="*/ 0 w 63"/>
                <a:gd name="T3" fmla="*/ 0 h 64"/>
                <a:gd name="T4" fmla="*/ 0 w 63"/>
                <a:gd name="T5" fmla="*/ 11 h 64"/>
                <a:gd name="T6" fmla="*/ 52 w 63"/>
                <a:gd name="T7" fmla="*/ 64 h 64"/>
                <a:gd name="T8" fmla="*/ 63 w 63"/>
                <a:gd name="T9" fmla="*/ 64 h 64"/>
                <a:gd name="T10" fmla="*/ 63 w 63"/>
                <a:gd name="T11" fmla="*/ 40 h 64"/>
                <a:gd name="T12" fmla="*/ 23 w 6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4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18"/>
                    <a:pt x="4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35"/>
            <p:cNvSpPr>
              <a:spLocks noEditPoints="1"/>
            </p:cNvSpPr>
            <p:nvPr/>
          </p:nvSpPr>
          <p:spPr bwMode="auto">
            <a:xfrm>
              <a:off x="2430463" y="3835401"/>
              <a:ext cx="660400" cy="660400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22 w 176"/>
                <a:gd name="T5" fmla="*/ 146 h 176"/>
                <a:gd name="T6" fmla="*/ 1 w 176"/>
                <a:gd name="T7" fmla="*/ 171 h 176"/>
                <a:gd name="T8" fmla="*/ 7 w 176"/>
                <a:gd name="T9" fmla="*/ 176 h 176"/>
                <a:gd name="T10" fmla="*/ 27 w 176"/>
                <a:gd name="T11" fmla="*/ 151 h 176"/>
                <a:gd name="T12" fmla="*/ 88 w 176"/>
                <a:gd name="T13" fmla="*/ 176 h 176"/>
                <a:gd name="T14" fmla="*/ 149 w 176"/>
                <a:gd name="T15" fmla="*/ 151 h 176"/>
                <a:gd name="T16" fmla="*/ 169 w 176"/>
                <a:gd name="T17" fmla="*/ 176 h 176"/>
                <a:gd name="T18" fmla="*/ 175 w 176"/>
                <a:gd name="T19" fmla="*/ 171 h 176"/>
                <a:gd name="T20" fmla="*/ 155 w 176"/>
                <a:gd name="T21" fmla="*/ 145 h 176"/>
                <a:gd name="T22" fmla="*/ 176 w 176"/>
                <a:gd name="T23" fmla="*/ 88 h 176"/>
                <a:gd name="T24" fmla="*/ 88 w 176"/>
                <a:gd name="T25" fmla="*/ 0 h 176"/>
                <a:gd name="T26" fmla="*/ 92 w 176"/>
                <a:gd name="T27" fmla="*/ 96 h 176"/>
                <a:gd name="T28" fmla="*/ 40 w 176"/>
                <a:gd name="T29" fmla="*/ 96 h 176"/>
                <a:gd name="T30" fmla="*/ 40 w 176"/>
                <a:gd name="T31" fmla="*/ 88 h 176"/>
                <a:gd name="T32" fmla="*/ 84 w 176"/>
                <a:gd name="T33" fmla="*/ 88 h 176"/>
                <a:gd name="T34" fmla="*/ 84 w 176"/>
                <a:gd name="T35" fmla="*/ 24 h 176"/>
                <a:gd name="T36" fmla="*/ 92 w 176"/>
                <a:gd name="T37" fmla="*/ 24 h 176"/>
                <a:gd name="T38" fmla="*/ 92 w 176"/>
                <a:gd name="T39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40" y="0"/>
                    <a:pt x="0" y="39"/>
                    <a:pt x="0" y="88"/>
                  </a:cubicBezTo>
                  <a:cubicBezTo>
                    <a:pt x="0" y="110"/>
                    <a:pt x="8" y="130"/>
                    <a:pt x="22" y="146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43" y="167"/>
                    <a:pt x="65" y="176"/>
                    <a:pt x="88" y="176"/>
                  </a:cubicBezTo>
                  <a:cubicBezTo>
                    <a:pt x="112" y="176"/>
                    <a:pt x="134" y="167"/>
                    <a:pt x="149" y="151"/>
                  </a:cubicBezTo>
                  <a:cubicBezTo>
                    <a:pt x="169" y="176"/>
                    <a:pt x="169" y="176"/>
                    <a:pt x="169" y="176"/>
                  </a:cubicBezTo>
                  <a:cubicBezTo>
                    <a:pt x="175" y="171"/>
                    <a:pt x="175" y="171"/>
                    <a:pt x="175" y="171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68" y="130"/>
                    <a:pt x="176" y="110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92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92" y="24"/>
                    <a:pt x="92" y="24"/>
                    <a:pt x="92" y="24"/>
                  </a:cubicBezTo>
                  <a:lnTo>
                    <a:pt x="92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Freeform 37"/>
          <p:cNvSpPr>
            <a:spLocks noEditPoints="1"/>
          </p:cNvSpPr>
          <p:nvPr/>
        </p:nvSpPr>
        <p:spPr bwMode="auto">
          <a:xfrm>
            <a:off x="4173586" y="2753704"/>
            <a:ext cx="750888" cy="752475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54 w 200"/>
              <a:gd name="T11" fmla="*/ 53 h 200"/>
              <a:gd name="T12" fmla="*/ 59 w 200"/>
              <a:gd name="T13" fmla="*/ 53 h 200"/>
              <a:gd name="T14" fmla="*/ 107 w 200"/>
              <a:gd name="T15" fmla="*/ 90 h 200"/>
              <a:gd name="T16" fmla="*/ 108 w 200"/>
              <a:gd name="T17" fmla="*/ 91 h 200"/>
              <a:gd name="T18" fmla="*/ 112 w 200"/>
              <a:gd name="T19" fmla="*/ 100 h 200"/>
              <a:gd name="T20" fmla="*/ 100 w 200"/>
              <a:gd name="T21" fmla="*/ 112 h 200"/>
              <a:gd name="T22" fmla="*/ 91 w 200"/>
              <a:gd name="T23" fmla="*/ 107 h 200"/>
              <a:gd name="T24" fmla="*/ 91 w 200"/>
              <a:gd name="T25" fmla="*/ 107 h 200"/>
              <a:gd name="T26" fmla="*/ 53 w 200"/>
              <a:gd name="T27" fmla="*/ 59 h 200"/>
              <a:gd name="T28" fmla="*/ 54 w 200"/>
              <a:gd name="T29" fmla="*/ 53 h 200"/>
              <a:gd name="T30" fmla="*/ 100 w 200"/>
              <a:gd name="T31" fmla="*/ 192 h 200"/>
              <a:gd name="T32" fmla="*/ 8 w 200"/>
              <a:gd name="T33" fmla="*/ 100 h 200"/>
              <a:gd name="T34" fmla="*/ 35 w 200"/>
              <a:gd name="T35" fmla="*/ 35 h 200"/>
              <a:gd name="T36" fmla="*/ 41 w 200"/>
              <a:gd name="T37" fmla="*/ 40 h 200"/>
              <a:gd name="T38" fmla="*/ 16 w 200"/>
              <a:gd name="T39" fmla="*/ 100 h 200"/>
              <a:gd name="T40" fmla="*/ 100 w 200"/>
              <a:gd name="T41" fmla="*/ 184 h 200"/>
              <a:gd name="T42" fmla="*/ 184 w 200"/>
              <a:gd name="T43" fmla="*/ 100 h 200"/>
              <a:gd name="T44" fmla="*/ 104 w 200"/>
              <a:gd name="T45" fmla="*/ 16 h 200"/>
              <a:gd name="T46" fmla="*/ 104 w 200"/>
              <a:gd name="T47" fmla="*/ 48 h 200"/>
              <a:gd name="T48" fmla="*/ 96 w 200"/>
              <a:gd name="T49" fmla="*/ 48 h 200"/>
              <a:gd name="T50" fmla="*/ 96 w 200"/>
              <a:gd name="T51" fmla="*/ 16 h 200"/>
              <a:gd name="T52" fmla="*/ 96 w 200"/>
              <a:gd name="T53" fmla="*/ 12 h 200"/>
              <a:gd name="T54" fmla="*/ 96 w 200"/>
              <a:gd name="T55" fmla="*/ 8 h 200"/>
              <a:gd name="T56" fmla="*/ 100 w 200"/>
              <a:gd name="T57" fmla="*/ 8 h 200"/>
              <a:gd name="T58" fmla="*/ 192 w 200"/>
              <a:gd name="T59" fmla="*/ 100 h 200"/>
              <a:gd name="T60" fmla="*/ 100 w 200"/>
              <a:gd name="T6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54" y="53"/>
                </a:moveTo>
                <a:cubicBezTo>
                  <a:pt x="55" y="52"/>
                  <a:pt x="58" y="52"/>
                  <a:pt x="59" y="53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90"/>
                  <a:pt x="108" y="91"/>
                  <a:pt x="108" y="91"/>
                </a:cubicBezTo>
                <a:cubicBezTo>
                  <a:pt x="111" y="93"/>
                  <a:pt x="112" y="96"/>
                  <a:pt x="112" y="100"/>
                </a:cubicBezTo>
                <a:cubicBezTo>
                  <a:pt x="112" y="107"/>
                  <a:pt x="107" y="112"/>
                  <a:pt x="100" y="112"/>
                </a:cubicBezTo>
                <a:cubicBezTo>
                  <a:pt x="97" y="112"/>
                  <a:pt x="93" y="110"/>
                  <a:pt x="91" y="107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7"/>
                  <a:pt x="52" y="54"/>
                  <a:pt x="54" y="53"/>
                </a:cubicBezTo>
                <a:close/>
                <a:moveTo>
                  <a:pt x="100" y="192"/>
                </a:moveTo>
                <a:cubicBezTo>
                  <a:pt x="50" y="192"/>
                  <a:pt x="8" y="151"/>
                  <a:pt x="8" y="100"/>
                </a:cubicBezTo>
                <a:cubicBezTo>
                  <a:pt x="8" y="74"/>
                  <a:pt x="19" y="51"/>
                  <a:pt x="35" y="35"/>
                </a:cubicBezTo>
                <a:cubicBezTo>
                  <a:pt x="41" y="40"/>
                  <a:pt x="41" y="40"/>
                  <a:pt x="41" y="40"/>
                </a:cubicBezTo>
                <a:cubicBezTo>
                  <a:pt x="26" y="56"/>
                  <a:pt x="16" y="77"/>
                  <a:pt x="16" y="100"/>
                </a:cubicBezTo>
                <a:cubicBezTo>
                  <a:pt x="16" y="146"/>
                  <a:pt x="54" y="184"/>
                  <a:pt x="100" y="184"/>
                </a:cubicBezTo>
                <a:cubicBezTo>
                  <a:pt x="147" y="184"/>
                  <a:pt x="184" y="146"/>
                  <a:pt x="184" y="100"/>
                </a:cubicBezTo>
                <a:cubicBezTo>
                  <a:pt x="184" y="55"/>
                  <a:pt x="149" y="18"/>
                  <a:pt x="104" y="16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8"/>
                  <a:pt x="96" y="8"/>
                  <a:pt x="96" y="8"/>
                </a:cubicBezTo>
                <a:cubicBezTo>
                  <a:pt x="98" y="8"/>
                  <a:pt x="99" y="8"/>
                  <a:pt x="100" y="8"/>
                </a:cubicBezTo>
                <a:cubicBezTo>
                  <a:pt x="151" y="8"/>
                  <a:pt x="192" y="49"/>
                  <a:pt x="192" y="100"/>
                </a:cubicBezTo>
                <a:cubicBezTo>
                  <a:pt x="192" y="151"/>
                  <a:pt x="151" y="192"/>
                  <a:pt x="100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86464" y="2054480"/>
            <a:ext cx="3238809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61516" y="1642585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17028" y="5109406"/>
            <a:ext cx="3238809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92080" y="4697511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3">
        <p14:vortex dir="r"/>
      </p:transition>
    </mc:Choice>
    <mc:Fallback>
      <p:transition spd="slow" advTm="6883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4000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5" grpId="0" animBg="1"/>
          <p:bldP spid="16" grpId="0"/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5" grpId="0" animBg="1"/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1999980" y="1844824"/>
          <a:ext cx="8128000" cy="454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28975" y="1029147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">
        <p14:vortex dir="r"/>
      </p:transition>
    </mc:Choice>
    <mc:Fallback>
      <p:transition spd="slow" advTm="3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"/>
        </p:bldSub>
      </p:bldGraphic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2B6B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817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 smtClean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0056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">
        <p14:vortex dir="r"/>
      </p:transition>
    </mc:Choice>
    <mc:Fallback>
      <p:transition spd="slow" advTm="4927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8" name="MH_Other_1"/>
          <p:cNvSpPr/>
          <p:nvPr>
            <p:custDataLst>
              <p:tags r:id="rId1"/>
            </p:custDataLst>
          </p:nvPr>
        </p:nvSpPr>
        <p:spPr>
          <a:xfrm>
            <a:off x="1918389" y="1756230"/>
            <a:ext cx="1782762" cy="1803400"/>
          </a:xfrm>
          <a:custGeom>
            <a:avLst/>
            <a:gdLst>
              <a:gd name="connsiteX0" fmla="*/ 0 w 1781438"/>
              <a:gd name="connsiteY0" fmla="*/ 1024884 h 1803498"/>
              <a:gd name="connsiteX1" fmla="*/ 120806 w 1781438"/>
              <a:gd name="connsiteY1" fmla="*/ 1024884 h 1803498"/>
              <a:gd name="connsiteX2" fmla="*/ 124135 w 1781438"/>
              <a:gd name="connsiteY2" fmla="*/ 1057908 h 1803498"/>
              <a:gd name="connsiteX3" fmla="*/ 890719 w 1781438"/>
              <a:gd name="connsiteY3" fmla="*/ 1682692 h 1803498"/>
              <a:gd name="connsiteX4" fmla="*/ 1657303 w 1781438"/>
              <a:gd name="connsiteY4" fmla="*/ 1057908 h 1803498"/>
              <a:gd name="connsiteX5" fmla="*/ 1660632 w 1781438"/>
              <a:gd name="connsiteY5" fmla="*/ 1024884 h 1803498"/>
              <a:gd name="connsiteX6" fmla="*/ 1781438 w 1781438"/>
              <a:gd name="connsiteY6" fmla="*/ 1024884 h 1803498"/>
              <a:gd name="connsiteX7" fmla="*/ 1775655 w 1781438"/>
              <a:gd name="connsiteY7" fmla="*/ 1082255 h 1803498"/>
              <a:gd name="connsiteX8" fmla="*/ 890719 w 1781438"/>
              <a:gd name="connsiteY8" fmla="*/ 1803498 h 1803498"/>
              <a:gd name="connsiteX9" fmla="*/ 5784 w 1781438"/>
              <a:gd name="connsiteY9" fmla="*/ 1082255 h 1803498"/>
              <a:gd name="connsiteX10" fmla="*/ 1716600 w 1781438"/>
              <a:gd name="connsiteY10" fmla="*/ 825501 h 1803498"/>
              <a:gd name="connsiteX11" fmla="*/ 1780100 w 1781438"/>
              <a:gd name="connsiteY11" fmla="*/ 889001 h 1803498"/>
              <a:gd name="connsiteX12" fmla="*/ 1716600 w 1781438"/>
              <a:gd name="connsiteY12" fmla="*/ 952501 h 1803498"/>
              <a:gd name="connsiteX13" fmla="*/ 1653100 w 1781438"/>
              <a:gd name="connsiteY13" fmla="*/ 889001 h 1803498"/>
              <a:gd name="connsiteX14" fmla="*/ 1716600 w 1781438"/>
              <a:gd name="connsiteY14" fmla="*/ 825501 h 1803498"/>
              <a:gd name="connsiteX15" fmla="*/ 65598 w 1781438"/>
              <a:gd name="connsiteY15" fmla="*/ 825501 h 1803498"/>
              <a:gd name="connsiteX16" fmla="*/ 129098 w 1781438"/>
              <a:gd name="connsiteY16" fmla="*/ 889001 h 1803498"/>
              <a:gd name="connsiteX17" fmla="*/ 65598 w 1781438"/>
              <a:gd name="connsiteY17" fmla="*/ 952501 h 1803498"/>
              <a:gd name="connsiteX18" fmla="*/ 2098 w 1781438"/>
              <a:gd name="connsiteY18" fmla="*/ 889001 h 1803498"/>
              <a:gd name="connsiteX19" fmla="*/ 65598 w 1781438"/>
              <a:gd name="connsiteY19" fmla="*/ 825501 h 1803498"/>
              <a:gd name="connsiteX20" fmla="*/ 1697202 w 1781438"/>
              <a:gd name="connsiteY20" fmla="*/ 612433 h 1803498"/>
              <a:gd name="connsiteX21" fmla="*/ 1749807 w 1781438"/>
              <a:gd name="connsiteY21" fmla="*/ 658911 h 1803498"/>
              <a:gd name="connsiteX22" fmla="*/ 1704906 w 1781438"/>
              <a:gd name="connsiteY22" fmla="*/ 736682 h 1803498"/>
              <a:gd name="connsiteX23" fmla="*/ 1627135 w 1781438"/>
              <a:gd name="connsiteY23" fmla="*/ 691781 h 1803498"/>
              <a:gd name="connsiteX24" fmla="*/ 1672036 w 1781438"/>
              <a:gd name="connsiteY24" fmla="*/ 614010 h 1803498"/>
              <a:gd name="connsiteX25" fmla="*/ 1697202 w 1781438"/>
              <a:gd name="connsiteY25" fmla="*/ 612433 h 1803498"/>
              <a:gd name="connsiteX26" fmla="*/ 84995 w 1781438"/>
              <a:gd name="connsiteY26" fmla="*/ 612432 h 1803498"/>
              <a:gd name="connsiteX27" fmla="*/ 110161 w 1781438"/>
              <a:gd name="connsiteY27" fmla="*/ 614009 h 1803498"/>
              <a:gd name="connsiteX28" fmla="*/ 155063 w 1781438"/>
              <a:gd name="connsiteY28" fmla="*/ 691781 h 1803498"/>
              <a:gd name="connsiteX29" fmla="*/ 77291 w 1781438"/>
              <a:gd name="connsiteY29" fmla="*/ 736682 h 1803498"/>
              <a:gd name="connsiteX30" fmla="*/ 32390 w 1781438"/>
              <a:gd name="connsiteY30" fmla="*/ 658911 h 1803498"/>
              <a:gd name="connsiteX31" fmla="*/ 84995 w 1781438"/>
              <a:gd name="connsiteY31" fmla="*/ 612432 h 1803498"/>
              <a:gd name="connsiteX32" fmla="*/ 1598155 w 1781438"/>
              <a:gd name="connsiteY32" fmla="*/ 413221 h 1803498"/>
              <a:gd name="connsiteX33" fmla="*/ 1622439 w 1781438"/>
              <a:gd name="connsiteY33" fmla="*/ 414915 h 1803498"/>
              <a:gd name="connsiteX34" fmla="*/ 1660996 w 1781438"/>
              <a:gd name="connsiteY34" fmla="*/ 444501 h 1803498"/>
              <a:gd name="connsiteX35" fmla="*/ 1637754 w 1781438"/>
              <a:gd name="connsiteY35" fmla="*/ 531243 h 1803498"/>
              <a:gd name="connsiteX36" fmla="*/ 1551011 w 1781438"/>
              <a:gd name="connsiteY36" fmla="*/ 508001 h 1803498"/>
              <a:gd name="connsiteX37" fmla="*/ 1574254 w 1781438"/>
              <a:gd name="connsiteY37" fmla="*/ 421258 h 1803498"/>
              <a:gd name="connsiteX38" fmla="*/ 1598155 w 1781438"/>
              <a:gd name="connsiteY38" fmla="*/ 413221 h 1803498"/>
              <a:gd name="connsiteX39" fmla="*/ 184044 w 1781438"/>
              <a:gd name="connsiteY39" fmla="*/ 413221 h 1803498"/>
              <a:gd name="connsiteX40" fmla="*/ 207944 w 1781438"/>
              <a:gd name="connsiteY40" fmla="*/ 421258 h 1803498"/>
              <a:gd name="connsiteX41" fmla="*/ 231187 w 1781438"/>
              <a:gd name="connsiteY41" fmla="*/ 508001 h 1803498"/>
              <a:gd name="connsiteX42" fmla="*/ 144444 w 1781438"/>
              <a:gd name="connsiteY42" fmla="*/ 531243 h 1803498"/>
              <a:gd name="connsiteX43" fmla="*/ 121202 w 1781438"/>
              <a:gd name="connsiteY43" fmla="*/ 444501 h 1803498"/>
              <a:gd name="connsiteX44" fmla="*/ 184044 w 1781438"/>
              <a:gd name="connsiteY44" fmla="*/ 413221 h 1803498"/>
              <a:gd name="connsiteX45" fmla="*/ 1474816 w 1781438"/>
              <a:gd name="connsiteY45" fmla="*/ 241784 h 1803498"/>
              <a:gd name="connsiteX46" fmla="*/ 1519717 w 1781438"/>
              <a:gd name="connsiteY46" fmla="*/ 260383 h 1803498"/>
              <a:gd name="connsiteX47" fmla="*/ 1519717 w 1781438"/>
              <a:gd name="connsiteY47" fmla="*/ 350185 h 1803498"/>
              <a:gd name="connsiteX48" fmla="*/ 1429915 w 1781438"/>
              <a:gd name="connsiteY48" fmla="*/ 350185 h 1803498"/>
              <a:gd name="connsiteX49" fmla="*/ 1429915 w 1781438"/>
              <a:gd name="connsiteY49" fmla="*/ 260383 h 1803498"/>
              <a:gd name="connsiteX50" fmla="*/ 1474816 w 1781438"/>
              <a:gd name="connsiteY50" fmla="*/ 241784 h 1803498"/>
              <a:gd name="connsiteX51" fmla="*/ 307382 w 1781438"/>
              <a:gd name="connsiteY51" fmla="*/ 241784 h 1803498"/>
              <a:gd name="connsiteX52" fmla="*/ 352283 w 1781438"/>
              <a:gd name="connsiteY52" fmla="*/ 260383 h 1803498"/>
              <a:gd name="connsiteX53" fmla="*/ 352283 w 1781438"/>
              <a:gd name="connsiteY53" fmla="*/ 350185 h 1803498"/>
              <a:gd name="connsiteX54" fmla="*/ 262481 w 1781438"/>
              <a:gd name="connsiteY54" fmla="*/ 350185 h 1803498"/>
              <a:gd name="connsiteX55" fmla="*/ 262481 w 1781438"/>
              <a:gd name="connsiteY55" fmla="*/ 260383 h 1803498"/>
              <a:gd name="connsiteX56" fmla="*/ 307382 w 1781438"/>
              <a:gd name="connsiteY56" fmla="*/ 241784 h 1803498"/>
              <a:gd name="connsiteX57" fmla="*/ 470500 w 1781438"/>
              <a:gd name="connsiteY57" fmla="*/ 111067 h 1803498"/>
              <a:gd name="connsiteX58" fmla="*/ 533342 w 1781438"/>
              <a:gd name="connsiteY58" fmla="*/ 142346 h 1803498"/>
              <a:gd name="connsiteX59" fmla="*/ 510099 w 1781438"/>
              <a:gd name="connsiteY59" fmla="*/ 229089 h 1803498"/>
              <a:gd name="connsiteX60" fmla="*/ 423356 w 1781438"/>
              <a:gd name="connsiteY60" fmla="*/ 205846 h 1803498"/>
              <a:gd name="connsiteX61" fmla="*/ 446599 w 1781438"/>
              <a:gd name="connsiteY61" fmla="*/ 119104 h 1803498"/>
              <a:gd name="connsiteX62" fmla="*/ 470500 w 1781438"/>
              <a:gd name="connsiteY62" fmla="*/ 111067 h 1803498"/>
              <a:gd name="connsiteX63" fmla="*/ 1311699 w 1781438"/>
              <a:gd name="connsiteY63" fmla="*/ 111066 h 1803498"/>
              <a:gd name="connsiteX64" fmla="*/ 1335600 w 1781438"/>
              <a:gd name="connsiteY64" fmla="*/ 119103 h 1803498"/>
              <a:gd name="connsiteX65" fmla="*/ 1358842 w 1781438"/>
              <a:gd name="connsiteY65" fmla="*/ 205846 h 1803498"/>
              <a:gd name="connsiteX66" fmla="*/ 1272100 w 1781438"/>
              <a:gd name="connsiteY66" fmla="*/ 229088 h 1803498"/>
              <a:gd name="connsiteX67" fmla="*/ 1248857 w 1781438"/>
              <a:gd name="connsiteY67" fmla="*/ 142346 h 1803498"/>
              <a:gd name="connsiteX68" fmla="*/ 1287415 w 1781438"/>
              <a:gd name="connsiteY68" fmla="*/ 112760 h 1803498"/>
              <a:gd name="connsiteX69" fmla="*/ 1311699 w 1781438"/>
              <a:gd name="connsiteY69" fmla="*/ 111066 h 1803498"/>
              <a:gd name="connsiteX70" fmla="*/ 1096024 w 1781438"/>
              <a:gd name="connsiteY70" fmla="*/ 28716 h 1803498"/>
              <a:gd name="connsiteX71" fmla="*/ 1121190 w 1781438"/>
              <a:gd name="connsiteY71" fmla="*/ 30293 h 1803498"/>
              <a:gd name="connsiteX72" fmla="*/ 1166091 w 1781438"/>
              <a:gd name="connsiteY72" fmla="*/ 108064 h 1803498"/>
              <a:gd name="connsiteX73" fmla="*/ 1088320 w 1781438"/>
              <a:gd name="connsiteY73" fmla="*/ 152965 h 1803498"/>
              <a:gd name="connsiteX74" fmla="*/ 1043419 w 1781438"/>
              <a:gd name="connsiteY74" fmla="*/ 75194 h 1803498"/>
              <a:gd name="connsiteX75" fmla="*/ 1096024 w 1781438"/>
              <a:gd name="connsiteY75" fmla="*/ 28716 h 1803498"/>
              <a:gd name="connsiteX76" fmla="*/ 686175 w 1781438"/>
              <a:gd name="connsiteY76" fmla="*/ 28716 h 1803498"/>
              <a:gd name="connsiteX77" fmla="*/ 738780 w 1781438"/>
              <a:gd name="connsiteY77" fmla="*/ 75194 h 1803498"/>
              <a:gd name="connsiteX78" fmla="*/ 693879 w 1781438"/>
              <a:gd name="connsiteY78" fmla="*/ 152965 h 1803498"/>
              <a:gd name="connsiteX79" fmla="*/ 616108 w 1781438"/>
              <a:gd name="connsiteY79" fmla="*/ 108064 h 1803498"/>
              <a:gd name="connsiteX80" fmla="*/ 661009 w 1781438"/>
              <a:gd name="connsiteY80" fmla="*/ 30293 h 1803498"/>
              <a:gd name="connsiteX81" fmla="*/ 686175 w 1781438"/>
              <a:gd name="connsiteY81" fmla="*/ 28716 h 1803498"/>
              <a:gd name="connsiteX82" fmla="*/ 891100 w 1781438"/>
              <a:gd name="connsiteY82" fmla="*/ 0 h 1803498"/>
              <a:gd name="connsiteX83" fmla="*/ 954600 w 1781438"/>
              <a:gd name="connsiteY83" fmla="*/ 63500 h 1803498"/>
              <a:gd name="connsiteX84" fmla="*/ 891100 w 1781438"/>
              <a:gd name="connsiteY84" fmla="*/ 127000 h 1803498"/>
              <a:gd name="connsiteX85" fmla="*/ 827600 w 1781438"/>
              <a:gd name="connsiteY85" fmla="*/ 63500 h 1803498"/>
              <a:gd name="connsiteX86" fmla="*/ 891100 w 1781438"/>
              <a:gd name="connsiteY86" fmla="*/ 0 h 180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781438" h="1803498">
                <a:moveTo>
                  <a:pt x="0" y="1024884"/>
                </a:moveTo>
                <a:lnTo>
                  <a:pt x="120806" y="1024884"/>
                </a:lnTo>
                <a:lnTo>
                  <a:pt x="124135" y="1057908"/>
                </a:lnTo>
                <a:cubicBezTo>
                  <a:pt x="197099" y="1414471"/>
                  <a:pt x="512586" y="1682692"/>
                  <a:pt x="890719" y="1682692"/>
                </a:cubicBezTo>
                <a:cubicBezTo>
                  <a:pt x="1268852" y="1682692"/>
                  <a:pt x="1584340" y="1414471"/>
                  <a:pt x="1657303" y="1057908"/>
                </a:cubicBezTo>
                <a:lnTo>
                  <a:pt x="1660632" y="1024884"/>
                </a:lnTo>
                <a:lnTo>
                  <a:pt x="1781438" y="1024884"/>
                </a:lnTo>
                <a:lnTo>
                  <a:pt x="1775655" y="1082255"/>
                </a:lnTo>
                <a:cubicBezTo>
                  <a:pt x="1691427" y="1493868"/>
                  <a:pt x="1327232" y="1803498"/>
                  <a:pt x="890719" y="1803498"/>
                </a:cubicBezTo>
                <a:cubicBezTo>
                  <a:pt x="454206" y="1803498"/>
                  <a:pt x="90012" y="1493868"/>
                  <a:pt x="5784" y="1082255"/>
                </a:cubicBezTo>
                <a:close/>
                <a:moveTo>
                  <a:pt x="1716600" y="825501"/>
                </a:moveTo>
                <a:cubicBezTo>
                  <a:pt x="1751670" y="825501"/>
                  <a:pt x="1780100" y="853931"/>
                  <a:pt x="1780100" y="889001"/>
                </a:cubicBezTo>
                <a:cubicBezTo>
                  <a:pt x="1780100" y="924071"/>
                  <a:pt x="1751670" y="952501"/>
                  <a:pt x="1716600" y="952501"/>
                </a:cubicBezTo>
                <a:cubicBezTo>
                  <a:pt x="1681530" y="952501"/>
                  <a:pt x="1653100" y="924071"/>
                  <a:pt x="1653100" y="889001"/>
                </a:cubicBezTo>
                <a:cubicBezTo>
                  <a:pt x="1653100" y="853931"/>
                  <a:pt x="1681530" y="825501"/>
                  <a:pt x="1716600" y="825501"/>
                </a:cubicBezTo>
                <a:close/>
                <a:moveTo>
                  <a:pt x="65598" y="825501"/>
                </a:moveTo>
                <a:cubicBezTo>
                  <a:pt x="100668" y="825501"/>
                  <a:pt x="129098" y="853931"/>
                  <a:pt x="129098" y="889001"/>
                </a:cubicBezTo>
                <a:cubicBezTo>
                  <a:pt x="129098" y="924071"/>
                  <a:pt x="100668" y="952501"/>
                  <a:pt x="65598" y="952501"/>
                </a:cubicBezTo>
                <a:cubicBezTo>
                  <a:pt x="30528" y="952501"/>
                  <a:pt x="2098" y="924071"/>
                  <a:pt x="2098" y="889001"/>
                </a:cubicBezTo>
                <a:cubicBezTo>
                  <a:pt x="2098" y="853931"/>
                  <a:pt x="30528" y="825501"/>
                  <a:pt x="65598" y="825501"/>
                </a:cubicBezTo>
                <a:close/>
                <a:moveTo>
                  <a:pt x="1697202" y="612433"/>
                </a:moveTo>
                <a:cubicBezTo>
                  <a:pt x="1721712" y="615845"/>
                  <a:pt x="1743000" y="633505"/>
                  <a:pt x="1749807" y="658911"/>
                </a:cubicBezTo>
                <a:cubicBezTo>
                  <a:pt x="1758884" y="692786"/>
                  <a:pt x="1738781" y="727605"/>
                  <a:pt x="1704906" y="736682"/>
                </a:cubicBezTo>
                <a:cubicBezTo>
                  <a:pt x="1671031" y="745759"/>
                  <a:pt x="1636211" y="725656"/>
                  <a:pt x="1627135" y="691781"/>
                </a:cubicBezTo>
                <a:cubicBezTo>
                  <a:pt x="1618058" y="657906"/>
                  <a:pt x="1638161" y="623086"/>
                  <a:pt x="1672036" y="614010"/>
                </a:cubicBezTo>
                <a:cubicBezTo>
                  <a:pt x="1680505" y="611740"/>
                  <a:pt x="1689032" y="611295"/>
                  <a:pt x="1697202" y="612433"/>
                </a:cubicBezTo>
                <a:close/>
                <a:moveTo>
                  <a:pt x="84995" y="612432"/>
                </a:moveTo>
                <a:cubicBezTo>
                  <a:pt x="93165" y="611295"/>
                  <a:pt x="101693" y="611740"/>
                  <a:pt x="110161" y="614009"/>
                </a:cubicBezTo>
                <a:cubicBezTo>
                  <a:pt x="144036" y="623086"/>
                  <a:pt x="164140" y="657906"/>
                  <a:pt x="155063" y="691781"/>
                </a:cubicBezTo>
                <a:cubicBezTo>
                  <a:pt x="145986" y="725656"/>
                  <a:pt x="111166" y="745759"/>
                  <a:pt x="77291" y="736682"/>
                </a:cubicBezTo>
                <a:cubicBezTo>
                  <a:pt x="43416" y="727605"/>
                  <a:pt x="23313" y="692786"/>
                  <a:pt x="32390" y="658911"/>
                </a:cubicBezTo>
                <a:cubicBezTo>
                  <a:pt x="39198" y="633504"/>
                  <a:pt x="60486" y="615845"/>
                  <a:pt x="84995" y="612432"/>
                </a:cubicBezTo>
                <a:close/>
                <a:moveTo>
                  <a:pt x="1598155" y="413221"/>
                </a:moveTo>
                <a:cubicBezTo>
                  <a:pt x="1606340" y="412206"/>
                  <a:pt x="1614590" y="412812"/>
                  <a:pt x="1622439" y="414915"/>
                </a:cubicBezTo>
                <a:cubicBezTo>
                  <a:pt x="1638136" y="419121"/>
                  <a:pt x="1652229" y="429315"/>
                  <a:pt x="1660996" y="444501"/>
                </a:cubicBezTo>
                <a:cubicBezTo>
                  <a:pt x="1678531" y="474872"/>
                  <a:pt x="1668125" y="513708"/>
                  <a:pt x="1637754" y="531243"/>
                </a:cubicBezTo>
                <a:cubicBezTo>
                  <a:pt x="1607382" y="548778"/>
                  <a:pt x="1568546" y="538372"/>
                  <a:pt x="1551011" y="508001"/>
                </a:cubicBezTo>
                <a:cubicBezTo>
                  <a:pt x="1533476" y="477629"/>
                  <a:pt x="1543882" y="438793"/>
                  <a:pt x="1574254" y="421258"/>
                </a:cubicBezTo>
                <a:cubicBezTo>
                  <a:pt x="1581847" y="416875"/>
                  <a:pt x="1589969" y="414237"/>
                  <a:pt x="1598155" y="413221"/>
                </a:cubicBezTo>
                <a:close/>
                <a:moveTo>
                  <a:pt x="184044" y="413221"/>
                </a:moveTo>
                <a:cubicBezTo>
                  <a:pt x="192230" y="414237"/>
                  <a:pt x="200352" y="416874"/>
                  <a:pt x="207944" y="421258"/>
                </a:cubicBezTo>
                <a:cubicBezTo>
                  <a:pt x="238316" y="438793"/>
                  <a:pt x="248722" y="477629"/>
                  <a:pt x="231187" y="508001"/>
                </a:cubicBezTo>
                <a:cubicBezTo>
                  <a:pt x="213652" y="538372"/>
                  <a:pt x="174816" y="548778"/>
                  <a:pt x="144444" y="531243"/>
                </a:cubicBezTo>
                <a:cubicBezTo>
                  <a:pt x="114073" y="513708"/>
                  <a:pt x="103667" y="474872"/>
                  <a:pt x="121202" y="444501"/>
                </a:cubicBezTo>
                <a:cubicBezTo>
                  <a:pt x="134353" y="421722"/>
                  <a:pt x="159486" y="410174"/>
                  <a:pt x="184044" y="413221"/>
                </a:cubicBezTo>
                <a:close/>
                <a:moveTo>
                  <a:pt x="1474816" y="241784"/>
                </a:moveTo>
                <a:cubicBezTo>
                  <a:pt x="1491067" y="241784"/>
                  <a:pt x="1507318" y="247984"/>
                  <a:pt x="1519717" y="260383"/>
                </a:cubicBezTo>
                <a:cubicBezTo>
                  <a:pt x="1544515" y="285181"/>
                  <a:pt x="1544515" y="325387"/>
                  <a:pt x="1519717" y="350185"/>
                </a:cubicBezTo>
                <a:cubicBezTo>
                  <a:pt x="1494919" y="374983"/>
                  <a:pt x="1454713" y="374983"/>
                  <a:pt x="1429915" y="350185"/>
                </a:cubicBezTo>
                <a:cubicBezTo>
                  <a:pt x="1405116" y="325387"/>
                  <a:pt x="1405116" y="285181"/>
                  <a:pt x="1429915" y="260383"/>
                </a:cubicBezTo>
                <a:cubicBezTo>
                  <a:pt x="1442314" y="247984"/>
                  <a:pt x="1458565" y="241784"/>
                  <a:pt x="1474816" y="241784"/>
                </a:cubicBezTo>
                <a:close/>
                <a:moveTo>
                  <a:pt x="307382" y="241784"/>
                </a:moveTo>
                <a:cubicBezTo>
                  <a:pt x="323633" y="241784"/>
                  <a:pt x="339884" y="247984"/>
                  <a:pt x="352283" y="260383"/>
                </a:cubicBezTo>
                <a:cubicBezTo>
                  <a:pt x="377081" y="285181"/>
                  <a:pt x="377081" y="325387"/>
                  <a:pt x="352283" y="350185"/>
                </a:cubicBezTo>
                <a:cubicBezTo>
                  <a:pt x="327485" y="374984"/>
                  <a:pt x="287279" y="374984"/>
                  <a:pt x="262481" y="350185"/>
                </a:cubicBezTo>
                <a:cubicBezTo>
                  <a:pt x="237682" y="325387"/>
                  <a:pt x="237682" y="285181"/>
                  <a:pt x="262481" y="260383"/>
                </a:cubicBezTo>
                <a:cubicBezTo>
                  <a:pt x="274880" y="247984"/>
                  <a:pt x="291131" y="241784"/>
                  <a:pt x="307382" y="241784"/>
                </a:cubicBezTo>
                <a:close/>
                <a:moveTo>
                  <a:pt x="470500" y="111067"/>
                </a:moveTo>
                <a:cubicBezTo>
                  <a:pt x="495057" y="108019"/>
                  <a:pt x="520190" y="119568"/>
                  <a:pt x="533342" y="142346"/>
                </a:cubicBezTo>
                <a:cubicBezTo>
                  <a:pt x="550877" y="172718"/>
                  <a:pt x="540470" y="211554"/>
                  <a:pt x="510099" y="229089"/>
                </a:cubicBezTo>
                <a:cubicBezTo>
                  <a:pt x="479727" y="246624"/>
                  <a:pt x="440891" y="236218"/>
                  <a:pt x="423356" y="205846"/>
                </a:cubicBezTo>
                <a:cubicBezTo>
                  <a:pt x="405821" y="175475"/>
                  <a:pt x="416227" y="136639"/>
                  <a:pt x="446599" y="119104"/>
                </a:cubicBezTo>
                <a:cubicBezTo>
                  <a:pt x="454192" y="114720"/>
                  <a:pt x="462314" y="112082"/>
                  <a:pt x="470500" y="111067"/>
                </a:cubicBezTo>
                <a:close/>
                <a:moveTo>
                  <a:pt x="1311699" y="111066"/>
                </a:moveTo>
                <a:cubicBezTo>
                  <a:pt x="1319885" y="112082"/>
                  <a:pt x="1328007" y="114720"/>
                  <a:pt x="1335600" y="119103"/>
                </a:cubicBezTo>
                <a:cubicBezTo>
                  <a:pt x="1365971" y="136638"/>
                  <a:pt x="1376377" y="175474"/>
                  <a:pt x="1358842" y="205846"/>
                </a:cubicBezTo>
                <a:cubicBezTo>
                  <a:pt x="1341307" y="236217"/>
                  <a:pt x="1302471" y="246623"/>
                  <a:pt x="1272100" y="229088"/>
                </a:cubicBezTo>
                <a:cubicBezTo>
                  <a:pt x="1241728" y="211553"/>
                  <a:pt x="1231322" y="172717"/>
                  <a:pt x="1248857" y="142346"/>
                </a:cubicBezTo>
                <a:cubicBezTo>
                  <a:pt x="1257625" y="127160"/>
                  <a:pt x="1271718" y="116966"/>
                  <a:pt x="1287415" y="112760"/>
                </a:cubicBezTo>
                <a:cubicBezTo>
                  <a:pt x="1295264" y="110657"/>
                  <a:pt x="1303513" y="110051"/>
                  <a:pt x="1311699" y="111066"/>
                </a:cubicBezTo>
                <a:close/>
                <a:moveTo>
                  <a:pt x="1096024" y="28716"/>
                </a:moveTo>
                <a:cubicBezTo>
                  <a:pt x="1104193" y="27578"/>
                  <a:pt x="1112721" y="28023"/>
                  <a:pt x="1121190" y="30293"/>
                </a:cubicBezTo>
                <a:cubicBezTo>
                  <a:pt x="1155065" y="39369"/>
                  <a:pt x="1175168" y="74189"/>
                  <a:pt x="1166091" y="108064"/>
                </a:cubicBezTo>
                <a:cubicBezTo>
                  <a:pt x="1157014" y="141939"/>
                  <a:pt x="1122195" y="162042"/>
                  <a:pt x="1088320" y="152965"/>
                </a:cubicBezTo>
                <a:cubicBezTo>
                  <a:pt x="1054445" y="143888"/>
                  <a:pt x="1034342" y="109069"/>
                  <a:pt x="1043419" y="75194"/>
                </a:cubicBezTo>
                <a:cubicBezTo>
                  <a:pt x="1050226" y="49788"/>
                  <a:pt x="1071514" y="32128"/>
                  <a:pt x="1096024" y="28716"/>
                </a:cubicBezTo>
                <a:close/>
                <a:moveTo>
                  <a:pt x="686175" y="28716"/>
                </a:moveTo>
                <a:cubicBezTo>
                  <a:pt x="710685" y="32128"/>
                  <a:pt x="731973" y="49788"/>
                  <a:pt x="738780" y="75194"/>
                </a:cubicBezTo>
                <a:cubicBezTo>
                  <a:pt x="747857" y="109069"/>
                  <a:pt x="727754" y="143888"/>
                  <a:pt x="693879" y="152965"/>
                </a:cubicBezTo>
                <a:cubicBezTo>
                  <a:pt x="660004" y="162042"/>
                  <a:pt x="625184" y="141939"/>
                  <a:pt x="616108" y="108064"/>
                </a:cubicBezTo>
                <a:cubicBezTo>
                  <a:pt x="607031" y="74189"/>
                  <a:pt x="627134" y="39369"/>
                  <a:pt x="661009" y="30293"/>
                </a:cubicBezTo>
                <a:cubicBezTo>
                  <a:pt x="669478" y="28023"/>
                  <a:pt x="678005" y="27578"/>
                  <a:pt x="686175" y="28716"/>
                </a:cubicBezTo>
                <a:close/>
                <a:moveTo>
                  <a:pt x="891100" y="0"/>
                </a:moveTo>
                <a:cubicBezTo>
                  <a:pt x="926170" y="0"/>
                  <a:pt x="954600" y="28430"/>
                  <a:pt x="954600" y="63500"/>
                </a:cubicBezTo>
                <a:cubicBezTo>
                  <a:pt x="954600" y="98570"/>
                  <a:pt x="926170" y="127000"/>
                  <a:pt x="891100" y="127000"/>
                </a:cubicBezTo>
                <a:cubicBezTo>
                  <a:pt x="856030" y="127000"/>
                  <a:pt x="827600" y="98570"/>
                  <a:pt x="827600" y="63500"/>
                </a:cubicBezTo>
                <a:cubicBezTo>
                  <a:pt x="827600" y="28430"/>
                  <a:pt x="856030" y="0"/>
                  <a:pt x="891100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127939" y="1908631"/>
            <a:ext cx="1365250" cy="1438274"/>
            <a:chOff x="2127939" y="2221368"/>
            <a:chExt cx="1365250" cy="1438274"/>
          </a:xfrm>
        </p:grpSpPr>
        <p:sp>
          <p:nvSpPr>
            <p:cNvPr id="40" name="MH_Other_2"/>
            <p:cNvSpPr/>
            <p:nvPr>
              <p:custDataLst>
                <p:tags r:id="rId2"/>
              </p:custDataLst>
            </p:nvPr>
          </p:nvSpPr>
          <p:spPr>
            <a:xfrm>
              <a:off x="2127939" y="3094492"/>
              <a:ext cx="1365250" cy="565150"/>
            </a:xfrm>
            <a:custGeom>
              <a:avLst/>
              <a:gdLst>
                <a:gd name="connsiteX0" fmla="*/ 0 w 1365921"/>
                <a:gd name="connsiteY0" fmla="*/ 0 h 566527"/>
                <a:gd name="connsiteX1" fmla="*/ 1365921 w 1365921"/>
                <a:gd name="connsiteY1" fmla="*/ 0 h 566527"/>
                <a:gd name="connsiteX2" fmla="*/ 1364834 w 1365921"/>
                <a:gd name="connsiteY2" fmla="*/ 10784 h 566527"/>
                <a:gd name="connsiteX3" fmla="*/ 682960 w 1365921"/>
                <a:gd name="connsiteY3" fmla="*/ 566527 h 566527"/>
                <a:gd name="connsiteX4" fmla="*/ 1087 w 1365921"/>
                <a:gd name="connsiteY4" fmla="*/ 10784 h 5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21" h="566527">
                  <a:moveTo>
                    <a:pt x="0" y="0"/>
                  </a:moveTo>
                  <a:lnTo>
                    <a:pt x="1365921" y="0"/>
                  </a:lnTo>
                  <a:lnTo>
                    <a:pt x="1364834" y="10784"/>
                  </a:lnTo>
                  <a:cubicBezTo>
                    <a:pt x="1299933" y="327946"/>
                    <a:pt x="1019308" y="566527"/>
                    <a:pt x="682960" y="566527"/>
                  </a:cubicBezTo>
                  <a:cubicBezTo>
                    <a:pt x="346612" y="566527"/>
                    <a:pt x="65987" y="327946"/>
                    <a:pt x="1087" y="1078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108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  <a:cs typeface="+mn-cs"/>
                </a:rPr>
                <a:t>A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MH_SubTitle_1"/>
            <p:cNvSpPr/>
            <p:nvPr>
              <p:custDataLst>
                <p:tags r:id="rId3"/>
              </p:custDataLst>
            </p:nvPr>
          </p:nvSpPr>
          <p:spPr>
            <a:xfrm>
              <a:off x="2181914" y="2221368"/>
              <a:ext cx="1255712" cy="87312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9DD9">
                      <a:lumMod val="75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添加内容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MH_Other_3"/>
          <p:cNvSpPr/>
          <p:nvPr>
            <p:custDataLst>
              <p:tags r:id="rId4"/>
            </p:custDataLst>
          </p:nvPr>
        </p:nvSpPr>
        <p:spPr>
          <a:xfrm>
            <a:off x="5118328" y="1756230"/>
            <a:ext cx="1781175" cy="1803400"/>
          </a:xfrm>
          <a:custGeom>
            <a:avLst/>
            <a:gdLst>
              <a:gd name="connsiteX0" fmla="*/ 0 w 1781438"/>
              <a:gd name="connsiteY0" fmla="*/ 1024884 h 1803498"/>
              <a:gd name="connsiteX1" fmla="*/ 120806 w 1781438"/>
              <a:gd name="connsiteY1" fmla="*/ 1024884 h 1803498"/>
              <a:gd name="connsiteX2" fmla="*/ 124135 w 1781438"/>
              <a:gd name="connsiteY2" fmla="*/ 1057908 h 1803498"/>
              <a:gd name="connsiteX3" fmla="*/ 890719 w 1781438"/>
              <a:gd name="connsiteY3" fmla="*/ 1682692 h 1803498"/>
              <a:gd name="connsiteX4" fmla="*/ 1657303 w 1781438"/>
              <a:gd name="connsiteY4" fmla="*/ 1057908 h 1803498"/>
              <a:gd name="connsiteX5" fmla="*/ 1660632 w 1781438"/>
              <a:gd name="connsiteY5" fmla="*/ 1024884 h 1803498"/>
              <a:gd name="connsiteX6" fmla="*/ 1781438 w 1781438"/>
              <a:gd name="connsiteY6" fmla="*/ 1024884 h 1803498"/>
              <a:gd name="connsiteX7" fmla="*/ 1775655 w 1781438"/>
              <a:gd name="connsiteY7" fmla="*/ 1082255 h 1803498"/>
              <a:gd name="connsiteX8" fmla="*/ 890719 w 1781438"/>
              <a:gd name="connsiteY8" fmla="*/ 1803498 h 1803498"/>
              <a:gd name="connsiteX9" fmla="*/ 5784 w 1781438"/>
              <a:gd name="connsiteY9" fmla="*/ 1082255 h 1803498"/>
              <a:gd name="connsiteX10" fmla="*/ 1716600 w 1781438"/>
              <a:gd name="connsiteY10" fmla="*/ 825501 h 1803498"/>
              <a:gd name="connsiteX11" fmla="*/ 1780100 w 1781438"/>
              <a:gd name="connsiteY11" fmla="*/ 889001 h 1803498"/>
              <a:gd name="connsiteX12" fmla="*/ 1716600 w 1781438"/>
              <a:gd name="connsiteY12" fmla="*/ 952501 h 1803498"/>
              <a:gd name="connsiteX13" fmla="*/ 1653100 w 1781438"/>
              <a:gd name="connsiteY13" fmla="*/ 889001 h 1803498"/>
              <a:gd name="connsiteX14" fmla="*/ 1716600 w 1781438"/>
              <a:gd name="connsiteY14" fmla="*/ 825501 h 1803498"/>
              <a:gd name="connsiteX15" fmla="*/ 65598 w 1781438"/>
              <a:gd name="connsiteY15" fmla="*/ 825501 h 1803498"/>
              <a:gd name="connsiteX16" fmla="*/ 129098 w 1781438"/>
              <a:gd name="connsiteY16" fmla="*/ 889001 h 1803498"/>
              <a:gd name="connsiteX17" fmla="*/ 65598 w 1781438"/>
              <a:gd name="connsiteY17" fmla="*/ 952501 h 1803498"/>
              <a:gd name="connsiteX18" fmla="*/ 2098 w 1781438"/>
              <a:gd name="connsiteY18" fmla="*/ 889001 h 1803498"/>
              <a:gd name="connsiteX19" fmla="*/ 65598 w 1781438"/>
              <a:gd name="connsiteY19" fmla="*/ 825501 h 1803498"/>
              <a:gd name="connsiteX20" fmla="*/ 1697202 w 1781438"/>
              <a:gd name="connsiteY20" fmla="*/ 612433 h 1803498"/>
              <a:gd name="connsiteX21" fmla="*/ 1749807 w 1781438"/>
              <a:gd name="connsiteY21" fmla="*/ 658911 h 1803498"/>
              <a:gd name="connsiteX22" fmla="*/ 1704906 w 1781438"/>
              <a:gd name="connsiteY22" fmla="*/ 736682 h 1803498"/>
              <a:gd name="connsiteX23" fmla="*/ 1627135 w 1781438"/>
              <a:gd name="connsiteY23" fmla="*/ 691781 h 1803498"/>
              <a:gd name="connsiteX24" fmla="*/ 1672036 w 1781438"/>
              <a:gd name="connsiteY24" fmla="*/ 614010 h 1803498"/>
              <a:gd name="connsiteX25" fmla="*/ 1697202 w 1781438"/>
              <a:gd name="connsiteY25" fmla="*/ 612433 h 1803498"/>
              <a:gd name="connsiteX26" fmla="*/ 84995 w 1781438"/>
              <a:gd name="connsiteY26" fmla="*/ 612432 h 1803498"/>
              <a:gd name="connsiteX27" fmla="*/ 110161 w 1781438"/>
              <a:gd name="connsiteY27" fmla="*/ 614009 h 1803498"/>
              <a:gd name="connsiteX28" fmla="*/ 155063 w 1781438"/>
              <a:gd name="connsiteY28" fmla="*/ 691781 h 1803498"/>
              <a:gd name="connsiteX29" fmla="*/ 77291 w 1781438"/>
              <a:gd name="connsiteY29" fmla="*/ 736682 h 1803498"/>
              <a:gd name="connsiteX30" fmla="*/ 32390 w 1781438"/>
              <a:gd name="connsiteY30" fmla="*/ 658911 h 1803498"/>
              <a:gd name="connsiteX31" fmla="*/ 84995 w 1781438"/>
              <a:gd name="connsiteY31" fmla="*/ 612432 h 1803498"/>
              <a:gd name="connsiteX32" fmla="*/ 1598155 w 1781438"/>
              <a:gd name="connsiteY32" fmla="*/ 413221 h 1803498"/>
              <a:gd name="connsiteX33" fmla="*/ 1622439 w 1781438"/>
              <a:gd name="connsiteY33" fmla="*/ 414915 h 1803498"/>
              <a:gd name="connsiteX34" fmla="*/ 1660996 w 1781438"/>
              <a:gd name="connsiteY34" fmla="*/ 444501 h 1803498"/>
              <a:gd name="connsiteX35" fmla="*/ 1637754 w 1781438"/>
              <a:gd name="connsiteY35" fmla="*/ 531243 h 1803498"/>
              <a:gd name="connsiteX36" fmla="*/ 1551011 w 1781438"/>
              <a:gd name="connsiteY36" fmla="*/ 508001 h 1803498"/>
              <a:gd name="connsiteX37" fmla="*/ 1574254 w 1781438"/>
              <a:gd name="connsiteY37" fmla="*/ 421258 h 1803498"/>
              <a:gd name="connsiteX38" fmla="*/ 1598155 w 1781438"/>
              <a:gd name="connsiteY38" fmla="*/ 413221 h 1803498"/>
              <a:gd name="connsiteX39" fmla="*/ 184044 w 1781438"/>
              <a:gd name="connsiteY39" fmla="*/ 413221 h 1803498"/>
              <a:gd name="connsiteX40" fmla="*/ 207944 w 1781438"/>
              <a:gd name="connsiteY40" fmla="*/ 421258 h 1803498"/>
              <a:gd name="connsiteX41" fmla="*/ 231187 w 1781438"/>
              <a:gd name="connsiteY41" fmla="*/ 508001 h 1803498"/>
              <a:gd name="connsiteX42" fmla="*/ 144444 w 1781438"/>
              <a:gd name="connsiteY42" fmla="*/ 531243 h 1803498"/>
              <a:gd name="connsiteX43" fmla="*/ 121202 w 1781438"/>
              <a:gd name="connsiteY43" fmla="*/ 444501 h 1803498"/>
              <a:gd name="connsiteX44" fmla="*/ 184044 w 1781438"/>
              <a:gd name="connsiteY44" fmla="*/ 413221 h 1803498"/>
              <a:gd name="connsiteX45" fmla="*/ 1474816 w 1781438"/>
              <a:gd name="connsiteY45" fmla="*/ 241784 h 1803498"/>
              <a:gd name="connsiteX46" fmla="*/ 1519717 w 1781438"/>
              <a:gd name="connsiteY46" fmla="*/ 260383 h 1803498"/>
              <a:gd name="connsiteX47" fmla="*/ 1519717 w 1781438"/>
              <a:gd name="connsiteY47" fmla="*/ 350185 h 1803498"/>
              <a:gd name="connsiteX48" fmla="*/ 1429915 w 1781438"/>
              <a:gd name="connsiteY48" fmla="*/ 350185 h 1803498"/>
              <a:gd name="connsiteX49" fmla="*/ 1429915 w 1781438"/>
              <a:gd name="connsiteY49" fmla="*/ 260383 h 1803498"/>
              <a:gd name="connsiteX50" fmla="*/ 1474816 w 1781438"/>
              <a:gd name="connsiteY50" fmla="*/ 241784 h 1803498"/>
              <a:gd name="connsiteX51" fmla="*/ 307382 w 1781438"/>
              <a:gd name="connsiteY51" fmla="*/ 241784 h 1803498"/>
              <a:gd name="connsiteX52" fmla="*/ 352283 w 1781438"/>
              <a:gd name="connsiteY52" fmla="*/ 260383 h 1803498"/>
              <a:gd name="connsiteX53" fmla="*/ 352283 w 1781438"/>
              <a:gd name="connsiteY53" fmla="*/ 350185 h 1803498"/>
              <a:gd name="connsiteX54" fmla="*/ 262481 w 1781438"/>
              <a:gd name="connsiteY54" fmla="*/ 350185 h 1803498"/>
              <a:gd name="connsiteX55" fmla="*/ 262481 w 1781438"/>
              <a:gd name="connsiteY55" fmla="*/ 260383 h 1803498"/>
              <a:gd name="connsiteX56" fmla="*/ 307382 w 1781438"/>
              <a:gd name="connsiteY56" fmla="*/ 241784 h 1803498"/>
              <a:gd name="connsiteX57" fmla="*/ 470500 w 1781438"/>
              <a:gd name="connsiteY57" fmla="*/ 111067 h 1803498"/>
              <a:gd name="connsiteX58" fmla="*/ 533342 w 1781438"/>
              <a:gd name="connsiteY58" fmla="*/ 142346 h 1803498"/>
              <a:gd name="connsiteX59" fmla="*/ 510099 w 1781438"/>
              <a:gd name="connsiteY59" fmla="*/ 229089 h 1803498"/>
              <a:gd name="connsiteX60" fmla="*/ 423356 w 1781438"/>
              <a:gd name="connsiteY60" fmla="*/ 205846 h 1803498"/>
              <a:gd name="connsiteX61" fmla="*/ 446599 w 1781438"/>
              <a:gd name="connsiteY61" fmla="*/ 119104 h 1803498"/>
              <a:gd name="connsiteX62" fmla="*/ 470500 w 1781438"/>
              <a:gd name="connsiteY62" fmla="*/ 111067 h 1803498"/>
              <a:gd name="connsiteX63" fmla="*/ 1311699 w 1781438"/>
              <a:gd name="connsiteY63" fmla="*/ 111066 h 1803498"/>
              <a:gd name="connsiteX64" fmla="*/ 1335600 w 1781438"/>
              <a:gd name="connsiteY64" fmla="*/ 119103 h 1803498"/>
              <a:gd name="connsiteX65" fmla="*/ 1358842 w 1781438"/>
              <a:gd name="connsiteY65" fmla="*/ 205846 h 1803498"/>
              <a:gd name="connsiteX66" fmla="*/ 1272100 w 1781438"/>
              <a:gd name="connsiteY66" fmla="*/ 229088 h 1803498"/>
              <a:gd name="connsiteX67" fmla="*/ 1248857 w 1781438"/>
              <a:gd name="connsiteY67" fmla="*/ 142346 h 1803498"/>
              <a:gd name="connsiteX68" fmla="*/ 1287415 w 1781438"/>
              <a:gd name="connsiteY68" fmla="*/ 112760 h 1803498"/>
              <a:gd name="connsiteX69" fmla="*/ 1311699 w 1781438"/>
              <a:gd name="connsiteY69" fmla="*/ 111066 h 1803498"/>
              <a:gd name="connsiteX70" fmla="*/ 1096024 w 1781438"/>
              <a:gd name="connsiteY70" fmla="*/ 28716 h 1803498"/>
              <a:gd name="connsiteX71" fmla="*/ 1121190 w 1781438"/>
              <a:gd name="connsiteY71" fmla="*/ 30293 h 1803498"/>
              <a:gd name="connsiteX72" fmla="*/ 1166091 w 1781438"/>
              <a:gd name="connsiteY72" fmla="*/ 108064 h 1803498"/>
              <a:gd name="connsiteX73" fmla="*/ 1088320 w 1781438"/>
              <a:gd name="connsiteY73" fmla="*/ 152965 h 1803498"/>
              <a:gd name="connsiteX74" fmla="*/ 1043419 w 1781438"/>
              <a:gd name="connsiteY74" fmla="*/ 75194 h 1803498"/>
              <a:gd name="connsiteX75" fmla="*/ 1096024 w 1781438"/>
              <a:gd name="connsiteY75" fmla="*/ 28716 h 1803498"/>
              <a:gd name="connsiteX76" fmla="*/ 686175 w 1781438"/>
              <a:gd name="connsiteY76" fmla="*/ 28716 h 1803498"/>
              <a:gd name="connsiteX77" fmla="*/ 738780 w 1781438"/>
              <a:gd name="connsiteY77" fmla="*/ 75194 h 1803498"/>
              <a:gd name="connsiteX78" fmla="*/ 693879 w 1781438"/>
              <a:gd name="connsiteY78" fmla="*/ 152965 h 1803498"/>
              <a:gd name="connsiteX79" fmla="*/ 616108 w 1781438"/>
              <a:gd name="connsiteY79" fmla="*/ 108064 h 1803498"/>
              <a:gd name="connsiteX80" fmla="*/ 661009 w 1781438"/>
              <a:gd name="connsiteY80" fmla="*/ 30293 h 1803498"/>
              <a:gd name="connsiteX81" fmla="*/ 686175 w 1781438"/>
              <a:gd name="connsiteY81" fmla="*/ 28716 h 1803498"/>
              <a:gd name="connsiteX82" fmla="*/ 891100 w 1781438"/>
              <a:gd name="connsiteY82" fmla="*/ 0 h 1803498"/>
              <a:gd name="connsiteX83" fmla="*/ 954600 w 1781438"/>
              <a:gd name="connsiteY83" fmla="*/ 63500 h 1803498"/>
              <a:gd name="connsiteX84" fmla="*/ 891100 w 1781438"/>
              <a:gd name="connsiteY84" fmla="*/ 127000 h 1803498"/>
              <a:gd name="connsiteX85" fmla="*/ 827600 w 1781438"/>
              <a:gd name="connsiteY85" fmla="*/ 63500 h 1803498"/>
              <a:gd name="connsiteX86" fmla="*/ 891100 w 1781438"/>
              <a:gd name="connsiteY86" fmla="*/ 0 h 180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781438" h="1803498">
                <a:moveTo>
                  <a:pt x="0" y="1024884"/>
                </a:moveTo>
                <a:lnTo>
                  <a:pt x="120806" y="1024884"/>
                </a:lnTo>
                <a:lnTo>
                  <a:pt x="124135" y="1057908"/>
                </a:lnTo>
                <a:cubicBezTo>
                  <a:pt x="197099" y="1414471"/>
                  <a:pt x="512586" y="1682692"/>
                  <a:pt x="890719" y="1682692"/>
                </a:cubicBezTo>
                <a:cubicBezTo>
                  <a:pt x="1268852" y="1682692"/>
                  <a:pt x="1584340" y="1414471"/>
                  <a:pt x="1657303" y="1057908"/>
                </a:cubicBezTo>
                <a:lnTo>
                  <a:pt x="1660632" y="1024884"/>
                </a:lnTo>
                <a:lnTo>
                  <a:pt x="1781438" y="1024884"/>
                </a:lnTo>
                <a:lnTo>
                  <a:pt x="1775655" y="1082255"/>
                </a:lnTo>
                <a:cubicBezTo>
                  <a:pt x="1691427" y="1493868"/>
                  <a:pt x="1327232" y="1803498"/>
                  <a:pt x="890719" y="1803498"/>
                </a:cubicBezTo>
                <a:cubicBezTo>
                  <a:pt x="454206" y="1803498"/>
                  <a:pt x="90012" y="1493868"/>
                  <a:pt x="5784" y="1082255"/>
                </a:cubicBezTo>
                <a:close/>
                <a:moveTo>
                  <a:pt x="1716600" y="825501"/>
                </a:moveTo>
                <a:cubicBezTo>
                  <a:pt x="1751670" y="825501"/>
                  <a:pt x="1780100" y="853931"/>
                  <a:pt x="1780100" y="889001"/>
                </a:cubicBezTo>
                <a:cubicBezTo>
                  <a:pt x="1780100" y="924071"/>
                  <a:pt x="1751670" y="952501"/>
                  <a:pt x="1716600" y="952501"/>
                </a:cubicBezTo>
                <a:cubicBezTo>
                  <a:pt x="1681530" y="952501"/>
                  <a:pt x="1653100" y="924071"/>
                  <a:pt x="1653100" y="889001"/>
                </a:cubicBezTo>
                <a:cubicBezTo>
                  <a:pt x="1653100" y="853931"/>
                  <a:pt x="1681530" y="825501"/>
                  <a:pt x="1716600" y="825501"/>
                </a:cubicBezTo>
                <a:close/>
                <a:moveTo>
                  <a:pt x="65598" y="825501"/>
                </a:moveTo>
                <a:cubicBezTo>
                  <a:pt x="100668" y="825501"/>
                  <a:pt x="129098" y="853931"/>
                  <a:pt x="129098" y="889001"/>
                </a:cubicBezTo>
                <a:cubicBezTo>
                  <a:pt x="129098" y="924071"/>
                  <a:pt x="100668" y="952501"/>
                  <a:pt x="65598" y="952501"/>
                </a:cubicBezTo>
                <a:cubicBezTo>
                  <a:pt x="30528" y="952501"/>
                  <a:pt x="2098" y="924071"/>
                  <a:pt x="2098" y="889001"/>
                </a:cubicBezTo>
                <a:cubicBezTo>
                  <a:pt x="2098" y="853931"/>
                  <a:pt x="30528" y="825501"/>
                  <a:pt x="65598" y="825501"/>
                </a:cubicBezTo>
                <a:close/>
                <a:moveTo>
                  <a:pt x="1697202" y="612433"/>
                </a:moveTo>
                <a:cubicBezTo>
                  <a:pt x="1721712" y="615845"/>
                  <a:pt x="1743000" y="633505"/>
                  <a:pt x="1749807" y="658911"/>
                </a:cubicBezTo>
                <a:cubicBezTo>
                  <a:pt x="1758884" y="692786"/>
                  <a:pt x="1738781" y="727605"/>
                  <a:pt x="1704906" y="736682"/>
                </a:cubicBezTo>
                <a:cubicBezTo>
                  <a:pt x="1671031" y="745759"/>
                  <a:pt x="1636211" y="725656"/>
                  <a:pt x="1627135" y="691781"/>
                </a:cubicBezTo>
                <a:cubicBezTo>
                  <a:pt x="1618058" y="657906"/>
                  <a:pt x="1638161" y="623086"/>
                  <a:pt x="1672036" y="614010"/>
                </a:cubicBezTo>
                <a:cubicBezTo>
                  <a:pt x="1680505" y="611740"/>
                  <a:pt x="1689032" y="611295"/>
                  <a:pt x="1697202" y="612433"/>
                </a:cubicBezTo>
                <a:close/>
                <a:moveTo>
                  <a:pt x="84995" y="612432"/>
                </a:moveTo>
                <a:cubicBezTo>
                  <a:pt x="93165" y="611295"/>
                  <a:pt x="101693" y="611740"/>
                  <a:pt x="110161" y="614009"/>
                </a:cubicBezTo>
                <a:cubicBezTo>
                  <a:pt x="144036" y="623086"/>
                  <a:pt x="164140" y="657906"/>
                  <a:pt x="155063" y="691781"/>
                </a:cubicBezTo>
                <a:cubicBezTo>
                  <a:pt x="145986" y="725656"/>
                  <a:pt x="111166" y="745759"/>
                  <a:pt x="77291" y="736682"/>
                </a:cubicBezTo>
                <a:cubicBezTo>
                  <a:pt x="43416" y="727605"/>
                  <a:pt x="23313" y="692786"/>
                  <a:pt x="32390" y="658911"/>
                </a:cubicBezTo>
                <a:cubicBezTo>
                  <a:pt x="39198" y="633504"/>
                  <a:pt x="60486" y="615845"/>
                  <a:pt x="84995" y="612432"/>
                </a:cubicBezTo>
                <a:close/>
                <a:moveTo>
                  <a:pt x="1598155" y="413221"/>
                </a:moveTo>
                <a:cubicBezTo>
                  <a:pt x="1606340" y="412206"/>
                  <a:pt x="1614590" y="412812"/>
                  <a:pt x="1622439" y="414915"/>
                </a:cubicBezTo>
                <a:cubicBezTo>
                  <a:pt x="1638136" y="419121"/>
                  <a:pt x="1652229" y="429315"/>
                  <a:pt x="1660996" y="444501"/>
                </a:cubicBezTo>
                <a:cubicBezTo>
                  <a:pt x="1678531" y="474872"/>
                  <a:pt x="1668125" y="513708"/>
                  <a:pt x="1637754" y="531243"/>
                </a:cubicBezTo>
                <a:cubicBezTo>
                  <a:pt x="1607382" y="548778"/>
                  <a:pt x="1568546" y="538372"/>
                  <a:pt x="1551011" y="508001"/>
                </a:cubicBezTo>
                <a:cubicBezTo>
                  <a:pt x="1533476" y="477629"/>
                  <a:pt x="1543882" y="438793"/>
                  <a:pt x="1574254" y="421258"/>
                </a:cubicBezTo>
                <a:cubicBezTo>
                  <a:pt x="1581847" y="416875"/>
                  <a:pt x="1589969" y="414237"/>
                  <a:pt x="1598155" y="413221"/>
                </a:cubicBezTo>
                <a:close/>
                <a:moveTo>
                  <a:pt x="184044" y="413221"/>
                </a:moveTo>
                <a:cubicBezTo>
                  <a:pt x="192230" y="414237"/>
                  <a:pt x="200352" y="416874"/>
                  <a:pt x="207944" y="421258"/>
                </a:cubicBezTo>
                <a:cubicBezTo>
                  <a:pt x="238316" y="438793"/>
                  <a:pt x="248722" y="477629"/>
                  <a:pt x="231187" y="508001"/>
                </a:cubicBezTo>
                <a:cubicBezTo>
                  <a:pt x="213652" y="538372"/>
                  <a:pt x="174816" y="548778"/>
                  <a:pt x="144444" y="531243"/>
                </a:cubicBezTo>
                <a:cubicBezTo>
                  <a:pt x="114073" y="513708"/>
                  <a:pt x="103667" y="474872"/>
                  <a:pt x="121202" y="444501"/>
                </a:cubicBezTo>
                <a:cubicBezTo>
                  <a:pt x="134353" y="421722"/>
                  <a:pt x="159486" y="410174"/>
                  <a:pt x="184044" y="413221"/>
                </a:cubicBezTo>
                <a:close/>
                <a:moveTo>
                  <a:pt x="1474816" y="241784"/>
                </a:moveTo>
                <a:cubicBezTo>
                  <a:pt x="1491067" y="241784"/>
                  <a:pt x="1507318" y="247984"/>
                  <a:pt x="1519717" y="260383"/>
                </a:cubicBezTo>
                <a:cubicBezTo>
                  <a:pt x="1544515" y="285181"/>
                  <a:pt x="1544515" y="325387"/>
                  <a:pt x="1519717" y="350185"/>
                </a:cubicBezTo>
                <a:cubicBezTo>
                  <a:pt x="1494919" y="374983"/>
                  <a:pt x="1454713" y="374983"/>
                  <a:pt x="1429915" y="350185"/>
                </a:cubicBezTo>
                <a:cubicBezTo>
                  <a:pt x="1405116" y="325387"/>
                  <a:pt x="1405116" y="285181"/>
                  <a:pt x="1429915" y="260383"/>
                </a:cubicBezTo>
                <a:cubicBezTo>
                  <a:pt x="1442314" y="247984"/>
                  <a:pt x="1458565" y="241784"/>
                  <a:pt x="1474816" y="241784"/>
                </a:cubicBezTo>
                <a:close/>
                <a:moveTo>
                  <a:pt x="307382" y="241784"/>
                </a:moveTo>
                <a:cubicBezTo>
                  <a:pt x="323633" y="241784"/>
                  <a:pt x="339884" y="247984"/>
                  <a:pt x="352283" y="260383"/>
                </a:cubicBezTo>
                <a:cubicBezTo>
                  <a:pt x="377081" y="285181"/>
                  <a:pt x="377081" y="325387"/>
                  <a:pt x="352283" y="350185"/>
                </a:cubicBezTo>
                <a:cubicBezTo>
                  <a:pt x="327485" y="374984"/>
                  <a:pt x="287279" y="374984"/>
                  <a:pt x="262481" y="350185"/>
                </a:cubicBezTo>
                <a:cubicBezTo>
                  <a:pt x="237682" y="325387"/>
                  <a:pt x="237682" y="285181"/>
                  <a:pt x="262481" y="260383"/>
                </a:cubicBezTo>
                <a:cubicBezTo>
                  <a:pt x="274880" y="247984"/>
                  <a:pt x="291131" y="241784"/>
                  <a:pt x="307382" y="241784"/>
                </a:cubicBezTo>
                <a:close/>
                <a:moveTo>
                  <a:pt x="470500" y="111067"/>
                </a:moveTo>
                <a:cubicBezTo>
                  <a:pt x="495057" y="108019"/>
                  <a:pt x="520190" y="119568"/>
                  <a:pt x="533342" y="142346"/>
                </a:cubicBezTo>
                <a:cubicBezTo>
                  <a:pt x="550877" y="172718"/>
                  <a:pt x="540470" y="211554"/>
                  <a:pt x="510099" y="229089"/>
                </a:cubicBezTo>
                <a:cubicBezTo>
                  <a:pt x="479727" y="246624"/>
                  <a:pt x="440891" y="236218"/>
                  <a:pt x="423356" y="205846"/>
                </a:cubicBezTo>
                <a:cubicBezTo>
                  <a:pt x="405821" y="175475"/>
                  <a:pt x="416227" y="136639"/>
                  <a:pt x="446599" y="119104"/>
                </a:cubicBezTo>
                <a:cubicBezTo>
                  <a:pt x="454192" y="114720"/>
                  <a:pt x="462314" y="112082"/>
                  <a:pt x="470500" y="111067"/>
                </a:cubicBezTo>
                <a:close/>
                <a:moveTo>
                  <a:pt x="1311699" y="111066"/>
                </a:moveTo>
                <a:cubicBezTo>
                  <a:pt x="1319885" y="112082"/>
                  <a:pt x="1328007" y="114720"/>
                  <a:pt x="1335600" y="119103"/>
                </a:cubicBezTo>
                <a:cubicBezTo>
                  <a:pt x="1365971" y="136638"/>
                  <a:pt x="1376377" y="175474"/>
                  <a:pt x="1358842" y="205846"/>
                </a:cubicBezTo>
                <a:cubicBezTo>
                  <a:pt x="1341307" y="236217"/>
                  <a:pt x="1302471" y="246623"/>
                  <a:pt x="1272100" y="229088"/>
                </a:cubicBezTo>
                <a:cubicBezTo>
                  <a:pt x="1241728" y="211553"/>
                  <a:pt x="1231322" y="172717"/>
                  <a:pt x="1248857" y="142346"/>
                </a:cubicBezTo>
                <a:cubicBezTo>
                  <a:pt x="1257625" y="127160"/>
                  <a:pt x="1271718" y="116966"/>
                  <a:pt x="1287415" y="112760"/>
                </a:cubicBezTo>
                <a:cubicBezTo>
                  <a:pt x="1295264" y="110657"/>
                  <a:pt x="1303513" y="110051"/>
                  <a:pt x="1311699" y="111066"/>
                </a:cubicBezTo>
                <a:close/>
                <a:moveTo>
                  <a:pt x="1096024" y="28716"/>
                </a:moveTo>
                <a:cubicBezTo>
                  <a:pt x="1104193" y="27578"/>
                  <a:pt x="1112721" y="28023"/>
                  <a:pt x="1121190" y="30293"/>
                </a:cubicBezTo>
                <a:cubicBezTo>
                  <a:pt x="1155065" y="39369"/>
                  <a:pt x="1175168" y="74189"/>
                  <a:pt x="1166091" y="108064"/>
                </a:cubicBezTo>
                <a:cubicBezTo>
                  <a:pt x="1157014" y="141939"/>
                  <a:pt x="1122195" y="162042"/>
                  <a:pt x="1088320" y="152965"/>
                </a:cubicBezTo>
                <a:cubicBezTo>
                  <a:pt x="1054445" y="143888"/>
                  <a:pt x="1034342" y="109069"/>
                  <a:pt x="1043419" y="75194"/>
                </a:cubicBezTo>
                <a:cubicBezTo>
                  <a:pt x="1050226" y="49788"/>
                  <a:pt x="1071514" y="32128"/>
                  <a:pt x="1096024" y="28716"/>
                </a:cubicBezTo>
                <a:close/>
                <a:moveTo>
                  <a:pt x="686175" y="28716"/>
                </a:moveTo>
                <a:cubicBezTo>
                  <a:pt x="710685" y="32128"/>
                  <a:pt x="731973" y="49788"/>
                  <a:pt x="738780" y="75194"/>
                </a:cubicBezTo>
                <a:cubicBezTo>
                  <a:pt x="747857" y="109069"/>
                  <a:pt x="727754" y="143888"/>
                  <a:pt x="693879" y="152965"/>
                </a:cubicBezTo>
                <a:cubicBezTo>
                  <a:pt x="660004" y="162042"/>
                  <a:pt x="625184" y="141939"/>
                  <a:pt x="616108" y="108064"/>
                </a:cubicBezTo>
                <a:cubicBezTo>
                  <a:pt x="607031" y="74189"/>
                  <a:pt x="627134" y="39369"/>
                  <a:pt x="661009" y="30293"/>
                </a:cubicBezTo>
                <a:cubicBezTo>
                  <a:pt x="669478" y="28023"/>
                  <a:pt x="678005" y="27578"/>
                  <a:pt x="686175" y="28716"/>
                </a:cubicBezTo>
                <a:close/>
                <a:moveTo>
                  <a:pt x="891100" y="0"/>
                </a:moveTo>
                <a:cubicBezTo>
                  <a:pt x="926170" y="0"/>
                  <a:pt x="954600" y="28430"/>
                  <a:pt x="954600" y="63500"/>
                </a:cubicBezTo>
                <a:cubicBezTo>
                  <a:pt x="954600" y="98570"/>
                  <a:pt x="926170" y="127000"/>
                  <a:pt x="891100" y="127000"/>
                </a:cubicBezTo>
                <a:cubicBezTo>
                  <a:pt x="856030" y="127000"/>
                  <a:pt x="827600" y="98570"/>
                  <a:pt x="827600" y="63500"/>
                </a:cubicBezTo>
                <a:cubicBezTo>
                  <a:pt x="827600" y="28430"/>
                  <a:pt x="856030" y="0"/>
                  <a:pt x="891100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326289" y="1908631"/>
            <a:ext cx="1365250" cy="1438274"/>
            <a:chOff x="5326289" y="2221368"/>
            <a:chExt cx="1365250" cy="1438274"/>
          </a:xfrm>
        </p:grpSpPr>
        <p:sp>
          <p:nvSpPr>
            <p:cNvPr id="44" name="MH_Other_4"/>
            <p:cNvSpPr/>
            <p:nvPr>
              <p:custDataLst>
                <p:tags r:id="rId5"/>
              </p:custDataLst>
            </p:nvPr>
          </p:nvSpPr>
          <p:spPr>
            <a:xfrm>
              <a:off x="5326289" y="3094492"/>
              <a:ext cx="1365250" cy="565150"/>
            </a:xfrm>
            <a:custGeom>
              <a:avLst/>
              <a:gdLst>
                <a:gd name="connsiteX0" fmla="*/ 0 w 1365921"/>
                <a:gd name="connsiteY0" fmla="*/ 0 h 566527"/>
                <a:gd name="connsiteX1" fmla="*/ 1365921 w 1365921"/>
                <a:gd name="connsiteY1" fmla="*/ 0 h 566527"/>
                <a:gd name="connsiteX2" fmla="*/ 1364834 w 1365921"/>
                <a:gd name="connsiteY2" fmla="*/ 10784 h 566527"/>
                <a:gd name="connsiteX3" fmla="*/ 682960 w 1365921"/>
                <a:gd name="connsiteY3" fmla="*/ 566527 h 566527"/>
                <a:gd name="connsiteX4" fmla="*/ 1087 w 1365921"/>
                <a:gd name="connsiteY4" fmla="*/ 10784 h 5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21" h="566527">
                  <a:moveTo>
                    <a:pt x="0" y="0"/>
                  </a:moveTo>
                  <a:lnTo>
                    <a:pt x="1365921" y="0"/>
                  </a:lnTo>
                  <a:lnTo>
                    <a:pt x="1364834" y="10784"/>
                  </a:lnTo>
                  <a:cubicBezTo>
                    <a:pt x="1299933" y="327946"/>
                    <a:pt x="1019308" y="566527"/>
                    <a:pt x="682960" y="566527"/>
                  </a:cubicBezTo>
                  <a:cubicBezTo>
                    <a:pt x="346612" y="566527"/>
                    <a:pt x="65987" y="327946"/>
                    <a:pt x="1087" y="1078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108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  <a:cs typeface="+mn-cs"/>
                </a:rPr>
                <a:t>B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MH_SubTitle_2"/>
            <p:cNvSpPr/>
            <p:nvPr>
              <p:custDataLst>
                <p:tags r:id="rId6"/>
              </p:custDataLst>
            </p:nvPr>
          </p:nvSpPr>
          <p:spPr>
            <a:xfrm>
              <a:off x="5381852" y="2221368"/>
              <a:ext cx="1255712" cy="87312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9DD9">
                      <a:lumMod val="75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添加内容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MH_Other_5"/>
          <p:cNvSpPr/>
          <p:nvPr>
            <p:custDataLst>
              <p:tags r:id="rId7"/>
            </p:custDataLst>
          </p:nvPr>
        </p:nvSpPr>
        <p:spPr>
          <a:xfrm>
            <a:off x="8157017" y="1756230"/>
            <a:ext cx="1782763" cy="1803400"/>
          </a:xfrm>
          <a:custGeom>
            <a:avLst/>
            <a:gdLst>
              <a:gd name="connsiteX0" fmla="*/ 0 w 1781438"/>
              <a:gd name="connsiteY0" fmla="*/ 1024884 h 1803498"/>
              <a:gd name="connsiteX1" fmla="*/ 120806 w 1781438"/>
              <a:gd name="connsiteY1" fmla="*/ 1024884 h 1803498"/>
              <a:gd name="connsiteX2" fmla="*/ 124135 w 1781438"/>
              <a:gd name="connsiteY2" fmla="*/ 1057908 h 1803498"/>
              <a:gd name="connsiteX3" fmla="*/ 890719 w 1781438"/>
              <a:gd name="connsiteY3" fmla="*/ 1682692 h 1803498"/>
              <a:gd name="connsiteX4" fmla="*/ 1657303 w 1781438"/>
              <a:gd name="connsiteY4" fmla="*/ 1057908 h 1803498"/>
              <a:gd name="connsiteX5" fmla="*/ 1660632 w 1781438"/>
              <a:gd name="connsiteY5" fmla="*/ 1024884 h 1803498"/>
              <a:gd name="connsiteX6" fmla="*/ 1781438 w 1781438"/>
              <a:gd name="connsiteY6" fmla="*/ 1024884 h 1803498"/>
              <a:gd name="connsiteX7" fmla="*/ 1775655 w 1781438"/>
              <a:gd name="connsiteY7" fmla="*/ 1082255 h 1803498"/>
              <a:gd name="connsiteX8" fmla="*/ 890719 w 1781438"/>
              <a:gd name="connsiteY8" fmla="*/ 1803498 h 1803498"/>
              <a:gd name="connsiteX9" fmla="*/ 5784 w 1781438"/>
              <a:gd name="connsiteY9" fmla="*/ 1082255 h 1803498"/>
              <a:gd name="connsiteX10" fmla="*/ 1716600 w 1781438"/>
              <a:gd name="connsiteY10" fmla="*/ 825501 h 1803498"/>
              <a:gd name="connsiteX11" fmla="*/ 1780100 w 1781438"/>
              <a:gd name="connsiteY11" fmla="*/ 889001 h 1803498"/>
              <a:gd name="connsiteX12" fmla="*/ 1716600 w 1781438"/>
              <a:gd name="connsiteY12" fmla="*/ 952501 h 1803498"/>
              <a:gd name="connsiteX13" fmla="*/ 1653100 w 1781438"/>
              <a:gd name="connsiteY13" fmla="*/ 889001 h 1803498"/>
              <a:gd name="connsiteX14" fmla="*/ 1716600 w 1781438"/>
              <a:gd name="connsiteY14" fmla="*/ 825501 h 1803498"/>
              <a:gd name="connsiteX15" fmla="*/ 65598 w 1781438"/>
              <a:gd name="connsiteY15" fmla="*/ 825501 h 1803498"/>
              <a:gd name="connsiteX16" fmla="*/ 129098 w 1781438"/>
              <a:gd name="connsiteY16" fmla="*/ 889001 h 1803498"/>
              <a:gd name="connsiteX17" fmla="*/ 65598 w 1781438"/>
              <a:gd name="connsiteY17" fmla="*/ 952501 h 1803498"/>
              <a:gd name="connsiteX18" fmla="*/ 2098 w 1781438"/>
              <a:gd name="connsiteY18" fmla="*/ 889001 h 1803498"/>
              <a:gd name="connsiteX19" fmla="*/ 65598 w 1781438"/>
              <a:gd name="connsiteY19" fmla="*/ 825501 h 1803498"/>
              <a:gd name="connsiteX20" fmla="*/ 1697202 w 1781438"/>
              <a:gd name="connsiteY20" fmla="*/ 612433 h 1803498"/>
              <a:gd name="connsiteX21" fmla="*/ 1749807 w 1781438"/>
              <a:gd name="connsiteY21" fmla="*/ 658911 h 1803498"/>
              <a:gd name="connsiteX22" fmla="*/ 1704906 w 1781438"/>
              <a:gd name="connsiteY22" fmla="*/ 736682 h 1803498"/>
              <a:gd name="connsiteX23" fmla="*/ 1627135 w 1781438"/>
              <a:gd name="connsiteY23" fmla="*/ 691781 h 1803498"/>
              <a:gd name="connsiteX24" fmla="*/ 1672036 w 1781438"/>
              <a:gd name="connsiteY24" fmla="*/ 614010 h 1803498"/>
              <a:gd name="connsiteX25" fmla="*/ 1697202 w 1781438"/>
              <a:gd name="connsiteY25" fmla="*/ 612433 h 1803498"/>
              <a:gd name="connsiteX26" fmla="*/ 84995 w 1781438"/>
              <a:gd name="connsiteY26" fmla="*/ 612432 h 1803498"/>
              <a:gd name="connsiteX27" fmla="*/ 110161 w 1781438"/>
              <a:gd name="connsiteY27" fmla="*/ 614009 h 1803498"/>
              <a:gd name="connsiteX28" fmla="*/ 155063 w 1781438"/>
              <a:gd name="connsiteY28" fmla="*/ 691781 h 1803498"/>
              <a:gd name="connsiteX29" fmla="*/ 77291 w 1781438"/>
              <a:gd name="connsiteY29" fmla="*/ 736682 h 1803498"/>
              <a:gd name="connsiteX30" fmla="*/ 32390 w 1781438"/>
              <a:gd name="connsiteY30" fmla="*/ 658911 h 1803498"/>
              <a:gd name="connsiteX31" fmla="*/ 84995 w 1781438"/>
              <a:gd name="connsiteY31" fmla="*/ 612432 h 1803498"/>
              <a:gd name="connsiteX32" fmla="*/ 1598155 w 1781438"/>
              <a:gd name="connsiteY32" fmla="*/ 413221 h 1803498"/>
              <a:gd name="connsiteX33" fmla="*/ 1622439 w 1781438"/>
              <a:gd name="connsiteY33" fmla="*/ 414915 h 1803498"/>
              <a:gd name="connsiteX34" fmla="*/ 1660996 w 1781438"/>
              <a:gd name="connsiteY34" fmla="*/ 444501 h 1803498"/>
              <a:gd name="connsiteX35" fmla="*/ 1637754 w 1781438"/>
              <a:gd name="connsiteY35" fmla="*/ 531243 h 1803498"/>
              <a:gd name="connsiteX36" fmla="*/ 1551011 w 1781438"/>
              <a:gd name="connsiteY36" fmla="*/ 508001 h 1803498"/>
              <a:gd name="connsiteX37" fmla="*/ 1574254 w 1781438"/>
              <a:gd name="connsiteY37" fmla="*/ 421258 h 1803498"/>
              <a:gd name="connsiteX38" fmla="*/ 1598155 w 1781438"/>
              <a:gd name="connsiteY38" fmla="*/ 413221 h 1803498"/>
              <a:gd name="connsiteX39" fmla="*/ 184044 w 1781438"/>
              <a:gd name="connsiteY39" fmla="*/ 413221 h 1803498"/>
              <a:gd name="connsiteX40" fmla="*/ 207944 w 1781438"/>
              <a:gd name="connsiteY40" fmla="*/ 421258 h 1803498"/>
              <a:gd name="connsiteX41" fmla="*/ 231187 w 1781438"/>
              <a:gd name="connsiteY41" fmla="*/ 508001 h 1803498"/>
              <a:gd name="connsiteX42" fmla="*/ 144444 w 1781438"/>
              <a:gd name="connsiteY42" fmla="*/ 531243 h 1803498"/>
              <a:gd name="connsiteX43" fmla="*/ 121202 w 1781438"/>
              <a:gd name="connsiteY43" fmla="*/ 444501 h 1803498"/>
              <a:gd name="connsiteX44" fmla="*/ 184044 w 1781438"/>
              <a:gd name="connsiteY44" fmla="*/ 413221 h 1803498"/>
              <a:gd name="connsiteX45" fmla="*/ 1474816 w 1781438"/>
              <a:gd name="connsiteY45" fmla="*/ 241784 h 1803498"/>
              <a:gd name="connsiteX46" fmla="*/ 1519717 w 1781438"/>
              <a:gd name="connsiteY46" fmla="*/ 260383 h 1803498"/>
              <a:gd name="connsiteX47" fmla="*/ 1519717 w 1781438"/>
              <a:gd name="connsiteY47" fmla="*/ 350185 h 1803498"/>
              <a:gd name="connsiteX48" fmla="*/ 1429915 w 1781438"/>
              <a:gd name="connsiteY48" fmla="*/ 350185 h 1803498"/>
              <a:gd name="connsiteX49" fmla="*/ 1429915 w 1781438"/>
              <a:gd name="connsiteY49" fmla="*/ 260383 h 1803498"/>
              <a:gd name="connsiteX50" fmla="*/ 1474816 w 1781438"/>
              <a:gd name="connsiteY50" fmla="*/ 241784 h 1803498"/>
              <a:gd name="connsiteX51" fmla="*/ 307382 w 1781438"/>
              <a:gd name="connsiteY51" fmla="*/ 241784 h 1803498"/>
              <a:gd name="connsiteX52" fmla="*/ 352283 w 1781438"/>
              <a:gd name="connsiteY52" fmla="*/ 260383 h 1803498"/>
              <a:gd name="connsiteX53" fmla="*/ 352283 w 1781438"/>
              <a:gd name="connsiteY53" fmla="*/ 350185 h 1803498"/>
              <a:gd name="connsiteX54" fmla="*/ 262481 w 1781438"/>
              <a:gd name="connsiteY54" fmla="*/ 350185 h 1803498"/>
              <a:gd name="connsiteX55" fmla="*/ 262481 w 1781438"/>
              <a:gd name="connsiteY55" fmla="*/ 260383 h 1803498"/>
              <a:gd name="connsiteX56" fmla="*/ 307382 w 1781438"/>
              <a:gd name="connsiteY56" fmla="*/ 241784 h 1803498"/>
              <a:gd name="connsiteX57" fmla="*/ 470500 w 1781438"/>
              <a:gd name="connsiteY57" fmla="*/ 111067 h 1803498"/>
              <a:gd name="connsiteX58" fmla="*/ 533342 w 1781438"/>
              <a:gd name="connsiteY58" fmla="*/ 142346 h 1803498"/>
              <a:gd name="connsiteX59" fmla="*/ 510099 w 1781438"/>
              <a:gd name="connsiteY59" fmla="*/ 229089 h 1803498"/>
              <a:gd name="connsiteX60" fmla="*/ 423356 w 1781438"/>
              <a:gd name="connsiteY60" fmla="*/ 205846 h 1803498"/>
              <a:gd name="connsiteX61" fmla="*/ 446599 w 1781438"/>
              <a:gd name="connsiteY61" fmla="*/ 119104 h 1803498"/>
              <a:gd name="connsiteX62" fmla="*/ 470500 w 1781438"/>
              <a:gd name="connsiteY62" fmla="*/ 111067 h 1803498"/>
              <a:gd name="connsiteX63" fmla="*/ 1311699 w 1781438"/>
              <a:gd name="connsiteY63" fmla="*/ 111066 h 1803498"/>
              <a:gd name="connsiteX64" fmla="*/ 1335600 w 1781438"/>
              <a:gd name="connsiteY64" fmla="*/ 119103 h 1803498"/>
              <a:gd name="connsiteX65" fmla="*/ 1358842 w 1781438"/>
              <a:gd name="connsiteY65" fmla="*/ 205846 h 1803498"/>
              <a:gd name="connsiteX66" fmla="*/ 1272100 w 1781438"/>
              <a:gd name="connsiteY66" fmla="*/ 229088 h 1803498"/>
              <a:gd name="connsiteX67" fmla="*/ 1248857 w 1781438"/>
              <a:gd name="connsiteY67" fmla="*/ 142346 h 1803498"/>
              <a:gd name="connsiteX68" fmla="*/ 1287415 w 1781438"/>
              <a:gd name="connsiteY68" fmla="*/ 112760 h 1803498"/>
              <a:gd name="connsiteX69" fmla="*/ 1311699 w 1781438"/>
              <a:gd name="connsiteY69" fmla="*/ 111066 h 1803498"/>
              <a:gd name="connsiteX70" fmla="*/ 1096024 w 1781438"/>
              <a:gd name="connsiteY70" fmla="*/ 28716 h 1803498"/>
              <a:gd name="connsiteX71" fmla="*/ 1121190 w 1781438"/>
              <a:gd name="connsiteY71" fmla="*/ 30293 h 1803498"/>
              <a:gd name="connsiteX72" fmla="*/ 1166091 w 1781438"/>
              <a:gd name="connsiteY72" fmla="*/ 108064 h 1803498"/>
              <a:gd name="connsiteX73" fmla="*/ 1088320 w 1781438"/>
              <a:gd name="connsiteY73" fmla="*/ 152965 h 1803498"/>
              <a:gd name="connsiteX74" fmla="*/ 1043419 w 1781438"/>
              <a:gd name="connsiteY74" fmla="*/ 75194 h 1803498"/>
              <a:gd name="connsiteX75" fmla="*/ 1096024 w 1781438"/>
              <a:gd name="connsiteY75" fmla="*/ 28716 h 1803498"/>
              <a:gd name="connsiteX76" fmla="*/ 686175 w 1781438"/>
              <a:gd name="connsiteY76" fmla="*/ 28716 h 1803498"/>
              <a:gd name="connsiteX77" fmla="*/ 738780 w 1781438"/>
              <a:gd name="connsiteY77" fmla="*/ 75194 h 1803498"/>
              <a:gd name="connsiteX78" fmla="*/ 693879 w 1781438"/>
              <a:gd name="connsiteY78" fmla="*/ 152965 h 1803498"/>
              <a:gd name="connsiteX79" fmla="*/ 616108 w 1781438"/>
              <a:gd name="connsiteY79" fmla="*/ 108064 h 1803498"/>
              <a:gd name="connsiteX80" fmla="*/ 661009 w 1781438"/>
              <a:gd name="connsiteY80" fmla="*/ 30293 h 1803498"/>
              <a:gd name="connsiteX81" fmla="*/ 686175 w 1781438"/>
              <a:gd name="connsiteY81" fmla="*/ 28716 h 1803498"/>
              <a:gd name="connsiteX82" fmla="*/ 891100 w 1781438"/>
              <a:gd name="connsiteY82" fmla="*/ 0 h 1803498"/>
              <a:gd name="connsiteX83" fmla="*/ 954600 w 1781438"/>
              <a:gd name="connsiteY83" fmla="*/ 63500 h 1803498"/>
              <a:gd name="connsiteX84" fmla="*/ 891100 w 1781438"/>
              <a:gd name="connsiteY84" fmla="*/ 127000 h 1803498"/>
              <a:gd name="connsiteX85" fmla="*/ 827600 w 1781438"/>
              <a:gd name="connsiteY85" fmla="*/ 63500 h 1803498"/>
              <a:gd name="connsiteX86" fmla="*/ 891100 w 1781438"/>
              <a:gd name="connsiteY86" fmla="*/ 0 h 180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781438" h="1803498">
                <a:moveTo>
                  <a:pt x="0" y="1024884"/>
                </a:moveTo>
                <a:lnTo>
                  <a:pt x="120806" y="1024884"/>
                </a:lnTo>
                <a:lnTo>
                  <a:pt x="124135" y="1057908"/>
                </a:lnTo>
                <a:cubicBezTo>
                  <a:pt x="197099" y="1414471"/>
                  <a:pt x="512586" y="1682692"/>
                  <a:pt x="890719" y="1682692"/>
                </a:cubicBezTo>
                <a:cubicBezTo>
                  <a:pt x="1268852" y="1682692"/>
                  <a:pt x="1584340" y="1414471"/>
                  <a:pt x="1657303" y="1057908"/>
                </a:cubicBezTo>
                <a:lnTo>
                  <a:pt x="1660632" y="1024884"/>
                </a:lnTo>
                <a:lnTo>
                  <a:pt x="1781438" y="1024884"/>
                </a:lnTo>
                <a:lnTo>
                  <a:pt x="1775655" y="1082255"/>
                </a:lnTo>
                <a:cubicBezTo>
                  <a:pt x="1691427" y="1493868"/>
                  <a:pt x="1327232" y="1803498"/>
                  <a:pt x="890719" y="1803498"/>
                </a:cubicBezTo>
                <a:cubicBezTo>
                  <a:pt x="454206" y="1803498"/>
                  <a:pt x="90012" y="1493868"/>
                  <a:pt x="5784" y="1082255"/>
                </a:cubicBezTo>
                <a:close/>
                <a:moveTo>
                  <a:pt x="1716600" y="825501"/>
                </a:moveTo>
                <a:cubicBezTo>
                  <a:pt x="1751670" y="825501"/>
                  <a:pt x="1780100" y="853931"/>
                  <a:pt x="1780100" y="889001"/>
                </a:cubicBezTo>
                <a:cubicBezTo>
                  <a:pt x="1780100" y="924071"/>
                  <a:pt x="1751670" y="952501"/>
                  <a:pt x="1716600" y="952501"/>
                </a:cubicBezTo>
                <a:cubicBezTo>
                  <a:pt x="1681530" y="952501"/>
                  <a:pt x="1653100" y="924071"/>
                  <a:pt x="1653100" y="889001"/>
                </a:cubicBezTo>
                <a:cubicBezTo>
                  <a:pt x="1653100" y="853931"/>
                  <a:pt x="1681530" y="825501"/>
                  <a:pt x="1716600" y="825501"/>
                </a:cubicBezTo>
                <a:close/>
                <a:moveTo>
                  <a:pt x="65598" y="825501"/>
                </a:moveTo>
                <a:cubicBezTo>
                  <a:pt x="100668" y="825501"/>
                  <a:pt x="129098" y="853931"/>
                  <a:pt x="129098" y="889001"/>
                </a:cubicBezTo>
                <a:cubicBezTo>
                  <a:pt x="129098" y="924071"/>
                  <a:pt x="100668" y="952501"/>
                  <a:pt x="65598" y="952501"/>
                </a:cubicBezTo>
                <a:cubicBezTo>
                  <a:pt x="30528" y="952501"/>
                  <a:pt x="2098" y="924071"/>
                  <a:pt x="2098" y="889001"/>
                </a:cubicBezTo>
                <a:cubicBezTo>
                  <a:pt x="2098" y="853931"/>
                  <a:pt x="30528" y="825501"/>
                  <a:pt x="65598" y="825501"/>
                </a:cubicBezTo>
                <a:close/>
                <a:moveTo>
                  <a:pt x="1697202" y="612433"/>
                </a:moveTo>
                <a:cubicBezTo>
                  <a:pt x="1721712" y="615845"/>
                  <a:pt x="1743000" y="633505"/>
                  <a:pt x="1749807" y="658911"/>
                </a:cubicBezTo>
                <a:cubicBezTo>
                  <a:pt x="1758884" y="692786"/>
                  <a:pt x="1738781" y="727605"/>
                  <a:pt x="1704906" y="736682"/>
                </a:cubicBezTo>
                <a:cubicBezTo>
                  <a:pt x="1671031" y="745759"/>
                  <a:pt x="1636211" y="725656"/>
                  <a:pt x="1627135" y="691781"/>
                </a:cubicBezTo>
                <a:cubicBezTo>
                  <a:pt x="1618058" y="657906"/>
                  <a:pt x="1638161" y="623086"/>
                  <a:pt x="1672036" y="614010"/>
                </a:cubicBezTo>
                <a:cubicBezTo>
                  <a:pt x="1680505" y="611740"/>
                  <a:pt x="1689032" y="611295"/>
                  <a:pt x="1697202" y="612433"/>
                </a:cubicBezTo>
                <a:close/>
                <a:moveTo>
                  <a:pt x="84995" y="612432"/>
                </a:moveTo>
                <a:cubicBezTo>
                  <a:pt x="93165" y="611295"/>
                  <a:pt x="101693" y="611740"/>
                  <a:pt x="110161" y="614009"/>
                </a:cubicBezTo>
                <a:cubicBezTo>
                  <a:pt x="144036" y="623086"/>
                  <a:pt x="164140" y="657906"/>
                  <a:pt x="155063" y="691781"/>
                </a:cubicBezTo>
                <a:cubicBezTo>
                  <a:pt x="145986" y="725656"/>
                  <a:pt x="111166" y="745759"/>
                  <a:pt x="77291" y="736682"/>
                </a:cubicBezTo>
                <a:cubicBezTo>
                  <a:pt x="43416" y="727605"/>
                  <a:pt x="23313" y="692786"/>
                  <a:pt x="32390" y="658911"/>
                </a:cubicBezTo>
                <a:cubicBezTo>
                  <a:pt x="39198" y="633504"/>
                  <a:pt x="60486" y="615845"/>
                  <a:pt x="84995" y="612432"/>
                </a:cubicBezTo>
                <a:close/>
                <a:moveTo>
                  <a:pt x="1598155" y="413221"/>
                </a:moveTo>
                <a:cubicBezTo>
                  <a:pt x="1606340" y="412206"/>
                  <a:pt x="1614590" y="412812"/>
                  <a:pt x="1622439" y="414915"/>
                </a:cubicBezTo>
                <a:cubicBezTo>
                  <a:pt x="1638136" y="419121"/>
                  <a:pt x="1652229" y="429315"/>
                  <a:pt x="1660996" y="444501"/>
                </a:cubicBezTo>
                <a:cubicBezTo>
                  <a:pt x="1678531" y="474872"/>
                  <a:pt x="1668125" y="513708"/>
                  <a:pt x="1637754" y="531243"/>
                </a:cubicBezTo>
                <a:cubicBezTo>
                  <a:pt x="1607382" y="548778"/>
                  <a:pt x="1568546" y="538372"/>
                  <a:pt x="1551011" y="508001"/>
                </a:cubicBezTo>
                <a:cubicBezTo>
                  <a:pt x="1533476" y="477629"/>
                  <a:pt x="1543882" y="438793"/>
                  <a:pt x="1574254" y="421258"/>
                </a:cubicBezTo>
                <a:cubicBezTo>
                  <a:pt x="1581847" y="416875"/>
                  <a:pt x="1589969" y="414237"/>
                  <a:pt x="1598155" y="413221"/>
                </a:cubicBezTo>
                <a:close/>
                <a:moveTo>
                  <a:pt x="184044" y="413221"/>
                </a:moveTo>
                <a:cubicBezTo>
                  <a:pt x="192230" y="414237"/>
                  <a:pt x="200352" y="416874"/>
                  <a:pt x="207944" y="421258"/>
                </a:cubicBezTo>
                <a:cubicBezTo>
                  <a:pt x="238316" y="438793"/>
                  <a:pt x="248722" y="477629"/>
                  <a:pt x="231187" y="508001"/>
                </a:cubicBezTo>
                <a:cubicBezTo>
                  <a:pt x="213652" y="538372"/>
                  <a:pt x="174816" y="548778"/>
                  <a:pt x="144444" y="531243"/>
                </a:cubicBezTo>
                <a:cubicBezTo>
                  <a:pt x="114073" y="513708"/>
                  <a:pt x="103667" y="474872"/>
                  <a:pt x="121202" y="444501"/>
                </a:cubicBezTo>
                <a:cubicBezTo>
                  <a:pt x="134353" y="421722"/>
                  <a:pt x="159486" y="410174"/>
                  <a:pt x="184044" y="413221"/>
                </a:cubicBezTo>
                <a:close/>
                <a:moveTo>
                  <a:pt x="1474816" y="241784"/>
                </a:moveTo>
                <a:cubicBezTo>
                  <a:pt x="1491067" y="241784"/>
                  <a:pt x="1507318" y="247984"/>
                  <a:pt x="1519717" y="260383"/>
                </a:cubicBezTo>
                <a:cubicBezTo>
                  <a:pt x="1544515" y="285181"/>
                  <a:pt x="1544515" y="325387"/>
                  <a:pt x="1519717" y="350185"/>
                </a:cubicBezTo>
                <a:cubicBezTo>
                  <a:pt x="1494919" y="374983"/>
                  <a:pt x="1454713" y="374983"/>
                  <a:pt x="1429915" y="350185"/>
                </a:cubicBezTo>
                <a:cubicBezTo>
                  <a:pt x="1405116" y="325387"/>
                  <a:pt x="1405116" y="285181"/>
                  <a:pt x="1429915" y="260383"/>
                </a:cubicBezTo>
                <a:cubicBezTo>
                  <a:pt x="1442314" y="247984"/>
                  <a:pt x="1458565" y="241784"/>
                  <a:pt x="1474816" y="241784"/>
                </a:cubicBezTo>
                <a:close/>
                <a:moveTo>
                  <a:pt x="307382" y="241784"/>
                </a:moveTo>
                <a:cubicBezTo>
                  <a:pt x="323633" y="241784"/>
                  <a:pt x="339884" y="247984"/>
                  <a:pt x="352283" y="260383"/>
                </a:cubicBezTo>
                <a:cubicBezTo>
                  <a:pt x="377081" y="285181"/>
                  <a:pt x="377081" y="325387"/>
                  <a:pt x="352283" y="350185"/>
                </a:cubicBezTo>
                <a:cubicBezTo>
                  <a:pt x="327485" y="374984"/>
                  <a:pt x="287279" y="374984"/>
                  <a:pt x="262481" y="350185"/>
                </a:cubicBezTo>
                <a:cubicBezTo>
                  <a:pt x="237682" y="325387"/>
                  <a:pt x="237682" y="285181"/>
                  <a:pt x="262481" y="260383"/>
                </a:cubicBezTo>
                <a:cubicBezTo>
                  <a:pt x="274880" y="247984"/>
                  <a:pt x="291131" y="241784"/>
                  <a:pt x="307382" y="241784"/>
                </a:cubicBezTo>
                <a:close/>
                <a:moveTo>
                  <a:pt x="470500" y="111067"/>
                </a:moveTo>
                <a:cubicBezTo>
                  <a:pt x="495057" y="108019"/>
                  <a:pt x="520190" y="119568"/>
                  <a:pt x="533342" y="142346"/>
                </a:cubicBezTo>
                <a:cubicBezTo>
                  <a:pt x="550877" y="172718"/>
                  <a:pt x="540470" y="211554"/>
                  <a:pt x="510099" y="229089"/>
                </a:cubicBezTo>
                <a:cubicBezTo>
                  <a:pt x="479727" y="246624"/>
                  <a:pt x="440891" y="236218"/>
                  <a:pt x="423356" y="205846"/>
                </a:cubicBezTo>
                <a:cubicBezTo>
                  <a:pt x="405821" y="175475"/>
                  <a:pt x="416227" y="136639"/>
                  <a:pt x="446599" y="119104"/>
                </a:cubicBezTo>
                <a:cubicBezTo>
                  <a:pt x="454192" y="114720"/>
                  <a:pt x="462314" y="112082"/>
                  <a:pt x="470500" y="111067"/>
                </a:cubicBezTo>
                <a:close/>
                <a:moveTo>
                  <a:pt x="1311699" y="111066"/>
                </a:moveTo>
                <a:cubicBezTo>
                  <a:pt x="1319885" y="112082"/>
                  <a:pt x="1328007" y="114720"/>
                  <a:pt x="1335600" y="119103"/>
                </a:cubicBezTo>
                <a:cubicBezTo>
                  <a:pt x="1365971" y="136638"/>
                  <a:pt x="1376377" y="175474"/>
                  <a:pt x="1358842" y="205846"/>
                </a:cubicBezTo>
                <a:cubicBezTo>
                  <a:pt x="1341307" y="236217"/>
                  <a:pt x="1302471" y="246623"/>
                  <a:pt x="1272100" y="229088"/>
                </a:cubicBezTo>
                <a:cubicBezTo>
                  <a:pt x="1241728" y="211553"/>
                  <a:pt x="1231322" y="172717"/>
                  <a:pt x="1248857" y="142346"/>
                </a:cubicBezTo>
                <a:cubicBezTo>
                  <a:pt x="1257625" y="127160"/>
                  <a:pt x="1271718" y="116966"/>
                  <a:pt x="1287415" y="112760"/>
                </a:cubicBezTo>
                <a:cubicBezTo>
                  <a:pt x="1295264" y="110657"/>
                  <a:pt x="1303513" y="110051"/>
                  <a:pt x="1311699" y="111066"/>
                </a:cubicBezTo>
                <a:close/>
                <a:moveTo>
                  <a:pt x="1096024" y="28716"/>
                </a:moveTo>
                <a:cubicBezTo>
                  <a:pt x="1104193" y="27578"/>
                  <a:pt x="1112721" y="28023"/>
                  <a:pt x="1121190" y="30293"/>
                </a:cubicBezTo>
                <a:cubicBezTo>
                  <a:pt x="1155065" y="39369"/>
                  <a:pt x="1175168" y="74189"/>
                  <a:pt x="1166091" y="108064"/>
                </a:cubicBezTo>
                <a:cubicBezTo>
                  <a:pt x="1157014" y="141939"/>
                  <a:pt x="1122195" y="162042"/>
                  <a:pt x="1088320" y="152965"/>
                </a:cubicBezTo>
                <a:cubicBezTo>
                  <a:pt x="1054445" y="143888"/>
                  <a:pt x="1034342" y="109069"/>
                  <a:pt x="1043419" y="75194"/>
                </a:cubicBezTo>
                <a:cubicBezTo>
                  <a:pt x="1050226" y="49788"/>
                  <a:pt x="1071514" y="32128"/>
                  <a:pt x="1096024" y="28716"/>
                </a:cubicBezTo>
                <a:close/>
                <a:moveTo>
                  <a:pt x="686175" y="28716"/>
                </a:moveTo>
                <a:cubicBezTo>
                  <a:pt x="710685" y="32128"/>
                  <a:pt x="731973" y="49788"/>
                  <a:pt x="738780" y="75194"/>
                </a:cubicBezTo>
                <a:cubicBezTo>
                  <a:pt x="747857" y="109069"/>
                  <a:pt x="727754" y="143888"/>
                  <a:pt x="693879" y="152965"/>
                </a:cubicBezTo>
                <a:cubicBezTo>
                  <a:pt x="660004" y="162042"/>
                  <a:pt x="625184" y="141939"/>
                  <a:pt x="616108" y="108064"/>
                </a:cubicBezTo>
                <a:cubicBezTo>
                  <a:pt x="607031" y="74189"/>
                  <a:pt x="627134" y="39369"/>
                  <a:pt x="661009" y="30293"/>
                </a:cubicBezTo>
                <a:cubicBezTo>
                  <a:pt x="669478" y="28023"/>
                  <a:pt x="678005" y="27578"/>
                  <a:pt x="686175" y="28716"/>
                </a:cubicBezTo>
                <a:close/>
                <a:moveTo>
                  <a:pt x="891100" y="0"/>
                </a:moveTo>
                <a:cubicBezTo>
                  <a:pt x="926170" y="0"/>
                  <a:pt x="954600" y="28430"/>
                  <a:pt x="954600" y="63500"/>
                </a:cubicBezTo>
                <a:cubicBezTo>
                  <a:pt x="954600" y="98570"/>
                  <a:pt x="926170" y="127000"/>
                  <a:pt x="891100" y="127000"/>
                </a:cubicBezTo>
                <a:cubicBezTo>
                  <a:pt x="856030" y="127000"/>
                  <a:pt x="827600" y="98570"/>
                  <a:pt x="827600" y="63500"/>
                </a:cubicBezTo>
                <a:cubicBezTo>
                  <a:pt x="827600" y="28430"/>
                  <a:pt x="856030" y="0"/>
                  <a:pt x="891100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366566" y="1908631"/>
            <a:ext cx="1365250" cy="1438274"/>
            <a:chOff x="8366566" y="2221368"/>
            <a:chExt cx="1365250" cy="1438274"/>
          </a:xfrm>
        </p:grpSpPr>
        <p:sp>
          <p:nvSpPr>
            <p:cNvPr id="48" name="MH_Other_6"/>
            <p:cNvSpPr/>
            <p:nvPr>
              <p:custDataLst>
                <p:tags r:id="rId8"/>
              </p:custDataLst>
            </p:nvPr>
          </p:nvSpPr>
          <p:spPr>
            <a:xfrm>
              <a:off x="8366566" y="3094492"/>
              <a:ext cx="1365250" cy="565150"/>
            </a:xfrm>
            <a:custGeom>
              <a:avLst/>
              <a:gdLst>
                <a:gd name="connsiteX0" fmla="*/ 0 w 1365921"/>
                <a:gd name="connsiteY0" fmla="*/ 0 h 566527"/>
                <a:gd name="connsiteX1" fmla="*/ 1365921 w 1365921"/>
                <a:gd name="connsiteY1" fmla="*/ 0 h 566527"/>
                <a:gd name="connsiteX2" fmla="*/ 1364834 w 1365921"/>
                <a:gd name="connsiteY2" fmla="*/ 10784 h 566527"/>
                <a:gd name="connsiteX3" fmla="*/ 682960 w 1365921"/>
                <a:gd name="connsiteY3" fmla="*/ 566527 h 566527"/>
                <a:gd name="connsiteX4" fmla="*/ 1087 w 1365921"/>
                <a:gd name="connsiteY4" fmla="*/ 10784 h 5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21" h="566527">
                  <a:moveTo>
                    <a:pt x="0" y="0"/>
                  </a:moveTo>
                  <a:lnTo>
                    <a:pt x="1365921" y="0"/>
                  </a:lnTo>
                  <a:lnTo>
                    <a:pt x="1364834" y="10784"/>
                  </a:lnTo>
                  <a:cubicBezTo>
                    <a:pt x="1299933" y="327946"/>
                    <a:pt x="1019308" y="566527"/>
                    <a:pt x="682960" y="566527"/>
                  </a:cubicBezTo>
                  <a:cubicBezTo>
                    <a:pt x="346612" y="566527"/>
                    <a:pt x="65987" y="327946"/>
                    <a:pt x="1087" y="1078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108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  <a:cs typeface="+mn-cs"/>
                </a:rPr>
                <a:t>C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MH_SubTitle_3"/>
            <p:cNvSpPr/>
            <p:nvPr>
              <p:custDataLst>
                <p:tags r:id="rId9"/>
              </p:custDataLst>
            </p:nvPr>
          </p:nvSpPr>
          <p:spPr>
            <a:xfrm>
              <a:off x="8420542" y="2221368"/>
              <a:ext cx="1255713" cy="87312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9DD9">
                      <a:lumMod val="75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添加内容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1867" y="4428105"/>
            <a:ext cx="262353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1" name="MH_SubTitle_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42328" y="3858057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MH_SubTitle_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44038" y="4428105"/>
            <a:ext cx="262353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3" name="MH_SubTitle_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64499" y="3858057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MH_SubTitle_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966209" y="4428105"/>
            <a:ext cx="262353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5" name="MH_SubTitle_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186670" y="3858057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3">
        <p14:vortex dir="r"/>
      </p:transition>
    </mc:Choice>
    <mc:Fallback>
      <p:transition spd="slow"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6" grpId="0" animBg="1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3614332" y="3022780"/>
            <a:ext cx="2422226" cy="2424605"/>
          </a:xfrm>
          <a:custGeom>
            <a:avLst/>
            <a:gdLst>
              <a:gd name="T0" fmla="*/ 646 w 861"/>
              <a:gd name="T1" fmla="*/ 430 h 861"/>
              <a:gd name="T2" fmla="*/ 430 w 861"/>
              <a:gd name="T3" fmla="*/ 645 h 861"/>
              <a:gd name="T4" fmla="*/ 215 w 861"/>
              <a:gd name="T5" fmla="*/ 430 h 861"/>
              <a:gd name="T6" fmla="*/ 430 w 861"/>
              <a:gd name="T7" fmla="*/ 215 h 861"/>
              <a:gd name="T8" fmla="*/ 488 w 861"/>
              <a:gd name="T9" fmla="*/ 223 h 861"/>
              <a:gd name="T10" fmla="*/ 418 w 861"/>
              <a:gd name="T11" fmla="*/ 0 h 861"/>
              <a:gd name="T12" fmla="*/ 0 w 861"/>
              <a:gd name="T13" fmla="*/ 430 h 861"/>
              <a:gd name="T14" fmla="*/ 430 w 861"/>
              <a:gd name="T15" fmla="*/ 861 h 861"/>
              <a:gd name="T16" fmla="*/ 861 w 861"/>
              <a:gd name="T17" fmla="*/ 430 h 861"/>
              <a:gd name="T18" fmla="*/ 742 w 861"/>
              <a:gd name="T19" fmla="*/ 133 h 861"/>
              <a:gd name="T20" fmla="*/ 590 w 861"/>
              <a:gd name="T21" fmla="*/ 286 h 861"/>
              <a:gd name="T22" fmla="*/ 646 w 861"/>
              <a:gd name="T23" fmla="*/ 43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1" h="861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rgbClr val="FF642E"/>
              </a:solidFill>
              <a:effectLst/>
              <a:uLnTx/>
              <a:uFillTx/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sp>
        <p:nvSpPr>
          <p:cNvPr id="36" name="Freeform 6"/>
          <p:cNvSpPr/>
          <p:nvPr/>
        </p:nvSpPr>
        <p:spPr bwMode="auto">
          <a:xfrm>
            <a:off x="4902143" y="1736858"/>
            <a:ext cx="2422226" cy="2111867"/>
          </a:xfrm>
          <a:custGeom>
            <a:avLst/>
            <a:gdLst>
              <a:gd name="T0" fmla="*/ 739 w 861"/>
              <a:gd name="T1" fmla="*/ 731 h 750"/>
              <a:gd name="T2" fmla="*/ 739 w 861"/>
              <a:gd name="T3" fmla="*/ 730 h 750"/>
              <a:gd name="T4" fmla="*/ 861 w 861"/>
              <a:gd name="T5" fmla="*/ 431 h 750"/>
              <a:gd name="T6" fmla="*/ 430 w 861"/>
              <a:gd name="T7" fmla="*/ 0 h 750"/>
              <a:gd name="T8" fmla="*/ 0 w 861"/>
              <a:gd name="T9" fmla="*/ 431 h 750"/>
              <a:gd name="T10" fmla="*/ 120 w 861"/>
              <a:gd name="T11" fmla="*/ 729 h 750"/>
              <a:gd name="T12" fmla="*/ 120 w 861"/>
              <a:gd name="T13" fmla="*/ 730 h 750"/>
              <a:gd name="T14" fmla="*/ 132 w 861"/>
              <a:gd name="T15" fmla="*/ 742 h 750"/>
              <a:gd name="T16" fmla="*/ 284 w 861"/>
              <a:gd name="T17" fmla="*/ 589 h 750"/>
              <a:gd name="T18" fmla="*/ 278 w 861"/>
              <a:gd name="T19" fmla="*/ 583 h 750"/>
              <a:gd name="T20" fmla="*/ 277 w 861"/>
              <a:gd name="T21" fmla="*/ 582 h 750"/>
              <a:gd name="T22" fmla="*/ 215 w 861"/>
              <a:gd name="T23" fmla="*/ 431 h 750"/>
              <a:gd name="T24" fmla="*/ 430 w 861"/>
              <a:gd name="T25" fmla="*/ 215 h 750"/>
              <a:gd name="T26" fmla="*/ 645 w 861"/>
              <a:gd name="T27" fmla="*/ 431 h 750"/>
              <a:gd name="T28" fmla="*/ 584 w 861"/>
              <a:gd name="T29" fmla="*/ 581 h 750"/>
              <a:gd name="T30" fmla="*/ 584 w 861"/>
              <a:gd name="T31" fmla="*/ 581 h 750"/>
              <a:gd name="T32" fmla="*/ 584 w 861"/>
              <a:gd name="T33" fmla="*/ 581 h 750"/>
              <a:gd name="T34" fmla="*/ 563 w 861"/>
              <a:gd name="T35" fmla="*/ 603 h 750"/>
              <a:gd name="T36" fmla="*/ 721 w 861"/>
              <a:gd name="T37" fmla="*/ 750 h 750"/>
              <a:gd name="T38" fmla="*/ 739 w 861"/>
              <a:gd name="T39" fmla="*/ 731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1" h="75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2B6B6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sp>
        <p:nvSpPr>
          <p:cNvPr id="37" name="Freeform 7"/>
          <p:cNvSpPr/>
          <p:nvPr/>
        </p:nvSpPr>
        <p:spPr bwMode="auto">
          <a:xfrm>
            <a:off x="6187576" y="3022780"/>
            <a:ext cx="2425793" cy="2424605"/>
          </a:xfrm>
          <a:custGeom>
            <a:avLst/>
            <a:gdLst>
              <a:gd name="T0" fmla="*/ 443 w 862"/>
              <a:gd name="T1" fmla="*/ 0 h 861"/>
              <a:gd name="T2" fmla="*/ 373 w 862"/>
              <a:gd name="T3" fmla="*/ 223 h 861"/>
              <a:gd name="T4" fmla="*/ 431 w 862"/>
              <a:gd name="T5" fmla="*/ 215 h 861"/>
              <a:gd name="T6" fmla="*/ 646 w 862"/>
              <a:gd name="T7" fmla="*/ 430 h 861"/>
              <a:gd name="T8" fmla="*/ 431 w 862"/>
              <a:gd name="T9" fmla="*/ 645 h 861"/>
              <a:gd name="T10" fmla="*/ 216 w 862"/>
              <a:gd name="T11" fmla="*/ 430 h 861"/>
              <a:gd name="T12" fmla="*/ 264 w 862"/>
              <a:gd name="T13" fmla="*/ 294 h 861"/>
              <a:gd name="T14" fmla="*/ 106 w 862"/>
              <a:gd name="T15" fmla="*/ 147 h 861"/>
              <a:gd name="T16" fmla="*/ 0 w 862"/>
              <a:gd name="T17" fmla="*/ 430 h 861"/>
              <a:gd name="T18" fmla="*/ 431 w 862"/>
              <a:gd name="T19" fmla="*/ 861 h 861"/>
              <a:gd name="T20" fmla="*/ 862 w 862"/>
              <a:gd name="T21" fmla="*/ 430 h 861"/>
              <a:gd name="T22" fmla="*/ 443 w 862"/>
              <a:gd name="T23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2" h="861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sp>
        <p:nvSpPr>
          <p:cNvPr id="38" name="TextBox 175"/>
          <p:cNvSpPr txBox="1"/>
          <p:nvPr/>
        </p:nvSpPr>
        <p:spPr>
          <a:xfrm>
            <a:off x="5734400" y="2538888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 smtClean="0">
                <a:solidFill>
                  <a:srgbClr val="2B6B6F"/>
                </a:solidFill>
                <a:latin typeface="Arial" panose="020B0604020202020204"/>
                <a:ea typeface="微软雅黑 Light"/>
                <a:sym typeface="Arial" panose="020B0604020202020204"/>
              </a:rPr>
              <a:t>01</a:t>
            </a:r>
            <a:endParaRPr lang="id-ID" sz="4400" b="1" dirty="0">
              <a:solidFill>
                <a:srgbClr val="2B6B6F"/>
              </a:solidFill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sp>
        <p:nvSpPr>
          <p:cNvPr id="39" name="TextBox 176"/>
          <p:cNvSpPr txBox="1"/>
          <p:nvPr/>
        </p:nvSpPr>
        <p:spPr>
          <a:xfrm>
            <a:off x="4447777" y="3848725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 smtClean="0">
                <a:solidFill>
                  <a:schemeClr val="accent2"/>
                </a:solidFill>
                <a:latin typeface="Arial" panose="020B0604020202020204"/>
                <a:ea typeface="微软雅黑 Light"/>
                <a:sym typeface="Arial" panose="020B0604020202020204"/>
              </a:rPr>
              <a:t>02</a:t>
            </a:r>
            <a:endParaRPr lang="id-ID" sz="4400" b="1" dirty="0">
              <a:solidFill>
                <a:schemeClr val="accent2"/>
              </a:solidFill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sp>
        <p:nvSpPr>
          <p:cNvPr id="40" name="TextBox 177"/>
          <p:cNvSpPr txBox="1"/>
          <p:nvPr/>
        </p:nvSpPr>
        <p:spPr>
          <a:xfrm>
            <a:off x="7022804" y="3848725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 Light"/>
                <a:sym typeface="Arial" panose="020B0604020202020204"/>
              </a:rPr>
              <a:t>03</a:t>
            </a:r>
            <a:endParaRPr lang="id-ID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grpSp>
        <p:nvGrpSpPr>
          <p:cNvPr id="41" name="Group 178"/>
          <p:cNvGrpSpPr/>
          <p:nvPr/>
        </p:nvGrpSpPr>
        <p:grpSpPr>
          <a:xfrm>
            <a:off x="5943780" y="1917732"/>
            <a:ext cx="336574" cy="264978"/>
            <a:chOff x="-1587" y="1588"/>
            <a:chExt cx="2171700" cy="1709737"/>
          </a:xfrm>
          <a:solidFill>
            <a:sysClr val="window" lastClr="FFFFFF"/>
          </a:solidFill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887413" y="555625"/>
              <a:ext cx="781050" cy="782637"/>
            </a:xfrm>
            <a:custGeom>
              <a:avLst/>
              <a:gdLst>
                <a:gd name="T0" fmla="*/ 103 w 207"/>
                <a:gd name="T1" fmla="*/ 0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76 w 207"/>
                <a:gd name="T11" fmla="*/ 159 h 207"/>
                <a:gd name="T12" fmla="*/ 55 w 207"/>
                <a:gd name="T13" fmla="*/ 114 h 207"/>
                <a:gd name="T14" fmla="*/ 117 w 207"/>
                <a:gd name="T15" fmla="*/ 52 h 207"/>
                <a:gd name="T16" fmla="*/ 163 w 207"/>
                <a:gd name="T17" fmla="*/ 74 h 207"/>
                <a:gd name="T18" fmla="*/ 76 w 207"/>
                <a:gd name="T19" fmla="*/ 15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207">
                  <a:moveTo>
                    <a:pt x="103" y="0"/>
                  </a:moveTo>
                  <a:cubicBezTo>
                    <a:pt x="46" y="0"/>
                    <a:pt x="0" y="46"/>
                    <a:pt x="0" y="103"/>
                  </a:cubicBezTo>
                  <a:cubicBezTo>
                    <a:pt x="0" y="160"/>
                    <a:pt x="46" y="207"/>
                    <a:pt x="103" y="207"/>
                  </a:cubicBezTo>
                  <a:cubicBezTo>
                    <a:pt x="161" y="207"/>
                    <a:pt x="207" y="160"/>
                    <a:pt x="207" y="103"/>
                  </a:cubicBezTo>
                  <a:cubicBezTo>
                    <a:pt x="207" y="46"/>
                    <a:pt x="161" y="0"/>
                    <a:pt x="103" y="0"/>
                  </a:cubicBezTo>
                  <a:close/>
                  <a:moveTo>
                    <a:pt x="76" y="159"/>
                  </a:moveTo>
                  <a:cubicBezTo>
                    <a:pt x="64" y="148"/>
                    <a:pt x="55" y="132"/>
                    <a:pt x="55" y="114"/>
                  </a:cubicBezTo>
                  <a:cubicBezTo>
                    <a:pt x="55" y="80"/>
                    <a:pt x="83" y="52"/>
                    <a:pt x="117" y="52"/>
                  </a:cubicBezTo>
                  <a:cubicBezTo>
                    <a:pt x="135" y="52"/>
                    <a:pt x="152" y="61"/>
                    <a:pt x="163" y="74"/>
                  </a:cubicBezTo>
                  <a:cubicBezTo>
                    <a:pt x="118" y="79"/>
                    <a:pt x="82" y="114"/>
                    <a:pt x="76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/>
                <a:sym typeface="Arial" panose="020B0604020202020204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-1587" y="1588"/>
              <a:ext cx="2171700" cy="1709737"/>
            </a:xfrm>
            <a:custGeom>
              <a:avLst/>
              <a:gdLst>
                <a:gd name="T0" fmla="*/ 535 w 576"/>
                <a:gd name="T1" fmla="*/ 41 h 453"/>
                <a:gd name="T2" fmla="*/ 494 w 576"/>
                <a:gd name="T3" fmla="*/ 41 h 453"/>
                <a:gd name="T4" fmla="*/ 494 w 576"/>
                <a:gd name="T5" fmla="*/ 0 h 453"/>
                <a:gd name="T6" fmla="*/ 453 w 576"/>
                <a:gd name="T7" fmla="*/ 0 h 453"/>
                <a:gd name="T8" fmla="*/ 453 w 576"/>
                <a:gd name="T9" fmla="*/ 41 h 453"/>
                <a:gd name="T10" fmla="*/ 247 w 576"/>
                <a:gd name="T11" fmla="*/ 41 h 453"/>
                <a:gd name="T12" fmla="*/ 206 w 576"/>
                <a:gd name="T13" fmla="*/ 0 h 453"/>
                <a:gd name="T14" fmla="*/ 123 w 576"/>
                <a:gd name="T15" fmla="*/ 0 h 453"/>
                <a:gd name="T16" fmla="*/ 82 w 576"/>
                <a:gd name="T17" fmla="*/ 41 h 453"/>
                <a:gd name="T18" fmla="*/ 41 w 576"/>
                <a:gd name="T19" fmla="*/ 41 h 453"/>
                <a:gd name="T20" fmla="*/ 0 w 576"/>
                <a:gd name="T21" fmla="*/ 82 h 453"/>
                <a:gd name="T22" fmla="*/ 0 w 576"/>
                <a:gd name="T23" fmla="*/ 411 h 453"/>
                <a:gd name="T24" fmla="*/ 41 w 576"/>
                <a:gd name="T25" fmla="*/ 453 h 453"/>
                <a:gd name="T26" fmla="*/ 535 w 576"/>
                <a:gd name="T27" fmla="*/ 453 h 453"/>
                <a:gd name="T28" fmla="*/ 576 w 576"/>
                <a:gd name="T29" fmla="*/ 411 h 453"/>
                <a:gd name="T30" fmla="*/ 576 w 576"/>
                <a:gd name="T31" fmla="*/ 82 h 453"/>
                <a:gd name="T32" fmla="*/ 535 w 576"/>
                <a:gd name="T33" fmla="*/ 41 h 453"/>
                <a:gd name="T34" fmla="*/ 99 w 576"/>
                <a:gd name="T35" fmla="*/ 180 h 453"/>
                <a:gd name="T36" fmla="*/ 69 w 576"/>
                <a:gd name="T37" fmla="*/ 150 h 453"/>
                <a:gd name="T38" fmla="*/ 99 w 576"/>
                <a:gd name="T39" fmla="*/ 120 h 453"/>
                <a:gd name="T40" fmla="*/ 128 w 576"/>
                <a:gd name="T41" fmla="*/ 150 h 453"/>
                <a:gd name="T42" fmla="*/ 99 w 576"/>
                <a:gd name="T43" fmla="*/ 180 h 453"/>
                <a:gd name="T44" fmla="*/ 339 w 576"/>
                <a:gd name="T45" fmla="*/ 407 h 453"/>
                <a:gd name="T46" fmla="*/ 182 w 576"/>
                <a:gd name="T47" fmla="*/ 250 h 453"/>
                <a:gd name="T48" fmla="*/ 339 w 576"/>
                <a:gd name="T49" fmla="*/ 93 h 453"/>
                <a:gd name="T50" fmla="*/ 496 w 576"/>
                <a:gd name="T51" fmla="*/ 250 h 453"/>
                <a:gd name="T52" fmla="*/ 339 w 576"/>
                <a:gd name="T53" fmla="*/ 407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6" h="453">
                  <a:moveTo>
                    <a:pt x="535" y="41"/>
                  </a:moveTo>
                  <a:cubicBezTo>
                    <a:pt x="494" y="41"/>
                    <a:pt x="494" y="41"/>
                    <a:pt x="494" y="41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53" y="41"/>
                    <a:pt x="453" y="41"/>
                    <a:pt x="453" y="4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21"/>
                    <a:pt x="228" y="0"/>
                    <a:pt x="206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01" y="0"/>
                    <a:pt x="82" y="21"/>
                    <a:pt x="82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19" y="41"/>
                    <a:pt x="0" y="60"/>
                    <a:pt x="0" y="82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34"/>
                    <a:pt x="19" y="453"/>
                    <a:pt x="41" y="453"/>
                  </a:cubicBezTo>
                  <a:cubicBezTo>
                    <a:pt x="535" y="453"/>
                    <a:pt x="535" y="453"/>
                    <a:pt x="535" y="453"/>
                  </a:cubicBezTo>
                  <a:cubicBezTo>
                    <a:pt x="557" y="453"/>
                    <a:pt x="576" y="434"/>
                    <a:pt x="576" y="411"/>
                  </a:cubicBezTo>
                  <a:cubicBezTo>
                    <a:pt x="576" y="82"/>
                    <a:pt x="576" y="82"/>
                    <a:pt x="576" y="82"/>
                  </a:cubicBezTo>
                  <a:cubicBezTo>
                    <a:pt x="576" y="60"/>
                    <a:pt x="557" y="41"/>
                    <a:pt x="535" y="41"/>
                  </a:cubicBezTo>
                  <a:close/>
                  <a:moveTo>
                    <a:pt x="99" y="180"/>
                  </a:moveTo>
                  <a:cubicBezTo>
                    <a:pt x="82" y="180"/>
                    <a:pt x="69" y="166"/>
                    <a:pt x="69" y="150"/>
                  </a:cubicBezTo>
                  <a:cubicBezTo>
                    <a:pt x="69" y="133"/>
                    <a:pt x="82" y="120"/>
                    <a:pt x="99" y="120"/>
                  </a:cubicBezTo>
                  <a:cubicBezTo>
                    <a:pt x="115" y="120"/>
                    <a:pt x="128" y="133"/>
                    <a:pt x="128" y="150"/>
                  </a:cubicBezTo>
                  <a:cubicBezTo>
                    <a:pt x="128" y="166"/>
                    <a:pt x="115" y="180"/>
                    <a:pt x="99" y="180"/>
                  </a:cubicBezTo>
                  <a:close/>
                  <a:moveTo>
                    <a:pt x="339" y="407"/>
                  </a:moveTo>
                  <a:cubicBezTo>
                    <a:pt x="253" y="407"/>
                    <a:pt x="182" y="337"/>
                    <a:pt x="182" y="250"/>
                  </a:cubicBezTo>
                  <a:cubicBezTo>
                    <a:pt x="182" y="164"/>
                    <a:pt x="253" y="93"/>
                    <a:pt x="339" y="93"/>
                  </a:cubicBezTo>
                  <a:cubicBezTo>
                    <a:pt x="426" y="93"/>
                    <a:pt x="496" y="164"/>
                    <a:pt x="496" y="250"/>
                  </a:cubicBezTo>
                  <a:cubicBezTo>
                    <a:pt x="496" y="337"/>
                    <a:pt x="426" y="407"/>
                    <a:pt x="339" y="4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/>
                <a:sym typeface="Arial" panose="020B0604020202020204"/>
              </a:endParaRPr>
            </a:p>
          </p:txBody>
        </p:sp>
      </p:grpSp>
      <p:grpSp>
        <p:nvGrpSpPr>
          <p:cNvPr id="44" name="Group 181"/>
          <p:cNvGrpSpPr/>
          <p:nvPr/>
        </p:nvGrpSpPr>
        <p:grpSpPr>
          <a:xfrm>
            <a:off x="7258538" y="4992114"/>
            <a:ext cx="327866" cy="342215"/>
            <a:chOff x="1190625" y="1587950"/>
            <a:chExt cx="1196975" cy="1249362"/>
          </a:xfrm>
          <a:solidFill>
            <a:sysClr val="window" lastClr="FFFFFF"/>
          </a:solidFill>
        </p:grpSpPr>
        <p:sp>
          <p:nvSpPr>
            <p:cNvPr id="45" name="Freeform 16"/>
            <p:cNvSpPr/>
            <p:nvPr/>
          </p:nvSpPr>
          <p:spPr bwMode="auto">
            <a:xfrm>
              <a:off x="1368425" y="1587950"/>
              <a:ext cx="1019175" cy="877887"/>
            </a:xfrm>
            <a:custGeom>
              <a:avLst/>
              <a:gdLst>
                <a:gd name="T0" fmla="*/ 248 w 269"/>
                <a:gd name="T1" fmla="*/ 0 h 232"/>
                <a:gd name="T2" fmla="*/ 0 w 269"/>
                <a:gd name="T3" fmla="*/ 0 h 232"/>
                <a:gd name="T4" fmla="*/ 84 w 269"/>
                <a:gd name="T5" fmla="*/ 42 h 232"/>
                <a:gd name="T6" fmla="*/ 227 w 269"/>
                <a:gd name="T7" fmla="*/ 42 h 232"/>
                <a:gd name="T8" fmla="*/ 227 w 269"/>
                <a:gd name="T9" fmla="*/ 63 h 232"/>
                <a:gd name="T10" fmla="*/ 126 w 269"/>
                <a:gd name="T11" fmla="*/ 63 h 232"/>
                <a:gd name="T12" fmla="*/ 154 w 269"/>
                <a:gd name="T13" fmla="*/ 77 h 232"/>
                <a:gd name="T14" fmla="*/ 180 w 269"/>
                <a:gd name="T15" fmla="*/ 105 h 232"/>
                <a:gd name="T16" fmla="*/ 227 w 269"/>
                <a:gd name="T17" fmla="*/ 105 h 232"/>
                <a:gd name="T18" fmla="*/ 227 w 269"/>
                <a:gd name="T19" fmla="*/ 126 h 232"/>
                <a:gd name="T20" fmla="*/ 185 w 269"/>
                <a:gd name="T21" fmla="*/ 126 h 232"/>
                <a:gd name="T22" fmla="*/ 185 w 269"/>
                <a:gd name="T23" fmla="*/ 232 h 232"/>
                <a:gd name="T24" fmla="*/ 248 w 269"/>
                <a:gd name="T25" fmla="*/ 232 h 232"/>
                <a:gd name="T26" fmla="*/ 269 w 269"/>
                <a:gd name="T27" fmla="*/ 211 h 232"/>
                <a:gd name="T28" fmla="*/ 269 w 269"/>
                <a:gd name="T29" fmla="*/ 21 h 232"/>
                <a:gd name="T30" fmla="*/ 248 w 269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9" h="232">
                  <a:moveTo>
                    <a:pt x="2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63"/>
                    <a:pt x="227" y="63"/>
                    <a:pt x="227" y="63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54" y="77"/>
                    <a:pt x="154" y="77"/>
                    <a:pt x="154" y="77"/>
                  </a:cubicBezTo>
                  <a:cubicBezTo>
                    <a:pt x="165" y="83"/>
                    <a:pt x="175" y="93"/>
                    <a:pt x="180" y="105"/>
                  </a:cubicBezTo>
                  <a:cubicBezTo>
                    <a:pt x="227" y="105"/>
                    <a:pt x="227" y="105"/>
                    <a:pt x="227" y="105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5" y="232"/>
                    <a:pt x="185" y="232"/>
                    <a:pt x="185" y="232"/>
                  </a:cubicBezTo>
                  <a:cubicBezTo>
                    <a:pt x="248" y="232"/>
                    <a:pt x="248" y="232"/>
                    <a:pt x="248" y="232"/>
                  </a:cubicBezTo>
                  <a:cubicBezTo>
                    <a:pt x="260" y="232"/>
                    <a:pt x="269" y="222"/>
                    <a:pt x="269" y="211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9"/>
                    <a:pt x="260" y="0"/>
                    <a:pt x="2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/>
                <a:sym typeface="Arial" panose="020B0604020202020204"/>
              </a:endParaRPr>
            </a:p>
          </p:txBody>
        </p:sp>
        <p:sp>
          <p:nvSpPr>
            <p:cNvPr id="46" name="Freeform 17"/>
            <p:cNvSpPr>
              <a:spLocks noEditPoints="1"/>
            </p:cNvSpPr>
            <p:nvPr/>
          </p:nvSpPr>
          <p:spPr bwMode="auto">
            <a:xfrm>
              <a:off x="1190625" y="1613350"/>
              <a:ext cx="798513" cy="1223962"/>
            </a:xfrm>
            <a:custGeom>
              <a:avLst/>
              <a:gdLst>
                <a:gd name="T0" fmla="*/ 192 w 211"/>
                <a:gd name="T1" fmla="*/ 89 h 323"/>
                <a:gd name="T2" fmla="*/ 19 w 211"/>
                <a:gd name="T3" fmla="*/ 2 h 323"/>
                <a:gd name="T4" fmla="*/ 11 w 211"/>
                <a:gd name="T5" fmla="*/ 0 h 323"/>
                <a:gd name="T6" fmla="*/ 0 w 211"/>
                <a:gd name="T7" fmla="*/ 14 h 323"/>
                <a:gd name="T8" fmla="*/ 0 w 211"/>
                <a:gd name="T9" fmla="*/ 204 h 323"/>
                <a:gd name="T10" fmla="*/ 19 w 211"/>
                <a:gd name="T11" fmla="*/ 234 h 323"/>
                <a:gd name="T12" fmla="*/ 192 w 211"/>
                <a:gd name="T13" fmla="*/ 321 h 323"/>
                <a:gd name="T14" fmla="*/ 199 w 211"/>
                <a:gd name="T15" fmla="*/ 323 h 323"/>
                <a:gd name="T16" fmla="*/ 211 w 211"/>
                <a:gd name="T17" fmla="*/ 309 h 323"/>
                <a:gd name="T18" fmla="*/ 211 w 211"/>
                <a:gd name="T19" fmla="*/ 119 h 323"/>
                <a:gd name="T20" fmla="*/ 192 w 211"/>
                <a:gd name="T21" fmla="*/ 89 h 323"/>
                <a:gd name="T22" fmla="*/ 147 w 211"/>
                <a:gd name="T23" fmla="*/ 225 h 323"/>
                <a:gd name="T24" fmla="*/ 126 w 211"/>
                <a:gd name="T25" fmla="*/ 193 h 323"/>
                <a:gd name="T26" fmla="*/ 147 w 211"/>
                <a:gd name="T27" fmla="*/ 162 h 323"/>
                <a:gd name="T28" fmla="*/ 169 w 211"/>
                <a:gd name="T29" fmla="*/ 193 h 323"/>
                <a:gd name="T30" fmla="*/ 147 w 211"/>
                <a:gd name="T31" fmla="*/ 22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323">
                  <a:moveTo>
                    <a:pt x="192" y="89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6" y="1"/>
                    <a:pt x="14" y="0"/>
                    <a:pt x="11" y="0"/>
                  </a:cubicBezTo>
                  <a:cubicBezTo>
                    <a:pt x="5" y="0"/>
                    <a:pt x="0" y="6"/>
                    <a:pt x="0" y="1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15"/>
                    <a:pt x="8" y="229"/>
                    <a:pt x="19" y="234"/>
                  </a:cubicBezTo>
                  <a:cubicBezTo>
                    <a:pt x="192" y="321"/>
                    <a:pt x="192" y="321"/>
                    <a:pt x="192" y="321"/>
                  </a:cubicBezTo>
                  <a:cubicBezTo>
                    <a:pt x="195" y="322"/>
                    <a:pt x="197" y="323"/>
                    <a:pt x="199" y="323"/>
                  </a:cubicBezTo>
                  <a:cubicBezTo>
                    <a:pt x="206" y="323"/>
                    <a:pt x="211" y="318"/>
                    <a:pt x="211" y="309"/>
                  </a:cubicBezTo>
                  <a:cubicBezTo>
                    <a:pt x="211" y="119"/>
                    <a:pt x="211" y="119"/>
                    <a:pt x="211" y="119"/>
                  </a:cubicBezTo>
                  <a:cubicBezTo>
                    <a:pt x="211" y="108"/>
                    <a:pt x="202" y="94"/>
                    <a:pt x="192" y="89"/>
                  </a:cubicBezTo>
                  <a:close/>
                  <a:moveTo>
                    <a:pt x="147" y="225"/>
                  </a:moveTo>
                  <a:cubicBezTo>
                    <a:pt x="136" y="225"/>
                    <a:pt x="126" y="211"/>
                    <a:pt x="126" y="193"/>
                  </a:cubicBezTo>
                  <a:cubicBezTo>
                    <a:pt x="126" y="176"/>
                    <a:pt x="136" y="162"/>
                    <a:pt x="147" y="162"/>
                  </a:cubicBezTo>
                  <a:cubicBezTo>
                    <a:pt x="159" y="162"/>
                    <a:pt x="169" y="176"/>
                    <a:pt x="169" y="193"/>
                  </a:cubicBezTo>
                  <a:cubicBezTo>
                    <a:pt x="169" y="211"/>
                    <a:pt x="159" y="225"/>
                    <a:pt x="147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/>
                <a:sym typeface="Arial" panose="020B0604020202020204"/>
              </a:endParaRPr>
            </a:p>
          </p:txBody>
        </p:sp>
      </p:grpSp>
      <p:sp>
        <p:nvSpPr>
          <p:cNvPr id="47" name="Freeform 21"/>
          <p:cNvSpPr>
            <a:spLocks noEditPoints="1"/>
          </p:cNvSpPr>
          <p:nvPr/>
        </p:nvSpPr>
        <p:spPr bwMode="auto">
          <a:xfrm>
            <a:off x="4664313" y="4947190"/>
            <a:ext cx="322262" cy="368089"/>
          </a:xfrm>
          <a:custGeom>
            <a:avLst/>
            <a:gdLst>
              <a:gd name="T0" fmla="*/ 432 w 504"/>
              <a:gd name="T1" fmla="*/ 541 h 577"/>
              <a:gd name="T2" fmla="*/ 407 w 504"/>
              <a:gd name="T3" fmla="*/ 541 h 577"/>
              <a:gd name="T4" fmla="*/ 504 w 504"/>
              <a:gd name="T5" fmla="*/ 361 h 577"/>
              <a:gd name="T6" fmla="*/ 341 w 504"/>
              <a:gd name="T7" fmla="*/ 152 h 577"/>
              <a:gd name="T8" fmla="*/ 382 w 504"/>
              <a:gd name="T9" fmla="*/ 75 h 577"/>
              <a:gd name="T10" fmla="*/ 374 w 504"/>
              <a:gd name="T11" fmla="*/ 50 h 577"/>
              <a:gd name="T12" fmla="*/ 277 w 504"/>
              <a:gd name="T13" fmla="*/ 3 h 577"/>
              <a:gd name="T14" fmla="*/ 263 w 504"/>
              <a:gd name="T15" fmla="*/ 2 h 577"/>
              <a:gd name="T16" fmla="*/ 252 w 504"/>
              <a:gd name="T17" fmla="*/ 12 h 577"/>
              <a:gd name="T18" fmla="*/ 137 w 504"/>
              <a:gd name="T19" fmla="*/ 230 h 577"/>
              <a:gd name="T20" fmla="*/ 153 w 504"/>
              <a:gd name="T21" fmla="*/ 280 h 577"/>
              <a:gd name="T22" fmla="*/ 137 w 504"/>
              <a:gd name="T23" fmla="*/ 313 h 577"/>
              <a:gd name="T24" fmla="*/ 202 w 504"/>
              <a:gd name="T25" fmla="*/ 344 h 577"/>
              <a:gd name="T26" fmla="*/ 217 w 504"/>
              <a:gd name="T27" fmla="*/ 312 h 577"/>
              <a:gd name="T28" fmla="*/ 217 w 504"/>
              <a:gd name="T29" fmla="*/ 312 h 577"/>
              <a:gd name="T30" fmla="*/ 267 w 504"/>
              <a:gd name="T31" fmla="*/ 293 h 577"/>
              <a:gd name="T32" fmla="*/ 306 w 504"/>
              <a:gd name="T33" fmla="*/ 219 h 577"/>
              <a:gd name="T34" fmla="*/ 432 w 504"/>
              <a:gd name="T35" fmla="*/ 361 h 577"/>
              <a:gd name="T36" fmla="*/ 288 w 504"/>
              <a:gd name="T37" fmla="*/ 505 h 577"/>
              <a:gd name="T38" fmla="*/ 180 w 504"/>
              <a:gd name="T39" fmla="*/ 469 h 577"/>
              <a:gd name="T40" fmla="*/ 180 w 504"/>
              <a:gd name="T41" fmla="*/ 451 h 577"/>
              <a:gd name="T42" fmla="*/ 198 w 504"/>
              <a:gd name="T43" fmla="*/ 433 h 577"/>
              <a:gd name="T44" fmla="*/ 288 w 504"/>
              <a:gd name="T45" fmla="*/ 433 h 577"/>
              <a:gd name="T46" fmla="*/ 288 w 504"/>
              <a:gd name="T47" fmla="*/ 397 h 577"/>
              <a:gd name="T48" fmla="*/ 149 w 504"/>
              <a:gd name="T49" fmla="*/ 397 h 577"/>
              <a:gd name="T50" fmla="*/ 75 w 504"/>
              <a:gd name="T51" fmla="*/ 397 h 577"/>
              <a:gd name="T52" fmla="*/ 0 w 504"/>
              <a:gd name="T53" fmla="*/ 397 h 577"/>
              <a:gd name="T54" fmla="*/ 0 w 504"/>
              <a:gd name="T55" fmla="*/ 433 h 577"/>
              <a:gd name="T56" fmla="*/ 85 w 504"/>
              <a:gd name="T57" fmla="*/ 433 h 577"/>
              <a:gd name="T58" fmla="*/ 90 w 504"/>
              <a:gd name="T59" fmla="*/ 433 h 577"/>
              <a:gd name="T60" fmla="*/ 108 w 504"/>
              <a:gd name="T61" fmla="*/ 451 h 577"/>
              <a:gd name="T62" fmla="*/ 108 w 504"/>
              <a:gd name="T63" fmla="*/ 469 h 577"/>
              <a:gd name="T64" fmla="*/ 108 w 504"/>
              <a:gd name="T65" fmla="*/ 541 h 577"/>
              <a:gd name="T66" fmla="*/ 36 w 504"/>
              <a:gd name="T67" fmla="*/ 577 h 577"/>
              <a:gd name="T68" fmla="*/ 504 w 504"/>
              <a:gd name="T69" fmla="*/ 577 h 577"/>
              <a:gd name="T70" fmla="*/ 432 w 504"/>
              <a:gd name="T71" fmla="*/ 541 h 577"/>
              <a:gd name="T72" fmla="*/ 306 w 504"/>
              <a:gd name="T73" fmla="*/ 49 h 577"/>
              <a:gd name="T74" fmla="*/ 294 w 504"/>
              <a:gd name="T75" fmla="*/ 61 h 577"/>
              <a:gd name="T76" fmla="*/ 212 w 504"/>
              <a:gd name="T77" fmla="*/ 217 h 577"/>
              <a:gd name="T78" fmla="*/ 180 w 504"/>
              <a:gd name="T79" fmla="*/ 202 h 577"/>
              <a:gd name="T80" fmla="*/ 182 w 504"/>
              <a:gd name="T81" fmla="*/ 195 h 577"/>
              <a:gd name="T82" fmla="*/ 261 w 504"/>
              <a:gd name="T83" fmla="*/ 48 h 577"/>
              <a:gd name="T84" fmla="*/ 272 w 504"/>
              <a:gd name="T85" fmla="*/ 38 h 577"/>
              <a:gd name="T86" fmla="*/ 286 w 504"/>
              <a:gd name="T87" fmla="*/ 39 h 577"/>
              <a:gd name="T88" fmla="*/ 306 w 504"/>
              <a:gd name="T89" fmla="*/ 49 h 577"/>
              <a:gd name="T90" fmla="*/ 306 w 504"/>
              <a:gd name="T91" fmla="*/ 49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4" h="577">
                <a:moveTo>
                  <a:pt x="432" y="541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66" y="502"/>
                  <a:pt x="504" y="436"/>
                  <a:pt x="504" y="361"/>
                </a:cubicBezTo>
                <a:cubicBezTo>
                  <a:pt x="504" y="260"/>
                  <a:pt x="435" y="175"/>
                  <a:pt x="341" y="152"/>
                </a:cubicBezTo>
                <a:cubicBezTo>
                  <a:pt x="382" y="75"/>
                  <a:pt x="382" y="75"/>
                  <a:pt x="382" y="75"/>
                </a:cubicBezTo>
                <a:cubicBezTo>
                  <a:pt x="386" y="65"/>
                  <a:pt x="383" y="54"/>
                  <a:pt x="374" y="50"/>
                </a:cubicBezTo>
                <a:cubicBezTo>
                  <a:pt x="277" y="3"/>
                  <a:pt x="277" y="3"/>
                  <a:pt x="277" y="3"/>
                </a:cubicBezTo>
                <a:cubicBezTo>
                  <a:pt x="272" y="1"/>
                  <a:pt x="267" y="0"/>
                  <a:pt x="263" y="2"/>
                </a:cubicBezTo>
                <a:cubicBezTo>
                  <a:pt x="258" y="4"/>
                  <a:pt x="254" y="7"/>
                  <a:pt x="252" y="12"/>
                </a:cubicBezTo>
                <a:cubicBezTo>
                  <a:pt x="137" y="230"/>
                  <a:pt x="137" y="230"/>
                  <a:pt x="137" y="230"/>
                </a:cubicBezTo>
                <a:cubicBezTo>
                  <a:pt x="128" y="249"/>
                  <a:pt x="135" y="272"/>
                  <a:pt x="153" y="280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202" y="344"/>
                  <a:pt x="202" y="344"/>
                  <a:pt x="202" y="344"/>
                </a:cubicBezTo>
                <a:cubicBezTo>
                  <a:pt x="217" y="312"/>
                  <a:pt x="217" y="312"/>
                  <a:pt x="217" y="312"/>
                </a:cubicBezTo>
                <a:cubicBezTo>
                  <a:pt x="217" y="312"/>
                  <a:pt x="217" y="312"/>
                  <a:pt x="217" y="312"/>
                </a:cubicBezTo>
                <a:cubicBezTo>
                  <a:pt x="235" y="320"/>
                  <a:pt x="257" y="312"/>
                  <a:pt x="267" y="293"/>
                </a:cubicBezTo>
                <a:cubicBezTo>
                  <a:pt x="306" y="219"/>
                  <a:pt x="306" y="219"/>
                  <a:pt x="306" y="219"/>
                </a:cubicBezTo>
                <a:cubicBezTo>
                  <a:pt x="377" y="228"/>
                  <a:pt x="432" y="288"/>
                  <a:pt x="432" y="361"/>
                </a:cubicBezTo>
                <a:cubicBezTo>
                  <a:pt x="432" y="440"/>
                  <a:pt x="367" y="505"/>
                  <a:pt x="288" y="505"/>
                </a:cubicBezTo>
                <a:cubicBezTo>
                  <a:pt x="252" y="505"/>
                  <a:pt x="205" y="491"/>
                  <a:pt x="180" y="469"/>
                </a:cubicBezTo>
                <a:cubicBezTo>
                  <a:pt x="180" y="451"/>
                  <a:pt x="180" y="451"/>
                  <a:pt x="180" y="451"/>
                </a:cubicBezTo>
                <a:cubicBezTo>
                  <a:pt x="180" y="441"/>
                  <a:pt x="188" y="433"/>
                  <a:pt x="198" y="433"/>
                </a:cubicBezTo>
                <a:cubicBezTo>
                  <a:pt x="288" y="433"/>
                  <a:pt x="288" y="433"/>
                  <a:pt x="288" y="433"/>
                </a:cubicBezTo>
                <a:cubicBezTo>
                  <a:pt x="288" y="397"/>
                  <a:pt x="288" y="397"/>
                  <a:pt x="288" y="397"/>
                </a:cubicBezTo>
                <a:cubicBezTo>
                  <a:pt x="149" y="397"/>
                  <a:pt x="149" y="397"/>
                  <a:pt x="149" y="397"/>
                </a:cubicBezTo>
                <a:cubicBezTo>
                  <a:pt x="75" y="397"/>
                  <a:pt x="75" y="397"/>
                  <a:pt x="75" y="397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33"/>
                  <a:pt x="0" y="433"/>
                  <a:pt x="0" y="433"/>
                </a:cubicBezTo>
                <a:cubicBezTo>
                  <a:pt x="85" y="433"/>
                  <a:pt x="85" y="433"/>
                  <a:pt x="85" y="433"/>
                </a:cubicBezTo>
                <a:cubicBezTo>
                  <a:pt x="90" y="433"/>
                  <a:pt x="90" y="433"/>
                  <a:pt x="90" y="433"/>
                </a:cubicBezTo>
                <a:cubicBezTo>
                  <a:pt x="100" y="433"/>
                  <a:pt x="108" y="441"/>
                  <a:pt x="108" y="451"/>
                </a:cubicBezTo>
                <a:cubicBezTo>
                  <a:pt x="108" y="469"/>
                  <a:pt x="108" y="469"/>
                  <a:pt x="108" y="469"/>
                </a:cubicBezTo>
                <a:cubicBezTo>
                  <a:pt x="108" y="541"/>
                  <a:pt x="108" y="541"/>
                  <a:pt x="108" y="541"/>
                </a:cubicBezTo>
                <a:cubicBezTo>
                  <a:pt x="68" y="541"/>
                  <a:pt x="36" y="537"/>
                  <a:pt x="36" y="577"/>
                </a:cubicBezTo>
                <a:cubicBezTo>
                  <a:pt x="504" y="577"/>
                  <a:pt x="504" y="577"/>
                  <a:pt x="504" y="577"/>
                </a:cubicBezTo>
                <a:cubicBezTo>
                  <a:pt x="504" y="537"/>
                  <a:pt x="472" y="541"/>
                  <a:pt x="432" y="541"/>
                </a:cubicBezTo>
                <a:close/>
                <a:moveTo>
                  <a:pt x="306" y="49"/>
                </a:moveTo>
                <a:cubicBezTo>
                  <a:pt x="301" y="51"/>
                  <a:pt x="297" y="55"/>
                  <a:pt x="294" y="61"/>
                </a:cubicBezTo>
                <a:cubicBezTo>
                  <a:pt x="212" y="217"/>
                  <a:pt x="212" y="217"/>
                  <a:pt x="212" y="217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1" y="199"/>
                  <a:pt x="181" y="197"/>
                  <a:pt x="182" y="195"/>
                </a:cubicBezTo>
                <a:cubicBezTo>
                  <a:pt x="261" y="48"/>
                  <a:pt x="261" y="48"/>
                  <a:pt x="261" y="48"/>
                </a:cubicBezTo>
                <a:cubicBezTo>
                  <a:pt x="263" y="43"/>
                  <a:pt x="267" y="40"/>
                  <a:pt x="272" y="38"/>
                </a:cubicBezTo>
                <a:cubicBezTo>
                  <a:pt x="276" y="36"/>
                  <a:pt x="281" y="37"/>
                  <a:pt x="286" y="39"/>
                </a:cubicBezTo>
                <a:cubicBezTo>
                  <a:pt x="306" y="49"/>
                  <a:pt x="306" y="49"/>
                  <a:pt x="306" y="49"/>
                </a:cubicBezTo>
                <a:cubicBezTo>
                  <a:pt x="306" y="49"/>
                  <a:pt x="306" y="49"/>
                  <a:pt x="306" y="4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/>
              <a:sym typeface="Arial" panose="020B0604020202020204"/>
            </a:endParaRPr>
          </a:p>
        </p:txBody>
      </p:sp>
      <p:cxnSp>
        <p:nvCxnSpPr>
          <p:cNvPr id="48" name="Straight Connector 185"/>
          <p:cNvCxnSpPr/>
          <p:nvPr/>
        </p:nvCxnSpPr>
        <p:spPr>
          <a:xfrm>
            <a:off x="4447777" y="2311687"/>
            <a:ext cx="929323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49" name="Straight Connector 188"/>
          <p:cNvCxnSpPr/>
          <p:nvPr/>
        </p:nvCxnSpPr>
        <p:spPr>
          <a:xfrm>
            <a:off x="3421830" y="4235737"/>
            <a:ext cx="640820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50" name="Straight Connector 189"/>
          <p:cNvCxnSpPr/>
          <p:nvPr/>
        </p:nvCxnSpPr>
        <p:spPr>
          <a:xfrm flipH="1">
            <a:off x="8184736" y="4985668"/>
            <a:ext cx="27622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  <a:headEnd type="oval"/>
          </a:ln>
          <a:effectLst/>
        </p:spPr>
      </p:cxnSp>
      <p:grpSp>
        <p:nvGrpSpPr>
          <p:cNvPr id="51" name="Group 190"/>
          <p:cNvGrpSpPr/>
          <p:nvPr/>
        </p:nvGrpSpPr>
        <p:grpSpPr>
          <a:xfrm>
            <a:off x="2075089" y="1979478"/>
            <a:ext cx="2372688" cy="1041893"/>
            <a:chOff x="1469756" y="2679054"/>
            <a:chExt cx="2372688" cy="1041893"/>
          </a:xfrm>
        </p:grpSpPr>
        <p:sp>
          <p:nvSpPr>
            <p:cNvPr id="52" name="TextBox 191"/>
            <p:cNvSpPr txBox="1"/>
            <p:nvPr/>
          </p:nvSpPr>
          <p:spPr>
            <a:xfrm>
              <a:off x="1469756" y="2679054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1</a:t>
              </a:r>
              <a:r>
                <a:rPr lang="en-US" altLang="zh-CN" sz="2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53" name="TextBox 192"/>
            <p:cNvSpPr txBox="1"/>
            <p:nvPr/>
          </p:nvSpPr>
          <p:spPr>
            <a:xfrm>
              <a:off x="1495400" y="3106035"/>
              <a:ext cx="2347044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54" name="Group 193"/>
          <p:cNvGrpSpPr/>
          <p:nvPr/>
        </p:nvGrpSpPr>
        <p:grpSpPr>
          <a:xfrm>
            <a:off x="941978" y="3863198"/>
            <a:ext cx="2672354" cy="1079067"/>
            <a:chOff x="502984" y="4498876"/>
            <a:chExt cx="2672354" cy="1079067"/>
          </a:xfrm>
        </p:grpSpPr>
        <p:sp>
          <p:nvSpPr>
            <p:cNvPr id="55" name="TextBox 194"/>
            <p:cNvSpPr txBox="1"/>
            <p:nvPr/>
          </p:nvSpPr>
          <p:spPr>
            <a:xfrm>
              <a:off x="507907" y="4498876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3</a:t>
              </a:r>
              <a:r>
                <a:rPr lang="en-US" altLang="zh-CN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56" name="TextBox 195"/>
            <p:cNvSpPr txBox="1"/>
            <p:nvPr/>
          </p:nvSpPr>
          <p:spPr>
            <a:xfrm>
              <a:off x="502984" y="4963031"/>
              <a:ext cx="2672354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57" name="Group 196"/>
          <p:cNvGrpSpPr/>
          <p:nvPr/>
        </p:nvGrpSpPr>
        <p:grpSpPr>
          <a:xfrm>
            <a:off x="8847929" y="3983064"/>
            <a:ext cx="2575428" cy="946741"/>
            <a:chOff x="9583575" y="4589106"/>
            <a:chExt cx="2575428" cy="946741"/>
          </a:xfrm>
        </p:grpSpPr>
        <p:sp>
          <p:nvSpPr>
            <p:cNvPr id="58" name="TextBox 197"/>
            <p:cNvSpPr txBox="1"/>
            <p:nvPr/>
          </p:nvSpPr>
          <p:spPr>
            <a:xfrm>
              <a:off x="9583575" y="4589106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4</a:t>
              </a:r>
              <a:r>
                <a:rPr lang="en-US" altLang="zh-CN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59" name="TextBox 198"/>
            <p:cNvSpPr txBox="1"/>
            <p:nvPr/>
          </p:nvSpPr>
          <p:spPr>
            <a:xfrm>
              <a:off x="9583575" y="4920935"/>
              <a:ext cx="2575428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60" name="Group 199"/>
          <p:cNvGrpSpPr/>
          <p:nvPr/>
        </p:nvGrpSpPr>
        <p:grpSpPr>
          <a:xfrm>
            <a:off x="7778139" y="1926706"/>
            <a:ext cx="2765039" cy="999870"/>
            <a:chOff x="7760289" y="2532748"/>
            <a:chExt cx="2765039" cy="999870"/>
          </a:xfrm>
        </p:grpSpPr>
        <p:sp>
          <p:nvSpPr>
            <p:cNvPr id="61" name="TextBox 200"/>
            <p:cNvSpPr txBox="1"/>
            <p:nvPr/>
          </p:nvSpPr>
          <p:spPr>
            <a:xfrm>
              <a:off x="7760289" y="2532748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2</a:t>
              </a:r>
              <a:r>
                <a:rPr lang="en-US" altLang="zh-CN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62" name="TextBox 201"/>
            <p:cNvSpPr txBox="1"/>
            <p:nvPr/>
          </p:nvSpPr>
          <p:spPr>
            <a:xfrm>
              <a:off x="7800377" y="2917706"/>
              <a:ext cx="2724951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>
        <p14:vortex dir="r"/>
      </p:transition>
    </mc:Choice>
    <mc:Fallback>
      <p:transition spd="slow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39" grpId="0"/>
      <p:bldP spid="40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1735767" y="1876470"/>
            <a:ext cx="1058863" cy="1060450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MH_Other_2"/>
          <p:cNvSpPr/>
          <p:nvPr>
            <p:custDataLst>
              <p:tags r:id="rId2"/>
            </p:custDataLst>
          </p:nvPr>
        </p:nvSpPr>
        <p:spPr>
          <a:xfrm>
            <a:off x="1878642" y="2019345"/>
            <a:ext cx="773113" cy="774700"/>
          </a:xfrm>
          <a:prstGeom prst="diamond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01739" y="230577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MH_Other_3"/>
          <p:cNvSpPr/>
          <p:nvPr>
            <p:custDataLst>
              <p:tags r:id="rId4"/>
            </p:custDataLst>
          </p:nvPr>
        </p:nvSpPr>
        <p:spPr>
          <a:xfrm>
            <a:off x="6547136" y="1878057"/>
            <a:ext cx="1058863" cy="1058863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MH_Other_4"/>
          <p:cNvSpPr/>
          <p:nvPr>
            <p:custDataLst>
              <p:tags r:id="rId5"/>
            </p:custDataLst>
          </p:nvPr>
        </p:nvSpPr>
        <p:spPr>
          <a:xfrm>
            <a:off x="6690011" y="2020932"/>
            <a:ext cx="773113" cy="773113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MH_SubTitle_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37505" y="186907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MH_Other_5"/>
          <p:cNvSpPr/>
          <p:nvPr>
            <p:custDataLst>
              <p:tags r:id="rId7"/>
            </p:custDataLst>
          </p:nvPr>
        </p:nvSpPr>
        <p:spPr>
          <a:xfrm>
            <a:off x="1647601" y="4169295"/>
            <a:ext cx="1058863" cy="1058863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MH_Other_6"/>
          <p:cNvSpPr/>
          <p:nvPr>
            <p:custDataLst>
              <p:tags r:id="rId8"/>
            </p:custDataLst>
          </p:nvPr>
        </p:nvSpPr>
        <p:spPr>
          <a:xfrm>
            <a:off x="1790476" y="4312170"/>
            <a:ext cx="773113" cy="773113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MH_Other_7"/>
          <p:cNvSpPr/>
          <p:nvPr>
            <p:custDataLst>
              <p:tags r:id="rId9"/>
            </p:custDataLst>
          </p:nvPr>
        </p:nvSpPr>
        <p:spPr>
          <a:xfrm>
            <a:off x="6547136" y="4169295"/>
            <a:ext cx="1058862" cy="1060450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MH_Other_8"/>
          <p:cNvSpPr/>
          <p:nvPr>
            <p:custDataLst>
              <p:tags r:id="rId10"/>
            </p:custDataLst>
          </p:nvPr>
        </p:nvSpPr>
        <p:spPr>
          <a:xfrm>
            <a:off x="6690011" y="4312170"/>
            <a:ext cx="773112" cy="774700"/>
          </a:xfrm>
          <a:prstGeom prst="diamond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MH_SubTitle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813108" y="230577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</a:t>
            </a:r>
            <a:r>
              <a:rPr lang="zh-CN" alt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4" name="MH_SubTitle_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48874" y="186907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ctr">
              <a:lnSpc>
                <a:spcPct val="13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MH_SubTitle_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13108" y="465793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6" name="MH_SubTitle_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48874" y="422123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ctr">
              <a:lnSpc>
                <a:spcPct val="13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MH_SubTitle_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13573" y="465793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8" name="MH_SubTitle_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49339" y="422123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ctr">
              <a:lnSpc>
                <a:spcPct val="13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4">
        <p14:vortex dir="r"/>
      </p:transition>
    </mc:Choice>
    <mc:Fallback>
      <p:transition spd="slow" advTm="5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5311"/>
          <a:stretch>
            <a:fillRect/>
          </a:stretch>
        </p:blipFill>
        <p:spPr>
          <a:xfrm>
            <a:off x="0" y="-95003"/>
            <a:ext cx="12192000" cy="6953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8985" y="1016120"/>
            <a:ext cx="575758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转眼间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，踏上工作岗位已是第六个年头。六个月的工作实践，使我收获了很多，也使我体会到了各位领导和同事们的关心，体会到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了学校大家庭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的温暖。我以积极进取的工作热情和踏实勤勉的工作态度，认真履职，大胆负责，较好地完成了领导交办的工作任务。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“前路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漫漫，吾将上下而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求索”过去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已成历史，来路充满希望，也布满荆棘。但我坚信：</a:t>
            </a:r>
            <a:r>
              <a:rPr lang="zh-CN" altLang="en-US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不经历风雨，怎么见彩虹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！相信通过我的努力，一定会见到绚丽多彩的阳光。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61"/>
          <p:cNvSpPr txBox="1"/>
          <p:nvPr/>
        </p:nvSpPr>
        <p:spPr>
          <a:xfrm>
            <a:off x="1580436" y="814866"/>
            <a:ext cx="2041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28443" y="2015195"/>
            <a:ext cx="22132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200" spc="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200" spc="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rot="5400000">
            <a:off x="1724280" y="338009"/>
            <a:ext cx="1763990" cy="25776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1">
        <p14:vortex dir="r"/>
      </p:transition>
    </mc:Choice>
    <mc:Fallback>
      <p:transition spd="slow" advTm="11391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25"/>
                                </p:stCondLst>
                                <p:childTnLst>
                                  <p:par>
                                    <p:cTn id="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6" grpId="0"/>
          <p:bldP spid="17" grpId="0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25"/>
                                </p:stCondLst>
                                <p:childTnLst>
                                  <p:par>
                                    <p:cTn id="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6" grpId="0"/>
          <p:bldP spid="17" grpId="0"/>
          <p:bldP spid="18" grpId="0" animBg="1"/>
          <p:bldP spid="18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99" name="Group 1"/>
          <p:cNvGrpSpPr/>
          <p:nvPr/>
        </p:nvGrpSpPr>
        <p:grpSpPr>
          <a:xfrm>
            <a:off x="9561213" y="2252765"/>
            <a:ext cx="1504060" cy="1924308"/>
            <a:chOff x="8066090" y="2289176"/>
            <a:chExt cx="1508126" cy="1928812"/>
          </a:xfrm>
        </p:grpSpPr>
        <p:sp>
          <p:nvSpPr>
            <p:cNvPr id="100" name="Freeform 5"/>
            <p:cNvSpPr/>
            <p:nvPr/>
          </p:nvSpPr>
          <p:spPr bwMode="auto">
            <a:xfrm>
              <a:off x="8874128" y="2351088"/>
              <a:ext cx="700088" cy="1050925"/>
            </a:xfrm>
            <a:custGeom>
              <a:avLst/>
              <a:gdLst>
                <a:gd name="T0" fmla="*/ 319 w 401"/>
                <a:gd name="T1" fmla="*/ 285 h 604"/>
                <a:gd name="T2" fmla="*/ 246 w 401"/>
                <a:gd name="T3" fmla="*/ 185 h 604"/>
                <a:gd name="T4" fmla="*/ 183 w 401"/>
                <a:gd name="T5" fmla="*/ 111 h 604"/>
                <a:gd name="T6" fmla="*/ 76 w 401"/>
                <a:gd name="T7" fmla="*/ 53 h 604"/>
                <a:gd name="T8" fmla="*/ 76 w 401"/>
                <a:gd name="T9" fmla="*/ 240 h 604"/>
                <a:gd name="T10" fmla="*/ 136 w 401"/>
                <a:gd name="T11" fmla="*/ 399 h 604"/>
                <a:gd name="T12" fmla="*/ 177 w 401"/>
                <a:gd name="T13" fmla="*/ 503 h 604"/>
                <a:gd name="T14" fmla="*/ 245 w 401"/>
                <a:gd name="T15" fmla="*/ 604 h 604"/>
                <a:gd name="T16" fmla="*/ 291 w 401"/>
                <a:gd name="T17" fmla="*/ 524 h 604"/>
                <a:gd name="T18" fmla="*/ 317 w 401"/>
                <a:gd name="T19" fmla="*/ 399 h 604"/>
                <a:gd name="T20" fmla="*/ 319 w 401"/>
                <a:gd name="T21" fmla="*/ 285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604">
                  <a:moveTo>
                    <a:pt x="319" y="285"/>
                  </a:moveTo>
                  <a:cubicBezTo>
                    <a:pt x="361" y="150"/>
                    <a:pt x="246" y="185"/>
                    <a:pt x="246" y="185"/>
                  </a:cubicBezTo>
                  <a:cubicBezTo>
                    <a:pt x="255" y="107"/>
                    <a:pt x="183" y="111"/>
                    <a:pt x="183" y="111"/>
                  </a:cubicBezTo>
                  <a:cubicBezTo>
                    <a:pt x="173" y="0"/>
                    <a:pt x="76" y="53"/>
                    <a:pt x="76" y="53"/>
                  </a:cubicBezTo>
                  <a:cubicBezTo>
                    <a:pt x="26" y="87"/>
                    <a:pt x="76" y="240"/>
                    <a:pt x="76" y="240"/>
                  </a:cubicBezTo>
                  <a:cubicBezTo>
                    <a:pt x="0" y="301"/>
                    <a:pt x="136" y="399"/>
                    <a:pt x="136" y="399"/>
                  </a:cubicBezTo>
                  <a:cubicBezTo>
                    <a:pt x="76" y="466"/>
                    <a:pt x="177" y="503"/>
                    <a:pt x="177" y="503"/>
                  </a:cubicBezTo>
                  <a:cubicBezTo>
                    <a:pt x="163" y="600"/>
                    <a:pt x="245" y="604"/>
                    <a:pt x="245" y="604"/>
                  </a:cubicBezTo>
                  <a:cubicBezTo>
                    <a:pt x="311" y="599"/>
                    <a:pt x="291" y="524"/>
                    <a:pt x="291" y="524"/>
                  </a:cubicBezTo>
                  <a:cubicBezTo>
                    <a:pt x="391" y="483"/>
                    <a:pt x="317" y="399"/>
                    <a:pt x="317" y="399"/>
                  </a:cubicBezTo>
                  <a:cubicBezTo>
                    <a:pt x="401" y="338"/>
                    <a:pt x="319" y="285"/>
                    <a:pt x="319" y="2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6"/>
            <p:cNvSpPr/>
            <p:nvPr/>
          </p:nvSpPr>
          <p:spPr bwMode="auto">
            <a:xfrm>
              <a:off x="8707440" y="3319463"/>
              <a:ext cx="331788" cy="898525"/>
            </a:xfrm>
            <a:custGeom>
              <a:avLst/>
              <a:gdLst>
                <a:gd name="T0" fmla="*/ 175 w 190"/>
                <a:gd name="T1" fmla="*/ 46 h 516"/>
                <a:gd name="T2" fmla="*/ 121 w 190"/>
                <a:gd name="T3" fmla="*/ 140 h 516"/>
                <a:gd name="T4" fmla="*/ 120 w 190"/>
                <a:gd name="T5" fmla="*/ 144 h 516"/>
                <a:gd name="T6" fmla="*/ 121 w 190"/>
                <a:gd name="T7" fmla="*/ 140 h 516"/>
                <a:gd name="T8" fmla="*/ 104 w 190"/>
                <a:gd name="T9" fmla="*/ 0 h 516"/>
                <a:gd name="T10" fmla="*/ 72 w 190"/>
                <a:gd name="T11" fmla="*/ 18 h 516"/>
                <a:gd name="T12" fmla="*/ 92 w 190"/>
                <a:gd name="T13" fmla="*/ 170 h 516"/>
                <a:gd name="T14" fmla="*/ 93 w 190"/>
                <a:gd name="T15" fmla="*/ 177 h 516"/>
                <a:gd name="T16" fmla="*/ 92 w 190"/>
                <a:gd name="T17" fmla="*/ 170 h 516"/>
                <a:gd name="T18" fmla="*/ 6 w 190"/>
                <a:gd name="T19" fmla="*/ 21 h 516"/>
                <a:gd name="T20" fmla="*/ 0 w 190"/>
                <a:gd name="T21" fmla="*/ 71 h 516"/>
                <a:gd name="T22" fmla="*/ 71 w 190"/>
                <a:gd name="T23" fmla="*/ 233 h 516"/>
                <a:gd name="T24" fmla="*/ 61 w 190"/>
                <a:gd name="T25" fmla="*/ 505 h 516"/>
                <a:gd name="T26" fmla="*/ 119 w 190"/>
                <a:gd name="T27" fmla="*/ 516 h 516"/>
                <a:gd name="T28" fmla="*/ 163 w 190"/>
                <a:gd name="T29" fmla="*/ 509 h 516"/>
                <a:gd name="T30" fmla="*/ 173 w 190"/>
                <a:gd name="T31" fmla="*/ 505 h 516"/>
                <a:gd name="T32" fmla="*/ 153 w 190"/>
                <a:gd name="T33" fmla="*/ 298 h 516"/>
                <a:gd name="T34" fmla="*/ 190 w 190"/>
                <a:gd name="T35" fmla="*/ 91 h 516"/>
                <a:gd name="T36" fmla="*/ 175 w 190"/>
                <a:gd name="T37" fmla="*/ 4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0" h="516">
                  <a:moveTo>
                    <a:pt x="175" y="46"/>
                  </a:moveTo>
                  <a:cubicBezTo>
                    <a:pt x="139" y="76"/>
                    <a:pt x="124" y="127"/>
                    <a:pt x="121" y="140"/>
                  </a:cubicBezTo>
                  <a:cubicBezTo>
                    <a:pt x="120" y="142"/>
                    <a:pt x="120" y="143"/>
                    <a:pt x="120" y="144"/>
                  </a:cubicBezTo>
                  <a:cubicBezTo>
                    <a:pt x="120" y="144"/>
                    <a:pt x="120" y="142"/>
                    <a:pt x="121" y="140"/>
                  </a:cubicBezTo>
                  <a:cubicBezTo>
                    <a:pt x="122" y="119"/>
                    <a:pt x="104" y="0"/>
                    <a:pt x="104" y="0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85" y="41"/>
                    <a:pt x="91" y="141"/>
                    <a:pt x="92" y="170"/>
                  </a:cubicBezTo>
                  <a:cubicBezTo>
                    <a:pt x="93" y="172"/>
                    <a:pt x="93" y="175"/>
                    <a:pt x="93" y="177"/>
                  </a:cubicBezTo>
                  <a:cubicBezTo>
                    <a:pt x="93" y="177"/>
                    <a:pt x="93" y="174"/>
                    <a:pt x="92" y="170"/>
                  </a:cubicBezTo>
                  <a:cubicBezTo>
                    <a:pt x="87" y="106"/>
                    <a:pt x="6" y="21"/>
                    <a:pt x="6" y="2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5" y="79"/>
                    <a:pt x="53" y="152"/>
                    <a:pt x="71" y="233"/>
                  </a:cubicBezTo>
                  <a:cubicBezTo>
                    <a:pt x="88" y="314"/>
                    <a:pt x="61" y="505"/>
                    <a:pt x="61" y="505"/>
                  </a:cubicBezTo>
                  <a:cubicBezTo>
                    <a:pt x="61" y="505"/>
                    <a:pt x="104" y="516"/>
                    <a:pt x="119" y="516"/>
                  </a:cubicBezTo>
                  <a:cubicBezTo>
                    <a:pt x="130" y="516"/>
                    <a:pt x="163" y="509"/>
                    <a:pt x="163" y="509"/>
                  </a:cubicBezTo>
                  <a:cubicBezTo>
                    <a:pt x="173" y="505"/>
                    <a:pt x="173" y="505"/>
                    <a:pt x="173" y="505"/>
                  </a:cubicBezTo>
                  <a:cubicBezTo>
                    <a:pt x="163" y="479"/>
                    <a:pt x="153" y="298"/>
                    <a:pt x="153" y="298"/>
                  </a:cubicBezTo>
                  <a:cubicBezTo>
                    <a:pt x="141" y="139"/>
                    <a:pt x="190" y="91"/>
                    <a:pt x="190" y="91"/>
                  </a:cubicBezTo>
                  <a:lnTo>
                    <a:pt x="175" y="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7"/>
            <p:cNvSpPr/>
            <p:nvPr/>
          </p:nvSpPr>
          <p:spPr bwMode="auto">
            <a:xfrm>
              <a:off x="9039228" y="2784476"/>
              <a:ext cx="349250" cy="501650"/>
            </a:xfrm>
            <a:custGeom>
              <a:avLst/>
              <a:gdLst>
                <a:gd name="T0" fmla="*/ 135 w 201"/>
                <a:gd name="T1" fmla="*/ 96 h 289"/>
                <a:gd name="T2" fmla="*/ 70 w 201"/>
                <a:gd name="T3" fmla="*/ 21 h 289"/>
                <a:gd name="T4" fmla="*/ 82 w 201"/>
                <a:gd name="T5" fmla="*/ 267 h 289"/>
                <a:gd name="T6" fmla="*/ 143 w 201"/>
                <a:gd name="T7" fmla="*/ 185 h 289"/>
                <a:gd name="T8" fmla="*/ 135 w 201"/>
                <a:gd name="T9" fmla="*/ 9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89">
                  <a:moveTo>
                    <a:pt x="135" y="96"/>
                  </a:moveTo>
                  <a:cubicBezTo>
                    <a:pt x="173" y="0"/>
                    <a:pt x="70" y="21"/>
                    <a:pt x="70" y="21"/>
                  </a:cubicBezTo>
                  <a:cubicBezTo>
                    <a:pt x="0" y="35"/>
                    <a:pt x="82" y="267"/>
                    <a:pt x="82" y="267"/>
                  </a:cubicBezTo>
                  <a:cubicBezTo>
                    <a:pt x="181" y="289"/>
                    <a:pt x="143" y="185"/>
                    <a:pt x="143" y="185"/>
                  </a:cubicBezTo>
                  <a:cubicBezTo>
                    <a:pt x="201" y="130"/>
                    <a:pt x="135" y="96"/>
                    <a:pt x="135" y="9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8"/>
            <p:cNvSpPr/>
            <p:nvPr/>
          </p:nvSpPr>
          <p:spPr bwMode="auto">
            <a:xfrm>
              <a:off x="8605840" y="2289176"/>
              <a:ext cx="571500" cy="700087"/>
            </a:xfrm>
            <a:custGeom>
              <a:avLst/>
              <a:gdLst>
                <a:gd name="T0" fmla="*/ 282 w 328"/>
                <a:gd name="T1" fmla="*/ 282 h 402"/>
                <a:gd name="T2" fmla="*/ 293 w 328"/>
                <a:gd name="T3" fmla="*/ 220 h 402"/>
                <a:gd name="T4" fmla="*/ 238 w 328"/>
                <a:gd name="T5" fmla="*/ 188 h 402"/>
                <a:gd name="T6" fmla="*/ 228 w 328"/>
                <a:gd name="T7" fmla="*/ 190 h 402"/>
                <a:gd name="T8" fmla="*/ 238 w 328"/>
                <a:gd name="T9" fmla="*/ 188 h 402"/>
                <a:gd name="T10" fmla="*/ 254 w 328"/>
                <a:gd name="T11" fmla="*/ 123 h 402"/>
                <a:gd name="T12" fmla="*/ 157 w 328"/>
                <a:gd name="T13" fmla="*/ 69 h 402"/>
                <a:gd name="T14" fmla="*/ 79 w 328"/>
                <a:gd name="T15" fmla="*/ 9 h 402"/>
                <a:gd name="T16" fmla="*/ 36 w 328"/>
                <a:gd name="T17" fmla="*/ 69 h 402"/>
                <a:gd name="T18" fmla="*/ 67 w 328"/>
                <a:gd name="T19" fmla="*/ 146 h 402"/>
                <a:gd name="T20" fmla="*/ 109 w 328"/>
                <a:gd name="T21" fmla="*/ 217 h 402"/>
                <a:gd name="T22" fmla="*/ 161 w 328"/>
                <a:gd name="T23" fmla="*/ 304 h 402"/>
                <a:gd name="T24" fmla="*/ 244 w 328"/>
                <a:gd name="T25" fmla="*/ 395 h 402"/>
                <a:gd name="T26" fmla="*/ 315 w 328"/>
                <a:gd name="T27" fmla="*/ 347 h 402"/>
                <a:gd name="T28" fmla="*/ 282 w 328"/>
                <a:gd name="T29" fmla="*/ 2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8" h="402">
                  <a:moveTo>
                    <a:pt x="282" y="282"/>
                  </a:moveTo>
                  <a:cubicBezTo>
                    <a:pt x="305" y="235"/>
                    <a:pt x="293" y="220"/>
                    <a:pt x="293" y="220"/>
                  </a:cubicBezTo>
                  <a:cubicBezTo>
                    <a:pt x="286" y="185"/>
                    <a:pt x="254" y="185"/>
                    <a:pt x="238" y="188"/>
                  </a:cubicBezTo>
                  <a:cubicBezTo>
                    <a:pt x="235" y="189"/>
                    <a:pt x="232" y="190"/>
                    <a:pt x="228" y="190"/>
                  </a:cubicBezTo>
                  <a:cubicBezTo>
                    <a:pt x="228" y="190"/>
                    <a:pt x="232" y="189"/>
                    <a:pt x="238" y="188"/>
                  </a:cubicBezTo>
                  <a:cubicBezTo>
                    <a:pt x="261" y="177"/>
                    <a:pt x="254" y="123"/>
                    <a:pt x="254" y="123"/>
                  </a:cubicBezTo>
                  <a:cubicBezTo>
                    <a:pt x="242" y="35"/>
                    <a:pt x="157" y="69"/>
                    <a:pt x="157" y="69"/>
                  </a:cubicBezTo>
                  <a:cubicBezTo>
                    <a:pt x="155" y="0"/>
                    <a:pt x="79" y="9"/>
                    <a:pt x="79" y="9"/>
                  </a:cubicBezTo>
                  <a:cubicBezTo>
                    <a:pt x="34" y="13"/>
                    <a:pt x="36" y="69"/>
                    <a:pt x="36" y="69"/>
                  </a:cubicBezTo>
                  <a:cubicBezTo>
                    <a:pt x="30" y="99"/>
                    <a:pt x="67" y="146"/>
                    <a:pt x="67" y="146"/>
                  </a:cubicBezTo>
                  <a:cubicBezTo>
                    <a:pt x="0" y="249"/>
                    <a:pt x="109" y="217"/>
                    <a:pt x="109" y="217"/>
                  </a:cubicBezTo>
                  <a:cubicBezTo>
                    <a:pt x="34" y="277"/>
                    <a:pt x="161" y="304"/>
                    <a:pt x="161" y="304"/>
                  </a:cubicBezTo>
                  <a:cubicBezTo>
                    <a:pt x="139" y="402"/>
                    <a:pt x="244" y="395"/>
                    <a:pt x="244" y="395"/>
                  </a:cubicBezTo>
                  <a:cubicBezTo>
                    <a:pt x="309" y="401"/>
                    <a:pt x="315" y="347"/>
                    <a:pt x="315" y="347"/>
                  </a:cubicBezTo>
                  <a:cubicBezTo>
                    <a:pt x="328" y="309"/>
                    <a:pt x="282" y="282"/>
                    <a:pt x="282" y="28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9"/>
            <p:cNvSpPr/>
            <p:nvPr/>
          </p:nvSpPr>
          <p:spPr bwMode="auto">
            <a:xfrm>
              <a:off x="8270878" y="2362201"/>
              <a:ext cx="701675" cy="682625"/>
            </a:xfrm>
            <a:custGeom>
              <a:avLst/>
              <a:gdLst>
                <a:gd name="T0" fmla="*/ 315 w 403"/>
                <a:gd name="T1" fmla="*/ 128 h 392"/>
                <a:gd name="T2" fmla="*/ 259 w 403"/>
                <a:gd name="T3" fmla="*/ 76 h 392"/>
                <a:gd name="T4" fmla="*/ 202 w 403"/>
                <a:gd name="T5" fmla="*/ 6 h 392"/>
                <a:gd name="T6" fmla="*/ 150 w 403"/>
                <a:gd name="T7" fmla="*/ 71 h 392"/>
                <a:gd name="T8" fmla="*/ 78 w 403"/>
                <a:gd name="T9" fmla="*/ 140 h 392"/>
                <a:gd name="T10" fmla="*/ 116 w 403"/>
                <a:gd name="T11" fmla="*/ 264 h 392"/>
                <a:gd name="T12" fmla="*/ 189 w 403"/>
                <a:gd name="T13" fmla="*/ 322 h 392"/>
                <a:gd name="T14" fmla="*/ 281 w 403"/>
                <a:gd name="T15" fmla="*/ 304 h 392"/>
                <a:gd name="T16" fmla="*/ 315 w 403"/>
                <a:gd name="T17" fmla="*/ 205 h 392"/>
                <a:gd name="T18" fmla="*/ 315 w 403"/>
                <a:gd name="T19" fmla="*/ 12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392">
                  <a:moveTo>
                    <a:pt x="315" y="128"/>
                  </a:moveTo>
                  <a:cubicBezTo>
                    <a:pt x="321" y="59"/>
                    <a:pt x="259" y="76"/>
                    <a:pt x="259" y="76"/>
                  </a:cubicBezTo>
                  <a:cubicBezTo>
                    <a:pt x="249" y="0"/>
                    <a:pt x="202" y="6"/>
                    <a:pt x="202" y="6"/>
                  </a:cubicBezTo>
                  <a:cubicBezTo>
                    <a:pt x="152" y="11"/>
                    <a:pt x="150" y="71"/>
                    <a:pt x="150" y="71"/>
                  </a:cubicBezTo>
                  <a:cubicBezTo>
                    <a:pt x="62" y="67"/>
                    <a:pt x="78" y="140"/>
                    <a:pt x="78" y="140"/>
                  </a:cubicBezTo>
                  <a:cubicBezTo>
                    <a:pt x="0" y="215"/>
                    <a:pt x="116" y="264"/>
                    <a:pt x="116" y="264"/>
                  </a:cubicBezTo>
                  <a:cubicBezTo>
                    <a:pt x="94" y="360"/>
                    <a:pt x="189" y="322"/>
                    <a:pt x="189" y="322"/>
                  </a:cubicBezTo>
                  <a:cubicBezTo>
                    <a:pt x="248" y="392"/>
                    <a:pt x="281" y="304"/>
                    <a:pt x="281" y="304"/>
                  </a:cubicBezTo>
                  <a:cubicBezTo>
                    <a:pt x="335" y="310"/>
                    <a:pt x="315" y="205"/>
                    <a:pt x="315" y="205"/>
                  </a:cubicBezTo>
                  <a:cubicBezTo>
                    <a:pt x="403" y="157"/>
                    <a:pt x="315" y="128"/>
                    <a:pt x="315" y="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0"/>
            <p:cNvSpPr/>
            <p:nvPr/>
          </p:nvSpPr>
          <p:spPr bwMode="auto">
            <a:xfrm>
              <a:off x="8080378" y="2600326"/>
              <a:ext cx="649288" cy="647700"/>
            </a:xfrm>
            <a:custGeom>
              <a:avLst/>
              <a:gdLst>
                <a:gd name="T0" fmla="*/ 286 w 373"/>
                <a:gd name="T1" fmla="*/ 160 h 372"/>
                <a:gd name="T2" fmla="*/ 297 w 373"/>
                <a:gd name="T3" fmla="*/ 95 h 372"/>
                <a:gd name="T4" fmla="*/ 219 w 373"/>
                <a:gd name="T5" fmla="*/ 81 h 372"/>
                <a:gd name="T6" fmla="*/ 168 w 373"/>
                <a:gd name="T7" fmla="*/ 3 h 372"/>
                <a:gd name="T8" fmla="*/ 116 w 373"/>
                <a:gd name="T9" fmla="*/ 73 h 372"/>
                <a:gd name="T10" fmla="*/ 81 w 373"/>
                <a:gd name="T11" fmla="*/ 145 h 372"/>
                <a:gd name="T12" fmla="*/ 67 w 373"/>
                <a:gd name="T13" fmla="*/ 256 h 372"/>
                <a:gd name="T14" fmla="*/ 79 w 373"/>
                <a:gd name="T15" fmla="*/ 256 h 372"/>
                <a:gd name="T16" fmla="*/ 149 w 373"/>
                <a:gd name="T17" fmla="*/ 291 h 372"/>
                <a:gd name="T18" fmla="*/ 214 w 373"/>
                <a:gd name="T19" fmla="*/ 289 h 372"/>
                <a:gd name="T20" fmla="*/ 341 w 373"/>
                <a:gd name="T21" fmla="*/ 246 h 372"/>
                <a:gd name="T22" fmla="*/ 286 w 373"/>
                <a:gd name="T23" fmla="*/ 16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3" h="372">
                  <a:moveTo>
                    <a:pt x="286" y="160"/>
                  </a:moveTo>
                  <a:cubicBezTo>
                    <a:pt x="321" y="150"/>
                    <a:pt x="297" y="95"/>
                    <a:pt x="297" y="95"/>
                  </a:cubicBezTo>
                  <a:cubicBezTo>
                    <a:pt x="279" y="43"/>
                    <a:pt x="219" y="81"/>
                    <a:pt x="219" y="81"/>
                  </a:cubicBezTo>
                  <a:cubicBezTo>
                    <a:pt x="243" y="1"/>
                    <a:pt x="168" y="3"/>
                    <a:pt x="168" y="3"/>
                  </a:cubicBezTo>
                  <a:cubicBezTo>
                    <a:pt x="123" y="0"/>
                    <a:pt x="116" y="73"/>
                    <a:pt x="116" y="73"/>
                  </a:cubicBezTo>
                  <a:cubicBezTo>
                    <a:pt x="38" y="80"/>
                    <a:pt x="81" y="145"/>
                    <a:pt x="81" y="145"/>
                  </a:cubicBezTo>
                  <a:cubicBezTo>
                    <a:pt x="0" y="182"/>
                    <a:pt x="67" y="256"/>
                    <a:pt x="67" y="256"/>
                  </a:cubicBezTo>
                  <a:cubicBezTo>
                    <a:pt x="71" y="261"/>
                    <a:pt x="79" y="256"/>
                    <a:pt x="79" y="256"/>
                  </a:cubicBezTo>
                  <a:cubicBezTo>
                    <a:pt x="71" y="345"/>
                    <a:pt x="149" y="291"/>
                    <a:pt x="149" y="291"/>
                  </a:cubicBezTo>
                  <a:cubicBezTo>
                    <a:pt x="156" y="339"/>
                    <a:pt x="214" y="289"/>
                    <a:pt x="214" y="289"/>
                  </a:cubicBezTo>
                  <a:cubicBezTo>
                    <a:pt x="295" y="372"/>
                    <a:pt x="341" y="246"/>
                    <a:pt x="341" y="246"/>
                  </a:cubicBezTo>
                  <a:cubicBezTo>
                    <a:pt x="373" y="171"/>
                    <a:pt x="286" y="160"/>
                    <a:pt x="286" y="16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1"/>
            <p:cNvSpPr/>
            <p:nvPr/>
          </p:nvSpPr>
          <p:spPr bwMode="auto">
            <a:xfrm>
              <a:off x="8066090" y="2941638"/>
              <a:ext cx="706438" cy="731837"/>
            </a:xfrm>
            <a:custGeom>
              <a:avLst/>
              <a:gdLst>
                <a:gd name="T0" fmla="*/ 332 w 405"/>
                <a:gd name="T1" fmla="*/ 134 h 420"/>
                <a:gd name="T2" fmla="*/ 264 w 405"/>
                <a:gd name="T3" fmla="*/ 85 h 420"/>
                <a:gd name="T4" fmla="*/ 190 w 405"/>
                <a:gd name="T5" fmla="*/ 37 h 420"/>
                <a:gd name="T6" fmla="*/ 160 w 405"/>
                <a:gd name="T7" fmla="*/ 3 h 420"/>
                <a:gd name="T8" fmla="*/ 158 w 405"/>
                <a:gd name="T9" fmla="*/ 3 h 420"/>
                <a:gd name="T10" fmla="*/ 92 w 405"/>
                <a:gd name="T11" fmla="*/ 57 h 420"/>
                <a:gd name="T12" fmla="*/ 86 w 405"/>
                <a:gd name="T13" fmla="*/ 148 h 420"/>
                <a:gd name="T14" fmla="*/ 94 w 405"/>
                <a:gd name="T15" fmla="*/ 221 h 420"/>
                <a:gd name="T16" fmla="*/ 136 w 405"/>
                <a:gd name="T17" fmla="*/ 276 h 420"/>
                <a:gd name="T18" fmla="*/ 201 w 405"/>
                <a:gd name="T19" fmla="*/ 346 h 420"/>
                <a:gd name="T20" fmla="*/ 200 w 405"/>
                <a:gd name="T21" fmla="*/ 344 h 420"/>
                <a:gd name="T22" fmla="*/ 200 w 405"/>
                <a:gd name="T23" fmla="*/ 344 h 420"/>
                <a:gd name="T24" fmla="*/ 200 w 405"/>
                <a:gd name="T25" fmla="*/ 344 h 420"/>
                <a:gd name="T26" fmla="*/ 203 w 405"/>
                <a:gd name="T27" fmla="*/ 349 h 420"/>
                <a:gd name="T28" fmla="*/ 281 w 405"/>
                <a:gd name="T29" fmla="*/ 355 h 420"/>
                <a:gd name="T30" fmla="*/ 284 w 405"/>
                <a:gd name="T31" fmla="*/ 357 h 420"/>
                <a:gd name="T32" fmla="*/ 348 w 405"/>
                <a:gd name="T33" fmla="*/ 315 h 420"/>
                <a:gd name="T34" fmla="*/ 354 w 405"/>
                <a:gd name="T35" fmla="*/ 265 h 420"/>
                <a:gd name="T36" fmla="*/ 362 w 405"/>
                <a:gd name="T37" fmla="*/ 197 h 420"/>
                <a:gd name="T38" fmla="*/ 332 w 405"/>
                <a:gd name="T39" fmla="*/ 134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5" h="420">
                  <a:moveTo>
                    <a:pt x="332" y="134"/>
                  </a:moveTo>
                  <a:cubicBezTo>
                    <a:pt x="335" y="57"/>
                    <a:pt x="264" y="85"/>
                    <a:pt x="264" y="85"/>
                  </a:cubicBezTo>
                  <a:cubicBezTo>
                    <a:pt x="242" y="0"/>
                    <a:pt x="190" y="37"/>
                    <a:pt x="190" y="37"/>
                  </a:cubicBezTo>
                  <a:cubicBezTo>
                    <a:pt x="190" y="17"/>
                    <a:pt x="160" y="3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88" y="0"/>
                    <a:pt x="92" y="57"/>
                    <a:pt x="92" y="57"/>
                  </a:cubicBezTo>
                  <a:cubicBezTo>
                    <a:pt x="0" y="101"/>
                    <a:pt x="86" y="148"/>
                    <a:pt x="86" y="148"/>
                  </a:cubicBezTo>
                  <a:cubicBezTo>
                    <a:pt x="17" y="186"/>
                    <a:pt x="94" y="221"/>
                    <a:pt x="94" y="221"/>
                  </a:cubicBezTo>
                  <a:cubicBezTo>
                    <a:pt x="77" y="306"/>
                    <a:pt x="136" y="276"/>
                    <a:pt x="136" y="276"/>
                  </a:cubicBezTo>
                  <a:cubicBezTo>
                    <a:pt x="123" y="388"/>
                    <a:pt x="201" y="346"/>
                    <a:pt x="201" y="346"/>
                  </a:cubicBezTo>
                  <a:cubicBezTo>
                    <a:pt x="201" y="346"/>
                    <a:pt x="200" y="345"/>
                    <a:pt x="200" y="344"/>
                  </a:cubicBezTo>
                  <a:cubicBezTo>
                    <a:pt x="200" y="344"/>
                    <a:pt x="200" y="344"/>
                    <a:pt x="200" y="344"/>
                  </a:cubicBezTo>
                  <a:cubicBezTo>
                    <a:pt x="153" y="272"/>
                    <a:pt x="193" y="333"/>
                    <a:pt x="200" y="344"/>
                  </a:cubicBezTo>
                  <a:cubicBezTo>
                    <a:pt x="201" y="346"/>
                    <a:pt x="202" y="347"/>
                    <a:pt x="203" y="349"/>
                  </a:cubicBezTo>
                  <a:cubicBezTo>
                    <a:pt x="252" y="420"/>
                    <a:pt x="281" y="355"/>
                    <a:pt x="281" y="355"/>
                  </a:cubicBezTo>
                  <a:cubicBezTo>
                    <a:pt x="282" y="355"/>
                    <a:pt x="283" y="356"/>
                    <a:pt x="284" y="357"/>
                  </a:cubicBezTo>
                  <a:cubicBezTo>
                    <a:pt x="370" y="409"/>
                    <a:pt x="348" y="315"/>
                    <a:pt x="348" y="315"/>
                  </a:cubicBezTo>
                  <a:cubicBezTo>
                    <a:pt x="388" y="288"/>
                    <a:pt x="354" y="265"/>
                    <a:pt x="354" y="265"/>
                  </a:cubicBezTo>
                  <a:cubicBezTo>
                    <a:pt x="405" y="253"/>
                    <a:pt x="362" y="197"/>
                    <a:pt x="362" y="197"/>
                  </a:cubicBezTo>
                  <a:cubicBezTo>
                    <a:pt x="394" y="157"/>
                    <a:pt x="332" y="134"/>
                    <a:pt x="332" y="1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2"/>
            <p:cNvSpPr/>
            <p:nvPr/>
          </p:nvSpPr>
          <p:spPr bwMode="auto">
            <a:xfrm>
              <a:off x="8650290" y="2714626"/>
              <a:ext cx="638175" cy="877887"/>
            </a:xfrm>
            <a:custGeom>
              <a:avLst/>
              <a:gdLst>
                <a:gd name="T0" fmla="*/ 314 w 366"/>
                <a:gd name="T1" fmla="*/ 321 h 505"/>
                <a:gd name="T2" fmla="*/ 329 w 366"/>
                <a:gd name="T3" fmla="*/ 262 h 505"/>
                <a:gd name="T4" fmla="*/ 289 w 366"/>
                <a:gd name="T5" fmla="*/ 210 h 505"/>
                <a:gd name="T6" fmla="*/ 289 w 366"/>
                <a:gd name="T7" fmla="*/ 154 h 505"/>
                <a:gd name="T8" fmla="*/ 242 w 366"/>
                <a:gd name="T9" fmla="*/ 134 h 505"/>
                <a:gd name="T10" fmla="*/ 166 w 366"/>
                <a:gd name="T11" fmla="*/ 53 h 505"/>
                <a:gd name="T12" fmla="*/ 109 w 366"/>
                <a:gd name="T13" fmla="*/ 0 h 505"/>
                <a:gd name="T14" fmla="*/ 59 w 366"/>
                <a:gd name="T15" fmla="*/ 82 h 505"/>
                <a:gd name="T16" fmla="*/ 9 w 366"/>
                <a:gd name="T17" fmla="*/ 174 h 505"/>
                <a:gd name="T18" fmla="*/ 91 w 366"/>
                <a:gd name="T19" fmla="*/ 287 h 505"/>
                <a:gd name="T20" fmla="*/ 156 w 366"/>
                <a:gd name="T21" fmla="*/ 281 h 505"/>
                <a:gd name="T22" fmla="*/ 155 w 366"/>
                <a:gd name="T23" fmla="*/ 284 h 505"/>
                <a:gd name="T24" fmla="*/ 211 w 366"/>
                <a:gd name="T25" fmla="*/ 341 h 505"/>
                <a:gd name="T26" fmla="*/ 347 w 366"/>
                <a:gd name="T27" fmla="*/ 383 h 505"/>
                <a:gd name="T28" fmla="*/ 314 w 366"/>
                <a:gd name="T29" fmla="*/ 321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505">
                  <a:moveTo>
                    <a:pt x="314" y="321"/>
                  </a:moveTo>
                  <a:cubicBezTo>
                    <a:pt x="331" y="314"/>
                    <a:pt x="329" y="262"/>
                    <a:pt x="329" y="262"/>
                  </a:cubicBezTo>
                  <a:cubicBezTo>
                    <a:pt x="332" y="223"/>
                    <a:pt x="289" y="210"/>
                    <a:pt x="289" y="210"/>
                  </a:cubicBezTo>
                  <a:cubicBezTo>
                    <a:pt x="306" y="191"/>
                    <a:pt x="289" y="154"/>
                    <a:pt x="289" y="154"/>
                  </a:cubicBezTo>
                  <a:cubicBezTo>
                    <a:pt x="272" y="126"/>
                    <a:pt x="242" y="134"/>
                    <a:pt x="242" y="134"/>
                  </a:cubicBezTo>
                  <a:cubicBezTo>
                    <a:pt x="252" y="50"/>
                    <a:pt x="166" y="53"/>
                    <a:pt x="166" y="53"/>
                  </a:cubicBezTo>
                  <a:cubicBezTo>
                    <a:pt x="165" y="4"/>
                    <a:pt x="109" y="0"/>
                    <a:pt x="109" y="0"/>
                  </a:cubicBezTo>
                  <a:cubicBezTo>
                    <a:pt x="48" y="11"/>
                    <a:pt x="59" y="82"/>
                    <a:pt x="59" y="82"/>
                  </a:cubicBezTo>
                  <a:cubicBezTo>
                    <a:pt x="0" y="88"/>
                    <a:pt x="9" y="174"/>
                    <a:pt x="9" y="174"/>
                  </a:cubicBezTo>
                  <a:cubicBezTo>
                    <a:pt x="3" y="406"/>
                    <a:pt x="91" y="287"/>
                    <a:pt x="91" y="287"/>
                  </a:cubicBezTo>
                  <a:cubicBezTo>
                    <a:pt x="116" y="330"/>
                    <a:pt x="156" y="281"/>
                    <a:pt x="156" y="281"/>
                  </a:cubicBezTo>
                  <a:cubicBezTo>
                    <a:pt x="155" y="282"/>
                    <a:pt x="155" y="283"/>
                    <a:pt x="155" y="284"/>
                  </a:cubicBezTo>
                  <a:cubicBezTo>
                    <a:pt x="127" y="358"/>
                    <a:pt x="211" y="341"/>
                    <a:pt x="211" y="341"/>
                  </a:cubicBezTo>
                  <a:cubicBezTo>
                    <a:pt x="302" y="505"/>
                    <a:pt x="347" y="383"/>
                    <a:pt x="347" y="383"/>
                  </a:cubicBezTo>
                  <a:cubicBezTo>
                    <a:pt x="366" y="347"/>
                    <a:pt x="314" y="321"/>
                    <a:pt x="314" y="3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3"/>
            <p:cNvSpPr/>
            <p:nvPr/>
          </p:nvSpPr>
          <p:spPr bwMode="auto">
            <a:xfrm>
              <a:off x="8402640" y="2827338"/>
              <a:ext cx="1001713" cy="846137"/>
            </a:xfrm>
            <a:custGeom>
              <a:avLst/>
              <a:gdLst>
                <a:gd name="T0" fmla="*/ 525 w 575"/>
                <a:gd name="T1" fmla="*/ 355 h 486"/>
                <a:gd name="T2" fmla="*/ 441 w 575"/>
                <a:gd name="T3" fmla="*/ 329 h 486"/>
                <a:gd name="T4" fmla="*/ 400 w 575"/>
                <a:gd name="T5" fmla="*/ 273 h 486"/>
                <a:gd name="T6" fmla="*/ 320 w 575"/>
                <a:gd name="T7" fmla="*/ 179 h 486"/>
                <a:gd name="T8" fmla="*/ 282 w 575"/>
                <a:gd name="T9" fmla="*/ 114 h 486"/>
                <a:gd name="T10" fmla="*/ 175 w 575"/>
                <a:gd name="T11" fmla="*/ 122 h 486"/>
                <a:gd name="T12" fmla="*/ 112 w 575"/>
                <a:gd name="T13" fmla="*/ 173 h 486"/>
                <a:gd name="T14" fmla="*/ 72 w 575"/>
                <a:gd name="T15" fmla="*/ 272 h 486"/>
                <a:gd name="T16" fmla="*/ 112 w 575"/>
                <a:gd name="T17" fmla="*/ 354 h 486"/>
                <a:gd name="T18" fmla="*/ 196 w 575"/>
                <a:gd name="T19" fmla="*/ 293 h 486"/>
                <a:gd name="T20" fmla="*/ 288 w 575"/>
                <a:gd name="T21" fmla="*/ 293 h 486"/>
                <a:gd name="T22" fmla="*/ 353 w 575"/>
                <a:gd name="T23" fmla="*/ 327 h 486"/>
                <a:gd name="T24" fmla="*/ 357 w 575"/>
                <a:gd name="T25" fmla="*/ 325 h 486"/>
                <a:gd name="T26" fmla="*/ 355 w 575"/>
                <a:gd name="T27" fmla="*/ 325 h 486"/>
                <a:gd name="T28" fmla="*/ 442 w 575"/>
                <a:gd name="T29" fmla="*/ 402 h 486"/>
                <a:gd name="T30" fmla="*/ 547 w 575"/>
                <a:gd name="T31" fmla="*/ 421 h 486"/>
                <a:gd name="T32" fmla="*/ 525 w 575"/>
                <a:gd name="T33" fmla="*/ 35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486">
                  <a:moveTo>
                    <a:pt x="525" y="355"/>
                  </a:moveTo>
                  <a:cubicBezTo>
                    <a:pt x="525" y="355"/>
                    <a:pt x="515" y="254"/>
                    <a:pt x="441" y="329"/>
                  </a:cubicBezTo>
                  <a:cubicBezTo>
                    <a:pt x="441" y="329"/>
                    <a:pt x="465" y="272"/>
                    <a:pt x="400" y="273"/>
                  </a:cubicBezTo>
                  <a:cubicBezTo>
                    <a:pt x="400" y="273"/>
                    <a:pt x="447" y="146"/>
                    <a:pt x="320" y="179"/>
                  </a:cubicBezTo>
                  <a:cubicBezTo>
                    <a:pt x="320" y="179"/>
                    <a:pt x="359" y="104"/>
                    <a:pt x="282" y="114"/>
                  </a:cubicBezTo>
                  <a:cubicBezTo>
                    <a:pt x="282" y="114"/>
                    <a:pt x="228" y="0"/>
                    <a:pt x="175" y="122"/>
                  </a:cubicBezTo>
                  <a:cubicBezTo>
                    <a:pt x="175" y="122"/>
                    <a:pt x="95" y="84"/>
                    <a:pt x="112" y="173"/>
                  </a:cubicBezTo>
                  <a:cubicBezTo>
                    <a:pt x="112" y="173"/>
                    <a:pt x="16" y="191"/>
                    <a:pt x="72" y="272"/>
                  </a:cubicBezTo>
                  <a:cubicBezTo>
                    <a:pt x="72" y="272"/>
                    <a:pt x="0" y="378"/>
                    <a:pt x="112" y="354"/>
                  </a:cubicBezTo>
                  <a:cubicBezTo>
                    <a:pt x="112" y="354"/>
                    <a:pt x="193" y="433"/>
                    <a:pt x="196" y="293"/>
                  </a:cubicBezTo>
                  <a:cubicBezTo>
                    <a:pt x="196" y="293"/>
                    <a:pt x="247" y="396"/>
                    <a:pt x="288" y="293"/>
                  </a:cubicBezTo>
                  <a:cubicBezTo>
                    <a:pt x="288" y="293"/>
                    <a:pt x="291" y="364"/>
                    <a:pt x="353" y="327"/>
                  </a:cubicBezTo>
                  <a:cubicBezTo>
                    <a:pt x="354" y="326"/>
                    <a:pt x="355" y="325"/>
                    <a:pt x="357" y="325"/>
                  </a:cubicBezTo>
                  <a:cubicBezTo>
                    <a:pt x="422" y="283"/>
                    <a:pt x="355" y="325"/>
                    <a:pt x="355" y="325"/>
                  </a:cubicBezTo>
                  <a:cubicBezTo>
                    <a:pt x="355" y="325"/>
                    <a:pt x="342" y="471"/>
                    <a:pt x="442" y="402"/>
                  </a:cubicBezTo>
                  <a:cubicBezTo>
                    <a:pt x="442" y="402"/>
                    <a:pt x="480" y="486"/>
                    <a:pt x="547" y="421"/>
                  </a:cubicBezTo>
                  <a:cubicBezTo>
                    <a:pt x="547" y="421"/>
                    <a:pt x="575" y="362"/>
                    <a:pt x="525" y="35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9" name="Group 11"/>
          <p:cNvGrpSpPr/>
          <p:nvPr/>
        </p:nvGrpSpPr>
        <p:grpSpPr>
          <a:xfrm>
            <a:off x="5925402" y="3547216"/>
            <a:ext cx="283954" cy="690947"/>
            <a:chOff x="6086777" y="3703638"/>
            <a:chExt cx="234950" cy="571500"/>
          </a:xfrm>
        </p:grpSpPr>
        <p:sp>
          <p:nvSpPr>
            <p:cNvPr id="110" name="Freeform 354"/>
            <p:cNvSpPr>
              <a:spLocks noEditPoints="1"/>
            </p:cNvSpPr>
            <p:nvPr/>
          </p:nvSpPr>
          <p:spPr bwMode="auto">
            <a:xfrm>
              <a:off x="6091539" y="3703638"/>
              <a:ext cx="230188" cy="365125"/>
            </a:xfrm>
            <a:custGeom>
              <a:avLst/>
              <a:gdLst>
                <a:gd name="T0" fmla="*/ 41 w 48"/>
                <a:gd name="T1" fmla="*/ 9 h 76"/>
                <a:gd name="T2" fmla="*/ 29 w 48"/>
                <a:gd name="T3" fmla="*/ 3 h 76"/>
                <a:gd name="T4" fmla="*/ 29 w 48"/>
                <a:gd name="T5" fmla="*/ 3 h 76"/>
                <a:gd name="T6" fmla="*/ 14 w 48"/>
                <a:gd name="T7" fmla="*/ 4 h 76"/>
                <a:gd name="T8" fmla="*/ 11 w 48"/>
                <a:gd name="T9" fmla="*/ 14 h 76"/>
                <a:gd name="T10" fmla="*/ 4 w 48"/>
                <a:gd name="T11" fmla="*/ 58 h 76"/>
                <a:gd name="T12" fmla="*/ 0 w 48"/>
                <a:gd name="T13" fmla="*/ 76 h 76"/>
                <a:gd name="T14" fmla="*/ 6 w 48"/>
                <a:gd name="T15" fmla="*/ 68 h 76"/>
                <a:gd name="T16" fmla="*/ 9 w 48"/>
                <a:gd name="T17" fmla="*/ 61 h 76"/>
                <a:gd name="T18" fmla="*/ 11 w 48"/>
                <a:gd name="T19" fmla="*/ 53 h 76"/>
                <a:gd name="T20" fmla="*/ 13 w 48"/>
                <a:gd name="T21" fmla="*/ 42 h 76"/>
                <a:gd name="T22" fmla="*/ 14 w 48"/>
                <a:gd name="T23" fmla="*/ 31 h 76"/>
                <a:gd name="T24" fmla="*/ 15 w 48"/>
                <a:gd name="T25" fmla="*/ 21 h 76"/>
                <a:gd name="T26" fmla="*/ 16 w 48"/>
                <a:gd name="T27" fmla="*/ 16 h 76"/>
                <a:gd name="T28" fmla="*/ 18 w 48"/>
                <a:gd name="T29" fmla="*/ 7 h 76"/>
                <a:gd name="T30" fmla="*/ 25 w 48"/>
                <a:gd name="T31" fmla="*/ 7 h 76"/>
                <a:gd name="T32" fmla="*/ 30 w 48"/>
                <a:gd name="T33" fmla="*/ 20 h 76"/>
                <a:gd name="T34" fmla="*/ 41 w 48"/>
                <a:gd name="T35" fmla="*/ 33 h 76"/>
                <a:gd name="T36" fmla="*/ 41 w 48"/>
                <a:gd name="T37" fmla="*/ 9 h 76"/>
                <a:gd name="T38" fmla="*/ 41 w 48"/>
                <a:gd name="T39" fmla="*/ 26 h 76"/>
                <a:gd name="T40" fmla="*/ 39 w 48"/>
                <a:gd name="T41" fmla="*/ 20 h 76"/>
                <a:gd name="T42" fmla="*/ 37 w 48"/>
                <a:gd name="T43" fmla="*/ 14 h 76"/>
                <a:gd name="T44" fmla="*/ 33 w 48"/>
                <a:gd name="T45" fmla="*/ 8 h 76"/>
                <a:gd name="T46" fmla="*/ 27 w 48"/>
                <a:gd name="T47" fmla="*/ 5 h 76"/>
                <a:gd name="T48" fmla="*/ 27 w 48"/>
                <a:gd name="T49" fmla="*/ 5 h 76"/>
                <a:gd name="T50" fmla="*/ 27 w 48"/>
                <a:gd name="T51" fmla="*/ 5 h 76"/>
                <a:gd name="T52" fmla="*/ 34 w 48"/>
                <a:gd name="T53" fmla="*/ 8 h 76"/>
                <a:gd name="T54" fmla="*/ 38 w 48"/>
                <a:gd name="T55" fmla="*/ 13 h 76"/>
                <a:gd name="T56" fmla="*/ 40 w 48"/>
                <a:gd name="T57" fmla="*/ 20 h 76"/>
                <a:gd name="T58" fmla="*/ 41 w 48"/>
                <a:gd name="T59" fmla="*/ 2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76">
                  <a:moveTo>
                    <a:pt x="41" y="9"/>
                  </a:moveTo>
                  <a:cubicBezTo>
                    <a:pt x="41" y="9"/>
                    <a:pt x="38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18" y="0"/>
                    <a:pt x="14" y="4"/>
                  </a:cubicBezTo>
                  <a:cubicBezTo>
                    <a:pt x="12" y="6"/>
                    <a:pt x="11" y="9"/>
                    <a:pt x="11" y="14"/>
                  </a:cubicBezTo>
                  <a:cubicBezTo>
                    <a:pt x="10" y="26"/>
                    <a:pt x="7" y="51"/>
                    <a:pt x="4" y="58"/>
                  </a:cubicBezTo>
                  <a:cubicBezTo>
                    <a:pt x="2" y="64"/>
                    <a:pt x="1" y="71"/>
                    <a:pt x="0" y="76"/>
                  </a:cubicBezTo>
                  <a:cubicBezTo>
                    <a:pt x="2" y="70"/>
                    <a:pt x="6" y="68"/>
                    <a:pt x="6" y="68"/>
                  </a:cubicBezTo>
                  <a:cubicBezTo>
                    <a:pt x="7" y="66"/>
                    <a:pt x="7" y="64"/>
                    <a:pt x="9" y="61"/>
                  </a:cubicBezTo>
                  <a:cubicBezTo>
                    <a:pt x="10" y="58"/>
                    <a:pt x="10" y="55"/>
                    <a:pt x="11" y="53"/>
                  </a:cubicBezTo>
                  <a:cubicBezTo>
                    <a:pt x="12" y="49"/>
                    <a:pt x="12" y="46"/>
                    <a:pt x="13" y="42"/>
                  </a:cubicBezTo>
                  <a:cubicBezTo>
                    <a:pt x="13" y="39"/>
                    <a:pt x="14" y="35"/>
                    <a:pt x="14" y="31"/>
                  </a:cubicBezTo>
                  <a:cubicBezTo>
                    <a:pt x="15" y="28"/>
                    <a:pt x="15" y="25"/>
                    <a:pt x="15" y="21"/>
                  </a:cubicBezTo>
                  <a:cubicBezTo>
                    <a:pt x="15" y="20"/>
                    <a:pt x="16" y="18"/>
                    <a:pt x="16" y="16"/>
                  </a:cubicBezTo>
                  <a:cubicBezTo>
                    <a:pt x="16" y="13"/>
                    <a:pt x="15" y="10"/>
                    <a:pt x="18" y="7"/>
                  </a:cubicBezTo>
                  <a:cubicBezTo>
                    <a:pt x="19" y="5"/>
                    <a:pt x="24" y="7"/>
                    <a:pt x="25" y="7"/>
                  </a:cubicBezTo>
                  <a:cubicBezTo>
                    <a:pt x="25" y="11"/>
                    <a:pt x="24" y="17"/>
                    <a:pt x="30" y="20"/>
                  </a:cubicBezTo>
                  <a:cubicBezTo>
                    <a:pt x="30" y="20"/>
                    <a:pt x="40" y="27"/>
                    <a:pt x="41" y="33"/>
                  </a:cubicBezTo>
                  <a:cubicBezTo>
                    <a:pt x="41" y="33"/>
                    <a:pt x="48" y="21"/>
                    <a:pt x="41" y="9"/>
                  </a:cubicBezTo>
                  <a:close/>
                  <a:moveTo>
                    <a:pt x="41" y="26"/>
                  </a:moveTo>
                  <a:cubicBezTo>
                    <a:pt x="40" y="24"/>
                    <a:pt x="40" y="22"/>
                    <a:pt x="39" y="20"/>
                  </a:cubicBezTo>
                  <a:cubicBezTo>
                    <a:pt x="39" y="18"/>
                    <a:pt x="38" y="15"/>
                    <a:pt x="37" y="14"/>
                  </a:cubicBezTo>
                  <a:cubicBezTo>
                    <a:pt x="36" y="12"/>
                    <a:pt x="35" y="10"/>
                    <a:pt x="33" y="8"/>
                  </a:cubicBezTo>
                  <a:cubicBezTo>
                    <a:pt x="31" y="7"/>
                    <a:pt x="29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2" y="6"/>
                    <a:pt x="34" y="8"/>
                  </a:cubicBezTo>
                  <a:cubicBezTo>
                    <a:pt x="35" y="9"/>
                    <a:pt x="37" y="11"/>
                    <a:pt x="38" y="13"/>
                  </a:cubicBezTo>
                  <a:cubicBezTo>
                    <a:pt x="39" y="15"/>
                    <a:pt x="40" y="17"/>
                    <a:pt x="40" y="20"/>
                  </a:cubicBezTo>
                  <a:cubicBezTo>
                    <a:pt x="41" y="22"/>
                    <a:pt x="41" y="24"/>
                    <a:pt x="41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355"/>
            <p:cNvSpPr>
              <a:spLocks noEditPoints="1"/>
            </p:cNvSpPr>
            <p:nvPr/>
          </p:nvSpPr>
          <p:spPr bwMode="auto">
            <a:xfrm>
              <a:off x="6086777" y="4002088"/>
              <a:ext cx="215900" cy="273050"/>
            </a:xfrm>
            <a:custGeom>
              <a:avLst/>
              <a:gdLst>
                <a:gd name="T0" fmla="*/ 38 w 45"/>
                <a:gd name="T1" fmla="*/ 20 h 57"/>
                <a:gd name="T2" fmla="*/ 10 w 45"/>
                <a:gd name="T3" fmla="*/ 4 h 57"/>
                <a:gd name="T4" fmla="*/ 7 w 45"/>
                <a:gd name="T5" fmla="*/ 6 h 57"/>
                <a:gd name="T6" fmla="*/ 1 w 45"/>
                <a:gd name="T7" fmla="*/ 14 h 57"/>
                <a:gd name="T8" fmla="*/ 1 w 45"/>
                <a:gd name="T9" fmla="*/ 18 h 57"/>
                <a:gd name="T10" fmla="*/ 1 w 45"/>
                <a:gd name="T11" fmla="*/ 18 h 57"/>
                <a:gd name="T12" fmla="*/ 1 w 45"/>
                <a:gd name="T13" fmla="*/ 18 h 57"/>
                <a:gd name="T14" fmla="*/ 1 w 45"/>
                <a:gd name="T15" fmla="*/ 18 h 57"/>
                <a:gd name="T16" fmla="*/ 1 w 45"/>
                <a:gd name="T17" fmla="*/ 19 h 57"/>
                <a:gd name="T18" fmla="*/ 1 w 45"/>
                <a:gd name="T19" fmla="*/ 19 h 57"/>
                <a:gd name="T20" fmla="*/ 1 w 45"/>
                <a:gd name="T21" fmla="*/ 19 h 57"/>
                <a:gd name="T22" fmla="*/ 1 w 45"/>
                <a:gd name="T23" fmla="*/ 19 h 57"/>
                <a:gd name="T24" fmla="*/ 1 w 45"/>
                <a:gd name="T25" fmla="*/ 19 h 57"/>
                <a:gd name="T26" fmla="*/ 1 w 45"/>
                <a:gd name="T27" fmla="*/ 19 h 57"/>
                <a:gd name="T28" fmla="*/ 5 w 45"/>
                <a:gd name="T29" fmla="*/ 36 h 57"/>
                <a:gd name="T30" fmla="*/ 33 w 45"/>
                <a:gd name="T31" fmla="*/ 52 h 57"/>
                <a:gd name="T32" fmla="*/ 38 w 45"/>
                <a:gd name="T33" fmla="*/ 20 h 57"/>
                <a:gd name="T34" fmla="*/ 34 w 45"/>
                <a:gd name="T35" fmla="*/ 47 h 57"/>
                <a:gd name="T36" fmla="*/ 9 w 45"/>
                <a:gd name="T37" fmla="*/ 7 h 57"/>
                <a:gd name="T38" fmla="*/ 34 w 45"/>
                <a:gd name="T39" fmla="*/ 4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7">
                  <a:moveTo>
                    <a:pt x="38" y="20"/>
                  </a:moveTo>
                  <a:cubicBezTo>
                    <a:pt x="32" y="7"/>
                    <a:pt x="19" y="0"/>
                    <a:pt x="10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3" y="8"/>
                    <a:pt x="1" y="14"/>
                  </a:cubicBezTo>
                  <a:cubicBezTo>
                    <a:pt x="1" y="15"/>
                    <a:pt x="1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4"/>
                    <a:pt x="2" y="31"/>
                    <a:pt x="5" y="36"/>
                  </a:cubicBezTo>
                  <a:cubicBezTo>
                    <a:pt x="11" y="50"/>
                    <a:pt x="24" y="57"/>
                    <a:pt x="33" y="52"/>
                  </a:cubicBezTo>
                  <a:cubicBezTo>
                    <a:pt x="42" y="47"/>
                    <a:pt x="45" y="33"/>
                    <a:pt x="38" y="20"/>
                  </a:cubicBezTo>
                  <a:close/>
                  <a:moveTo>
                    <a:pt x="34" y="47"/>
                  </a:moveTo>
                  <a:cubicBezTo>
                    <a:pt x="34" y="47"/>
                    <a:pt x="33" y="16"/>
                    <a:pt x="9" y="7"/>
                  </a:cubicBezTo>
                  <a:cubicBezTo>
                    <a:pt x="9" y="7"/>
                    <a:pt x="41" y="7"/>
                    <a:pt x="34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2" name="Group 23"/>
          <p:cNvGrpSpPr/>
          <p:nvPr/>
        </p:nvGrpSpPr>
        <p:grpSpPr>
          <a:xfrm>
            <a:off x="7654127" y="2890819"/>
            <a:ext cx="1076335" cy="1266732"/>
            <a:chOff x="7080552" y="3160713"/>
            <a:chExt cx="890588" cy="1047749"/>
          </a:xfrm>
        </p:grpSpPr>
        <p:sp>
          <p:nvSpPr>
            <p:cNvPr id="113" name="Freeform 371"/>
            <p:cNvSpPr/>
            <p:nvPr/>
          </p:nvSpPr>
          <p:spPr bwMode="auto">
            <a:xfrm>
              <a:off x="7444089" y="3708400"/>
              <a:ext cx="163513" cy="500062"/>
            </a:xfrm>
            <a:custGeom>
              <a:avLst/>
              <a:gdLst>
                <a:gd name="T0" fmla="*/ 28 w 34"/>
                <a:gd name="T1" fmla="*/ 104 h 104"/>
                <a:gd name="T2" fmla="*/ 15 w 34"/>
                <a:gd name="T3" fmla="*/ 103 h 104"/>
                <a:gd name="T4" fmla="*/ 9 w 34"/>
                <a:gd name="T5" fmla="*/ 44 h 104"/>
                <a:gd name="T6" fmla="*/ 16 w 34"/>
                <a:gd name="T7" fmla="*/ 0 h 104"/>
                <a:gd name="T8" fmla="*/ 26 w 34"/>
                <a:gd name="T9" fmla="*/ 9 h 104"/>
                <a:gd name="T10" fmla="*/ 21 w 34"/>
                <a:gd name="T11" fmla="*/ 39 h 104"/>
                <a:gd name="T12" fmla="*/ 28 w 34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04">
                  <a:moveTo>
                    <a:pt x="28" y="104"/>
                  </a:moveTo>
                  <a:cubicBezTo>
                    <a:pt x="15" y="103"/>
                    <a:pt x="15" y="103"/>
                    <a:pt x="15" y="103"/>
                  </a:cubicBezTo>
                  <a:cubicBezTo>
                    <a:pt x="20" y="88"/>
                    <a:pt x="18" y="67"/>
                    <a:pt x="9" y="44"/>
                  </a:cubicBezTo>
                  <a:cubicBezTo>
                    <a:pt x="0" y="19"/>
                    <a:pt x="15" y="1"/>
                    <a:pt x="1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9"/>
                    <a:pt x="15" y="22"/>
                    <a:pt x="21" y="39"/>
                  </a:cubicBezTo>
                  <a:cubicBezTo>
                    <a:pt x="31" y="66"/>
                    <a:pt x="34" y="85"/>
                    <a:pt x="28" y="1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372"/>
            <p:cNvSpPr/>
            <p:nvPr/>
          </p:nvSpPr>
          <p:spPr bwMode="auto">
            <a:xfrm>
              <a:off x="7085314" y="3160713"/>
              <a:ext cx="584200" cy="576262"/>
            </a:xfrm>
            <a:custGeom>
              <a:avLst/>
              <a:gdLst>
                <a:gd name="T0" fmla="*/ 94 w 122"/>
                <a:gd name="T1" fmla="*/ 120 h 120"/>
                <a:gd name="T2" fmla="*/ 0 w 122"/>
                <a:gd name="T3" fmla="*/ 0 h 120"/>
                <a:gd name="T4" fmla="*/ 94 w 122"/>
                <a:gd name="T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20">
                  <a:moveTo>
                    <a:pt x="94" y="120"/>
                  </a:moveTo>
                  <a:cubicBezTo>
                    <a:pt x="94" y="120"/>
                    <a:pt x="40" y="18"/>
                    <a:pt x="0" y="0"/>
                  </a:cubicBezTo>
                  <a:cubicBezTo>
                    <a:pt x="6" y="1"/>
                    <a:pt x="122" y="29"/>
                    <a:pt x="94" y="1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373"/>
            <p:cNvSpPr/>
            <p:nvPr/>
          </p:nvSpPr>
          <p:spPr bwMode="auto">
            <a:xfrm>
              <a:off x="7080552" y="3160713"/>
              <a:ext cx="455613" cy="696912"/>
            </a:xfrm>
            <a:custGeom>
              <a:avLst/>
              <a:gdLst>
                <a:gd name="T0" fmla="*/ 95 w 95"/>
                <a:gd name="T1" fmla="*/ 120 h 145"/>
                <a:gd name="T2" fmla="*/ 0 w 95"/>
                <a:gd name="T3" fmla="*/ 0 h 145"/>
                <a:gd name="T4" fmla="*/ 1 w 95"/>
                <a:gd name="T5" fmla="*/ 0 h 145"/>
                <a:gd name="T6" fmla="*/ 95 w 95"/>
                <a:gd name="T7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45">
                  <a:moveTo>
                    <a:pt x="95" y="120"/>
                  </a:moveTo>
                  <a:cubicBezTo>
                    <a:pt x="95" y="120"/>
                    <a:pt x="0" y="145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1" y="18"/>
                    <a:pt x="95" y="120"/>
                    <a:pt x="95" y="12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374"/>
            <p:cNvSpPr/>
            <p:nvPr/>
          </p:nvSpPr>
          <p:spPr bwMode="auto">
            <a:xfrm>
              <a:off x="7458377" y="3284538"/>
              <a:ext cx="512763" cy="476250"/>
            </a:xfrm>
            <a:custGeom>
              <a:avLst/>
              <a:gdLst>
                <a:gd name="T0" fmla="*/ 107 w 107"/>
                <a:gd name="T1" fmla="*/ 4 h 99"/>
                <a:gd name="T2" fmla="*/ 16 w 107"/>
                <a:gd name="T3" fmla="*/ 99 h 99"/>
                <a:gd name="T4" fmla="*/ 107 w 107"/>
                <a:gd name="T5" fmla="*/ 0 h 99"/>
                <a:gd name="T6" fmla="*/ 107 w 107"/>
                <a:gd name="T7" fmla="*/ 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99">
                  <a:moveTo>
                    <a:pt x="107" y="4"/>
                  </a:moveTo>
                  <a:cubicBezTo>
                    <a:pt x="68" y="13"/>
                    <a:pt x="16" y="99"/>
                    <a:pt x="16" y="99"/>
                  </a:cubicBezTo>
                  <a:cubicBezTo>
                    <a:pt x="16" y="99"/>
                    <a:pt x="0" y="0"/>
                    <a:pt x="107" y="0"/>
                  </a:cubicBezTo>
                  <a:cubicBezTo>
                    <a:pt x="107" y="0"/>
                    <a:pt x="107" y="1"/>
                    <a:pt x="107" y="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375"/>
            <p:cNvSpPr/>
            <p:nvPr/>
          </p:nvSpPr>
          <p:spPr bwMode="auto">
            <a:xfrm>
              <a:off x="7536164" y="3303588"/>
              <a:ext cx="434975" cy="457200"/>
            </a:xfrm>
            <a:custGeom>
              <a:avLst/>
              <a:gdLst>
                <a:gd name="T0" fmla="*/ 91 w 91"/>
                <a:gd name="T1" fmla="*/ 0 h 95"/>
                <a:gd name="T2" fmla="*/ 0 w 91"/>
                <a:gd name="T3" fmla="*/ 95 h 95"/>
                <a:gd name="T4" fmla="*/ 91 w 91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95">
                  <a:moveTo>
                    <a:pt x="91" y="0"/>
                  </a:moveTo>
                  <a:cubicBezTo>
                    <a:pt x="91" y="17"/>
                    <a:pt x="85" y="79"/>
                    <a:pt x="0" y="95"/>
                  </a:cubicBezTo>
                  <a:cubicBezTo>
                    <a:pt x="0" y="95"/>
                    <a:pt x="52" y="9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8" name="Group 35"/>
          <p:cNvGrpSpPr/>
          <p:nvPr/>
        </p:nvGrpSpPr>
        <p:grpSpPr>
          <a:xfrm>
            <a:off x="1757095" y="3610552"/>
            <a:ext cx="341510" cy="452953"/>
            <a:chOff x="3349927" y="3756025"/>
            <a:chExt cx="282575" cy="374650"/>
          </a:xfrm>
          <a:solidFill>
            <a:schemeClr val="accent1"/>
          </a:solidFill>
        </p:grpSpPr>
        <p:sp>
          <p:nvSpPr>
            <p:cNvPr id="119" name="Freeform 387"/>
            <p:cNvSpPr/>
            <p:nvPr/>
          </p:nvSpPr>
          <p:spPr bwMode="auto">
            <a:xfrm>
              <a:off x="3349927" y="3971925"/>
              <a:ext cx="66675" cy="82550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3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Freeform 388"/>
            <p:cNvSpPr/>
            <p:nvPr/>
          </p:nvSpPr>
          <p:spPr bwMode="auto">
            <a:xfrm>
              <a:off x="3483277" y="3938588"/>
              <a:ext cx="73025" cy="77787"/>
            </a:xfrm>
            <a:custGeom>
              <a:avLst/>
              <a:gdLst>
                <a:gd name="T0" fmla="*/ 4 w 15"/>
                <a:gd name="T1" fmla="*/ 15 h 16"/>
                <a:gd name="T2" fmla="*/ 12 w 15"/>
                <a:gd name="T3" fmla="*/ 0 h 16"/>
                <a:gd name="T4" fmla="*/ 14 w 15"/>
                <a:gd name="T5" fmla="*/ 0 h 16"/>
                <a:gd name="T6" fmla="*/ 15 w 15"/>
                <a:gd name="T7" fmla="*/ 2 h 16"/>
                <a:gd name="T8" fmla="*/ 4 w 15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0" y="8"/>
                    <a:pt x="10" y="1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4" y="4"/>
                    <a:pt x="12" y="16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Freeform 389"/>
            <p:cNvSpPr/>
            <p:nvPr/>
          </p:nvSpPr>
          <p:spPr bwMode="auto">
            <a:xfrm>
              <a:off x="3388027" y="3843338"/>
              <a:ext cx="66675" cy="80962"/>
            </a:xfrm>
            <a:custGeom>
              <a:avLst/>
              <a:gdLst>
                <a:gd name="T0" fmla="*/ 7 w 14"/>
                <a:gd name="T1" fmla="*/ 17 h 17"/>
                <a:gd name="T2" fmla="*/ 8 w 14"/>
                <a:gd name="T3" fmla="*/ 1 h 17"/>
                <a:gd name="T4" fmla="*/ 10 w 14"/>
                <a:gd name="T5" fmla="*/ 0 h 17"/>
                <a:gd name="T6" fmla="*/ 11 w 14"/>
                <a:gd name="T7" fmla="*/ 2 h 17"/>
                <a:gd name="T8" fmla="*/ 7 w 14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cubicBezTo>
                    <a:pt x="0" y="13"/>
                    <a:pt x="7" y="2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2" y="3"/>
                    <a:pt x="14" y="16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Freeform 390"/>
            <p:cNvSpPr/>
            <p:nvPr/>
          </p:nvSpPr>
          <p:spPr bwMode="auto">
            <a:xfrm>
              <a:off x="3468989" y="3756025"/>
              <a:ext cx="68263" cy="82550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2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Freeform 391"/>
            <p:cNvSpPr/>
            <p:nvPr/>
          </p:nvSpPr>
          <p:spPr bwMode="auto">
            <a:xfrm>
              <a:off x="3565827" y="4049713"/>
              <a:ext cx="66675" cy="80962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2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24" name="Group 19"/>
          <p:cNvGrpSpPr/>
          <p:nvPr/>
        </p:nvGrpSpPr>
        <p:grpSpPr>
          <a:xfrm>
            <a:off x="0" y="4034715"/>
            <a:ext cx="12190413" cy="2824870"/>
            <a:chOff x="0" y="4033782"/>
            <a:chExt cx="12192000" cy="2824216"/>
          </a:xfrm>
        </p:grpSpPr>
        <p:sp>
          <p:nvSpPr>
            <p:cNvPr id="125" name="Freeform 356"/>
            <p:cNvSpPr/>
            <p:nvPr/>
          </p:nvSpPr>
          <p:spPr bwMode="auto">
            <a:xfrm>
              <a:off x="1634517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9 w 94"/>
                <a:gd name="T7" fmla="*/ 0 h 55"/>
                <a:gd name="T8" fmla="*/ 27 w 94"/>
                <a:gd name="T9" fmla="*/ 13 h 55"/>
                <a:gd name="T10" fmla="*/ 27 w 94"/>
                <a:gd name="T11" fmla="*/ 16 h 55"/>
                <a:gd name="T12" fmla="*/ 23 w 94"/>
                <a:gd name="T13" fmla="*/ 16 h 55"/>
                <a:gd name="T14" fmla="*/ 0 w 94"/>
                <a:gd name="T15" fmla="*/ 35 h 55"/>
                <a:gd name="T16" fmla="*/ 23 w 94"/>
                <a:gd name="T17" fmla="*/ 55 h 55"/>
                <a:gd name="T18" fmla="*/ 37 w 94"/>
                <a:gd name="T19" fmla="*/ 51 h 55"/>
                <a:gd name="T20" fmla="*/ 47 w 94"/>
                <a:gd name="T21" fmla="*/ 53 h 55"/>
                <a:gd name="T22" fmla="*/ 61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70" y="17"/>
                    <a:pt x="70" y="15"/>
                    <a:pt x="70" y="13"/>
                  </a:cubicBezTo>
                  <a:cubicBezTo>
                    <a:pt x="70" y="6"/>
                    <a:pt x="61" y="0"/>
                    <a:pt x="49" y="0"/>
                  </a:cubicBezTo>
                  <a:cubicBezTo>
                    <a:pt x="37" y="0"/>
                    <a:pt x="27" y="6"/>
                    <a:pt x="27" y="13"/>
                  </a:cubicBezTo>
                  <a:cubicBezTo>
                    <a:pt x="27" y="14"/>
                    <a:pt x="27" y="15"/>
                    <a:pt x="27" y="16"/>
                  </a:cubicBezTo>
                  <a:cubicBezTo>
                    <a:pt x="26" y="16"/>
                    <a:pt x="24" y="16"/>
                    <a:pt x="23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3" y="55"/>
                  </a:cubicBezTo>
                  <a:cubicBezTo>
                    <a:pt x="28" y="55"/>
                    <a:pt x="33" y="54"/>
                    <a:pt x="37" y="51"/>
                  </a:cubicBezTo>
                  <a:cubicBezTo>
                    <a:pt x="40" y="52"/>
                    <a:pt x="43" y="53"/>
                    <a:pt x="47" y="53"/>
                  </a:cubicBezTo>
                  <a:cubicBezTo>
                    <a:pt x="52" y="53"/>
                    <a:pt x="57" y="52"/>
                    <a:pt x="61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Freeform 361"/>
            <p:cNvSpPr/>
            <p:nvPr/>
          </p:nvSpPr>
          <p:spPr bwMode="auto">
            <a:xfrm>
              <a:off x="3768179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8 w 94"/>
                <a:gd name="T7" fmla="*/ 0 h 55"/>
                <a:gd name="T8" fmla="*/ 26 w 94"/>
                <a:gd name="T9" fmla="*/ 13 h 55"/>
                <a:gd name="T10" fmla="*/ 27 w 94"/>
                <a:gd name="T11" fmla="*/ 16 h 55"/>
                <a:gd name="T12" fmla="*/ 22 w 94"/>
                <a:gd name="T13" fmla="*/ 16 h 55"/>
                <a:gd name="T14" fmla="*/ 0 w 94"/>
                <a:gd name="T15" fmla="*/ 35 h 55"/>
                <a:gd name="T16" fmla="*/ 22 w 94"/>
                <a:gd name="T17" fmla="*/ 55 h 55"/>
                <a:gd name="T18" fmla="*/ 36 w 94"/>
                <a:gd name="T19" fmla="*/ 51 h 55"/>
                <a:gd name="T20" fmla="*/ 47 w 94"/>
                <a:gd name="T21" fmla="*/ 53 h 55"/>
                <a:gd name="T22" fmla="*/ 60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69" y="17"/>
                    <a:pt x="70" y="15"/>
                    <a:pt x="70" y="13"/>
                  </a:cubicBezTo>
                  <a:cubicBezTo>
                    <a:pt x="70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5" y="16"/>
                    <a:pt x="24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8" y="55"/>
                    <a:pt x="32" y="54"/>
                    <a:pt x="36" y="51"/>
                  </a:cubicBezTo>
                  <a:cubicBezTo>
                    <a:pt x="39" y="52"/>
                    <a:pt x="43" y="53"/>
                    <a:pt x="47" y="53"/>
                  </a:cubicBezTo>
                  <a:cubicBezTo>
                    <a:pt x="52" y="53"/>
                    <a:pt x="57" y="52"/>
                    <a:pt x="60" y="49"/>
                  </a:cubicBezTo>
                  <a:cubicBezTo>
                    <a:pt x="64" y="52"/>
                    <a:pt x="68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Freeform 366"/>
            <p:cNvSpPr/>
            <p:nvPr/>
          </p:nvSpPr>
          <p:spPr bwMode="auto">
            <a:xfrm>
              <a:off x="5782260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9 w 94"/>
                <a:gd name="T7" fmla="*/ 0 h 55"/>
                <a:gd name="T8" fmla="*/ 27 w 94"/>
                <a:gd name="T9" fmla="*/ 13 h 55"/>
                <a:gd name="T10" fmla="*/ 27 w 94"/>
                <a:gd name="T11" fmla="*/ 16 h 55"/>
                <a:gd name="T12" fmla="*/ 23 w 94"/>
                <a:gd name="T13" fmla="*/ 16 h 55"/>
                <a:gd name="T14" fmla="*/ 0 w 94"/>
                <a:gd name="T15" fmla="*/ 35 h 55"/>
                <a:gd name="T16" fmla="*/ 23 w 94"/>
                <a:gd name="T17" fmla="*/ 55 h 55"/>
                <a:gd name="T18" fmla="*/ 37 w 94"/>
                <a:gd name="T19" fmla="*/ 51 h 55"/>
                <a:gd name="T20" fmla="*/ 47 w 94"/>
                <a:gd name="T21" fmla="*/ 53 h 55"/>
                <a:gd name="T22" fmla="*/ 61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70" y="17"/>
                    <a:pt x="70" y="15"/>
                    <a:pt x="70" y="13"/>
                  </a:cubicBezTo>
                  <a:cubicBezTo>
                    <a:pt x="70" y="6"/>
                    <a:pt x="61" y="0"/>
                    <a:pt x="49" y="0"/>
                  </a:cubicBezTo>
                  <a:cubicBezTo>
                    <a:pt x="37" y="0"/>
                    <a:pt x="27" y="6"/>
                    <a:pt x="27" y="13"/>
                  </a:cubicBezTo>
                  <a:cubicBezTo>
                    <a:pt x="27" y="14"/>
                    <a:pt x="27" y="15"/>
                    <a:pt x="27" y="16"/>
                  </a:cubicBezTo>
                  <a:cubicBezTo>
                    <a:pt x="26" y="16"/>
                    <a:pt x="24" y="16"/>
                    <a:pt x="23" y="16"/>
                  </a:cubicBezTo>
                  <a:cubicBezTo>
                    <a:pt x="11" y="16"/>
                    <a:pt x="0" y="24"/>
                    <a:pt x="0" y="35"/>
                  </a:cubicBezTo>
                  <a:cubicBezTo>
                    <a:pt x="0" y="46"/>
                    <a:pt x="11" y="55"/>
                    <a:pt x="23" y="55"/>
                  </a:cubicBezTo>
                  <a:cubicBezTo>
                    <a:pt x="28" y="55"/>
                    <a:pt x="33" y="54"/>
                    <a:pt x="37" y="51"/>
                  </a:cubicBezTo>
                  <a:cubicBezTo>
                    <a:pt x="40" y="52"/>
                    <a:pt x="43" y="53"/>
                    <a:pt x="47" y="53"/>
                  </a:cubicBezTo>
                  <a:cubicBezTo>
                    <a:pt x="52" y="53"/>
                    <a:pt x="57" y="52"/>
                    <a:pt x="61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Freeform 376"/>
            <p:cNvSpPr/>
            <p:nvPr/>
          </p:nvSpPr>
          <p:spPr bwMode="auto">
            <a:xfrm>
              <a:off x="7956381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8 w 94"/>
                <a:gd name="T7" fmla="*/ 0 h 55"/>
                <a:gd name="T8" fmla="*/ 26 w 94"/>
                <a:gd name="T9" fmla="*/ 13 h 55"/>
                <a:gd name="T10" fmla="*/ 27 w 94"/>
                <a:gd name="T11" fmla="*/ 16 h 55"/>
                <a:gd name="T12" fmla="*/ 22 w 94"/>
                <a:gd name="T13" fmla="*/ 16 h 55"/>
                <a:gd name="T14" fmla="*/ 0 w 94"/>
                <a:gd name="T15" fmla="*/ 35 h 55"/>
                <a:gd name="T16" fmla="*/ 22 w 94"/>
                <a:gd name="T17" fmla="*/ 55 h 55"/>
                <a:gd name="T18" fmla="*/ 36 w 94"/>
                <a:gd name="T19" fmla="*/ 51 h 55"/>
                <a:gd name="T20" fmla="*/ 47 w 94"/>
                <a:gd name="T21" fmla="*/ 53 h 55"/>
                <a:gd name="T22" fmla="*/ 60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69" y="17"/>
                    <a:pt x="70" y="15"/>
                    <a:pt x="70" y="13"/>
                  </a:cubicBezTo>
                  <a:cubicBezTo>
                    <a:pt x="70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5" y="16"/>
                    <a:pt x="24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8" y="55"/>
                    <a:pt x="32" y="54"/>
                    <a:pt x="36" y="51"/>
                  </a:cubicBezTo>
                  <a:cubicBezTo>
                    <a:pt x="39" y="52"/>
                    <a:pt x="43" y="53"/>
                    <a:pt x="47" y="53"/>
                  </a:cubicBezTo>
                  <a:cubicBezTo>
                    <a:pt x="52" y="53"/>
                    <a:pt x="57" y="52"/>
                    <a:pt x="60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Freeform 382"/>
            <p:cNvSpPr/>
            <p:nvPr/>
          </p:nvSpPr>
          <p:spPr bwMode="auto">
            <a:xfrm>
              <a:off x="10113106" y="4033782"/>
              <a:ext cx="539197" cy="320447"/>
            </a:xfrm>
            <a:custGeom>
              <a:avLst/>
              <a:gdLst>
                <a:gd name="T0" fmla="*/ 73 w 93"/>
                <a:gd name="T1" fmla="*/ 18 h 55"/>
                <a:gd name="T2" fmla="*/ 67 w 93"/>
                <a:gd name="T3" fmla="*/ 19 h 55"/>
                <a:gd name="T4" fmla="*/ 69 w 93"/>
                <a:gd name="T5" fmla="*/ 13 h 55"/>
                <a:gd name="T6" fmla="*/ 48 w 93"/>
                <a:gd name="T7" fmla="*/ 0 h 55"/>
                <a:gd name="T8" fmla="*/ 26 w 93"/>
                <a:gd name="T9" fmla="*/ 13 h 55"/>
                <a:gd name="T10" fmla="*/ 26 w 93"/>
                <a:gd name="T11" fmla="*/ 16 h 55"/>
                <a:gd name="T12" fmla="*/ 22 w 93"/>
                <a:gd name="T13" fmla="*/ 16 h 55"/>
                <a:gd name="T14" fmla="*/ 0 w 93"/>
                <a:gd name="T15" fmla="*/ 35 h 55"/>
                <a:gd name="T16" fmla="*/ 22 w 93"/>
                <a:gd name="T17" fmla="*/ 55 h 55"/>
                <a:gd name="T18" fmla="*/ 36 w 93"/>
                <a:gd name="T19" fmla="*/ 51 h 55"/>
                <a:gd name="T20" fmla="*/ 46 w 93"/>
                <a:gd name="T21" fmla="*/ 53 h 55"/>
                <a:gd name="T22" fmla="*/ 60 w 93"/>
                <a:gd name="T23" fmla="*/ 49 h 55"/>
                <a:gd name="T24" fmla="*/ 73 w 93"/>
                <a:gd name="T25" fmla="*/ 54 h 55"/>
                <a:gd name="T26" fmla="*/ 93 w 93"/>
                <a:gd name="T27" fmla="*/ 36 h 55"/>
                <a:gd name="T28" fmla="*/ 73 w 93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55">
                  <a:moveTo>
                    <a:pt x="73" y="18"/>
                  </a:moveTo>
                  <a:cubicBezTo>
                    <a:pt x="71" y="18"/>
                    <a:pt x="69" y="18"/>
                    <a:pt x="67" y="19"/>
                  </a:cubicBezTo>
                  <a:cubicBezTo>
                    <a:pt x="69" y="17"/>
                    <a:pt x="69" y="15"/>
                    <a:pt x="69" y="13"/>
                  </a:cubicBezTo>
                  <a:cubicBezTo>
                    <a:pt x="69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6" y="15"/>
                    <a:pt x="26" y="16"/>
                  </a:cubicBezTo>
                  <a:cubicBezTo>
                    <a:pt x="25" y="16"/>
                    <a:pt x="23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7" y="55"/>
                    <a:pt x="32" y="54"/>
                    <a:pt x="36" y="51"/>
                  </a:cubicBezTo>
                  <a:cubicBezTo>
                    <a:pt x="39" y="52"/>
                    <a:pt x="42" y="53"/>
                    <a:pt x="46" y="53"/>
                  </a:cubicBezTo>
                  <a:cubicBezTo>
                    <a:pt x="51" y="53"/>
                    <a:pt x="56" y="52"/>
                    <a:pt x="60" y="49"/>
                  </a:cubicBezTo>
                  <a:cubicBezTo>
                    <a:pt x="63" y="52"/>
                    <a:pt x="68" y="54"/>
                    <a:pt x="73" y="54"/>
                  </a:cubicBezTo>
                  <a:cubicBezTo>
                    <a:pt x="84" y="54"/>
                    <a:pt x="93" y="46"/>
                    <a:pt x="93" y="36"/>
                  </a:cubicBezTo>
                  <a:cubicBezTo>
                    <a:pt x="93" y="26"/>
                    <a:pt x="84" y="18"/>
                    <a:pt x="73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72"/>
            <p:cNvSpPr/>
            <p:nvPr/>
          </p:nvSpPr>
          <p:spPr>
            <a:xfrm>
              <a:off x="0" y="4241733"/>
              <a:ext cx="12192000" cy="26162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30"/>
          <p:cNvGrpSpPr/>
          <p:nvPr/>
        </p:nvGrpSpPr>
        <p:grpSpPr>
          <a:xfrm>
            <a:off x="5598384" y="2390029"/>
            <a:ext cx="863488" cy="862213"/>
            <a:chOff x="5599113" y="2389476"/>
            <a:chExt cx="863600" cy="862013"/>
          </a:xfrm>
          <a:solidFill>
            <a:schemeClr val="accent2"/>
          </a:solidFill>
        </p:grpSpPr>
        <p:sp>
          <p:nvSpPr>
            <p:cNvPr id="132" name="Freeform 5"/>
            <p:cNvSpPr/>
            <p:nvPr/>
          </p:nvSpPr>
          <p:spPr bwMode="auto">
            <a:xfrm>
              <a:off x="5740400" y="2489488"/>
              <a:ext cx="658813" cy="668338"/>
            </a:xfrm>
            <a:custGeom>
              <a:avLst/>
              <a:gdLst>
                <a:gd name="T0" fmla="*/ 158 w 310"/>
                <a:gd name="T1" fmla="*/ 0 h 315"/>
                <a:gd name="T2" fmla="*/ 248 w 310"/>
                <a:gd name="T3" fmla="*/ 45 h 315"/>
                <a:gd name="T4" fmla="*/ 248 w 310"/>
                <a:gd name="T5" fmla="*/ 269 h 315"/>
                <a:gd name="T6" fmla="*/ 148 w 310"/>
                <a:gd name="T7" fmla="*/ 315 h 315"/>
                <a:gd name="T8" fmla="*/ 158 w 310"/>
                <a:gd name="T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15">
                  <a:moveTo>
                    <a:pt x="158" y="0"/>
                  </a:moveTo>
                  <a:cubicBezTo>
                    <a:pt x="191" y="5"/>
                    <a:pt x="222" y="20"/>
                    <a:pt x="248" y="45"/>
                  </a:cubicBezTo>
                  <a:cubicBezTo>
                    <a:pt x="310" y="107"/>
                    <a:pt x="310" y="207"/>
                    <a:pt x="248" y="269"/>
                  </a:cubicBezTo>
                  <a:cubicBezTo>
                    <a:pt x="220" y="297"/>
                    <a:pt x="184" y="313"/>
                    <a:pt x="148" y="315"/>
                  </a:cubicBezTo>
                  <a:cubicBezTo>
                    <a:pt x="0" y="161"/>
                    <a:pt x="143" y="15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6"/>
            <p:cNvSpPr/>
            <p:nvPr/>
          </p:nvSpPr>
          <p:spPr bwMode="auto">
            <a:xfrm>
              <a:off x="5657850" y="2473613"/>
              <a:ext cx="419100" cy="692150"/>
            </a:xfrm>
            <a:custGeom>
              <a:avLst/>
              <a:gdLst>
                <a:gd name="T0" fmla="*/ 62 w 197"/>
                <a:gd name="T1" fmla="*/ 52 h 326"/>
                <a:gd name="T2" fmla="*/ 197 w 197"/>
                <a:gd name="T3" fmla="*/ 7 h 326"/>
                <a:gd name="T4" fmla="*/ 187 w 197"/>
                <a:gd name="T5" fmla="*/ 322 h 326"/>
                <a:gd name="T6" fmla="*/ 62 w 197"/>
                <a:gd name="T7" fmla="*/ 276 h 326"/>
                <a:gd name="T8" fmla="*/ 62 w 197"/>
                <a:gd name="T9" fmla="*/ 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26">
                  <a:moveTo>
                    <a:pt x="62" y="52"/>
                  </a:moveTo>
                  <a:cubicBezTo>
                    <a:pt x="99" y="15"/>
                    <a:pt x="149" y="0"/>
                    <a:pt x="197" y="7"/>
                  </a:cubicBezTo>
                  <a:cubicBezTo>
                    <a:pt x="182" y="22"/>
                    <a:pt x="39" y="168"/>
                    <a:pt x="187" y="322"/>
                  </a:cubicBezTo>
                  <a:cubicBezTo>
                    <a:pt x="142" y="326"/>
                    <a:pt x="96" y="311"/>
                    <a:pt x="62" y="276"/>
                  </a:cubicBezTo>
                  <a:cubicBezTo>
                    <a:pt x="0" y="214"/>
                    <a:pt x="0" y="114"/>
                    <a:pt x="62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7"/>
            <p:cNvSpPr/>
            <p:nvPr/>
          </p:nvSpPr>
          <p:spPr bwMode="auto">
            <a:xfrm>
              <a:off x="6224588" y="2514888"/>
              <a:ext cx="111125" cy="112713"/>
            </a:xfrm>
            <a:custGeom>
              <a:avLst/>
              <a:gdLst>
                <a:gd name="T0" fmla="*/ 25 w 52"/>
                <a:gd name="T1" fmla="*/ 28 h 53"/>
                <a:gd name="T2" fmla="*/ 44 w 52"/>
                <a:gd name="T3" fmla="*/ 53 h 53"/>
                <a:gd name="T4" fmla="*/ 52 w 52"/>
                <a:gd name="T5" fmla="*/ 0 h 53"/>
                <a:gd name="T6" fmla="*/ 0 w 52"/>
                <a:gd name="T7" fmla="*/ 8 h 53"/>
                <a:gd name="T8" fmla="*/ 25 w 52"/>
                <a:gd name="T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25" y="28"/>
                  </a:moveTo>
                  <a:cubicBezTo>
                    <a:pt x="33" y="36"/>
                    <a:pt x="44" y="53"/>
                    <a:pt x="44" y="5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6" y="20"/>
                    <a:pt x="25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Freeform 8"/>
            <p:cNvSpPr/>
            <p:nvPr/>
          </p:nvSpPr>
          <p:spPr bwMode="auto">
            <a:xfrm>
              <a:off x="6089650" y="2416463"/>
              <a:ext cx="125413" cy="107950"/>
            </a:xfrm>
            <a:custGeom>
              <a:avLst/>
              <a:gdLst>
                <a:gd name="T0" fmla="*/ 31 w 59"/>
                <a:gd name="T1" fmla="*/ 37 h 51"/>
                <a:gd name="T2" fmla="*/ 59 w 59"/>
                <a:gd name="T3" fmla="*/ 51 h 51"/>
                <a:gd name="T4" fmla="*/ 45 w 59"/>
                <a:gd name="T5" fmla="*/ 0 h 51"/>
                <a:gd name="T6" fmla="*/ 0 w 59"/>
                <a:gd name="T7" fmla="*/ 29 h 51"/>
                <a:gd name="T8" fmla="*/ 31 w 59"/>
                <a:gd name="T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31" y="37"/>
                  </a:moveTo>
                  <a:cubicBezTo>
                    <a:pt x="42" y="41"/>
                    <a:pt x="59" y="51"/>
                    <a:pt x="59" y="5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0" y="32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Freeform 9"/>
            <p:cNvSpPr/>
            <p:nvPr/>
          </p:nvSpPr>
          <p:spPr bwMode="auto">
            <a:xfrm>
              <a:off x="5945188" y="2389476"/>
              <a:ext cx="131763" cy="93663"/>
            </a:xfrm>
            <a:custGeom>
              <a:avLst/>
              <a:gdLst>
                <a:gd name="T0" fmla="*/ 31 w 62"/>
                <a:gd name="T1" fmla="*/ 39 h 44"/>
                <a:gd name="T2" fmla="*/ 62 w 62"/>
                <a:gd name="T3" fmla="*/ 41 h 44"/>
                <a:gd name="T4" fmla="*/ 29 w 62"/>
                <a:gd name="T5" fmla="*/ 0 h 44"/>
                <a:gd name="T6" fmla="*/ 0 w 62"/>
                <a:gd name="T7" fmla="*/ 44 h 44"/>
                <a:gd name="T8" fmla="*/ 31 w 62"/>
                <a:gd name="T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4">
                  <a:moveTo>
                    <a:pt x="31" y="39"/>
                  </a:moveTo>
                  <a:cubicBezTo>
                    <a:pt x="43" y="38"/>
                    <a:pt x="62" y="41"/>
                    <a:pt x="62" y="4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9" y="39"/>
                    <a:pt x="3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Freeform 10"/>
            <p:cNvSpPr/>
            <p:nvPr/>
          </p:nvSpPr>
          <p:spPr bwMode="auto">
            <a:xfrm>
              <a:off x="5813425" y="2435513"/>
              <a:ext cx="119063" cy="111125"/>
            </a:xfrm>
            <a:custGeom>
              <a:avLst/>
              <a:gdLst>
                <a:gd name="T0" fmla="*/ 26 w 56"/>
                <a:gd name="T1" fmla="*/ 35 h 52"/>
                <a:gd name="T2" fmla="*/ 56 w 56"/>
                <a:gd name="T3" fmla="*/ 23 h 52"/>
                <a:gd name="T4" fmla="*/ 9 w 56"/>
                <a:gd name="T5" fmla="*/ 0 h 52"/>
                <a:gd name="T6" fmla="*/ 0 w 56"/>
                <a:gd name="T7" fmla="*/ 52 h 52"/>
                <a:gd name="T8" fmla="*/ 26 w 56"/>
                <a:gd name="T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2">
                  <a:moveTo>
                    <a:pt x="26" y="35"/>
                  </a:moveTo>
                  <a:cubicBezTo>
                    <a:pt x="37" y="29"/>
                    <a:pt x="56" y="23"/>
                    <a:pt x="56" y="2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6" y="40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Freeform 11"/>
            <p:cNvSpPr/>
            <p:nvPr/>
          </p:nvSpPr>
          <p:spPr bwMode="auto">
            <a:xfrm>
              <a:off x="5689600" y="2548226"/>
              <a:ext cx="112713" cy="107950"/>
            </a:xfrm>
            <a:custGeom>
              <a:avLst/>
              <a:gdLst>
                <a:gd name="T0" fmla="*/ 31 w 53"/>
                <a:gd name="T1" fmla="*/ 25 h 51"/>
                <a:gd name="T2" fmla="*/ 53 w 53"/>
                <a:gd name="T3" fmla="*/ 3 h 51"/>
                <a:gd name="T4" fmla="*/ 0 w 53"/>
                <a:gd name="T5" fmla="*/ 0 h 51"/>
                <a:gd name="T6" fmla="*/ 14 w 53"/>
                <a:gd name="T7" fmla="*/ 51 h 51"/>
                <a:gd name="T8" fmla="*/ 31 w 53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1">
                  <a:moveTo>
                    <a:pt x="31" y="25"/>
                  </a:moveTo>
                  <a:cubicBezTo>
                    <a:pt x="38" y="16"/>
                    <a:pt x="53" y="3"/>
                    <a:pt x="53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23" y="34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Freeform 12"/>
            <p:cNvSpPr/>
            <p:nvPr/>
          </p:nvSpPr>
          <p:spPr bwMode="auto">
            <a:xfrm>
              <a:off x="5608638" y="2668876"/>
              <a:ext cx="104775" cy="128588"/>
            </a:xfrm>
            <a:custGeom>
              <a:avLst/>
              <a:gdLst>
                <a:gd name="T0" fmla="*/ 37 w 49"/>
                <a:gd name="T1" fmla="*/ 29 h 60"/>
                <a:gd name="T2" fmla="*/ 49 w 49"/>
                <a:gd name="T3" fmla="*/ 0 h 60"/>
                <a:gd name="T4" fmla="*/ 0 w 49"/>
                <a:gd name="T5" fmla="*/ 19 h 60"/>
                <a:gd name="T6" fmla="*/ 33 w 49"/>
                <a:gd name="T7" fmla="*/ 60 h 60"/>
                <a:gd name="T8" fmla="*/ 37 w 49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0">
                  <a:moveTo>
                    <a:pt x="37" y="29"/>
                  </a:moveTo>
                  <a:cubicBezTo>
                    <a:pt x="41" y="18"/>
                    <a:pt x="49" y="0"/>
                    <a:pt x="4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4" y="41"/>
                    <a:pt x="37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Freeform 13"/>
            <p:cNvSpPr/>
            <p:nvPr/>
          </p:nvSpPr>
          <p:spPr bwMode="auto">
            <a:xfrm>
              <a:off x="5599113" y="2811751"/>
              <a:ext cx="98425" cy="130175"/>
            </a:xfrm>
            <a:custGeom>
              <a:avLst/>
              <a:gdLst>
                <a:gd name="T0" fmla="*/ 39 w 47"/>
                <a:gd name="T1" fmla="*/ 31 h 61"/>
                <a:gd name="T2" fmla="*/ 37 w 47"/>
                <a:gd name="T3" fmla="*/ 0 h 61"/>
                <a:gd name="T4" fmla="*/ 0 w 47"/>
                <a:gd name="T5" fmla="*/ 37 h 61"/>
                <a:gd name="T6" fmla="*/ 47 w 47"/>
                <a:gd name="T7" fmla="*/ 61 h 61"/>
                <a:gd name="T8" fmla="*/ 39 w 47"/>
                <a:gd name="T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1">
                  <a:moveTo>
                    <a:pt x="39" y="31"/>
                  </a:moveTo>
                  <a:cubicBezTo>
                    <a:pt x="37" y="19"/>
                    <a:pt x="37" y="0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1"/>
                    <a:pt x="41" y="43"/>
                    <a:pt x="39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Freeform 14"/>
            <p:cNvSpPr/>
            <p:nvPr/>
          </p:nvSpPr>
          <p:spPr bwMode="auto">
            <a:xfrm>
              <a:off x="5664200" y="2954626"/>
              <a:ext cx="112713" cy="112713"/>
            </a:xfrm>
            <a:custGeom>
              <a:avLst/>
              <a:gdLst>
                <a:gd name="T0" fmla="*/ 33 w 53"/>
                <a:gd name="T1" fmla="*/ 28 h 53"/>
                <a:gd name="T2" fmla="*/ 18 w 53"/>
                <a:gd name="T3" fmla="*/ 0 h 53"/>
                <a:gd name="T4" fmla="*/ 0 w 53"/>
                <a:gd name="T5" fmla="*/ 50 h 53"/>
                <a:gd name="T6" fmla="*/ 53 w 53"/>
                <a:gd name="T7" fmla="*/ 53 h 53"/>
                <a:gd name="T8" fmla="*/ 33 w 53"/>
                <a:gd name="T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33" y="28"/>
                  </a:moveTo>
                  <a:cubicBezTo>
                    <a:pt x="26" y="18"/>
                    <a:pt x="18" y="0"/>
                    <a:pt x="18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39" y="38"/>
                    <a:pt x="3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Freeform 15"/>
            <p:cNvSpPr/>
            <p:nvPr/>
          </p:nvSpPr>
          <p:spPr bwMode="auto">
            <a:xfrm>
              <a:off x="5784850" y="3075276"/>
              <a:ext cx="111125" cy="112713"/>
            </a:xfrm>
            <a:custGeom>
              <a:avLst/>
              <a:gdLst>
                <a:gd name="T0" fmla="*/ 24 w 52"/>
                <a:gd name="T1" fmla="*/ 20 h 53"/>
                <a:gd name="T2" fmla="*/ 0 w 52"/>
                <a:gd name="T3" fmla="*/ 0 h 53"/>
                <a:gd name="T4" fmla="*/ 3 w 52"/>
                <a:gd name="T5" fmla="*/ 53 h 53"/>
                <a:gd name="T6" fmla="*/ 52 w 52"/>
                <a:gd name="T7" fmla="*/ 34 h 53"/>
                <a:gd name="T8" fmla="*/ 24 w 52"/>
                <a:gd name="T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24" y="20"/>
                  </a:moveTo>
                  <a:cubicBezTo>
                    <a:pt x="14" y="14"/>
                    <a:pt x="0" y="0"/>
                    <a:pt x="0" y="0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4"/>
                    <a:pt x="34" y="27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Freeform 16"/>
            <p:cNvSpPr/>
            <p:nvPr/>
          </p:nvSpPr>
          <p:spPr bwMode="auto">
            <a:xfrm>
              <a:off x="5908675" y="3151476"/>
              <a:ext cx="131763" cy="100013"/>
            </a:xfrm>
            <a:custGeom>
              <a:avLst/>
              <a:gdLst>
                <a:gd name="T0" fmla="*/ 31 w 62"/>
                <a:gd name="T1" fmla="*/ 9 h 47"/>
                <a:gd name="T2" fmla="*/ 0 w 62"/>
                <a:gd name="T3" fmla="*/ 0 h 47"/>
                <a:gd name="T4" fmla="*/ 25 w 62"/>
                <a:gd name="T5" fmla="*/ 47 h 47"/>
                <a:gd name="T6" fmla="*/ 62 w 62"/>
                <a:gd name="T7" fmla="*/ 10 h 47"/>
                <a:gd name="T8" fmla="*/ 31 w 62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31" y="9"/>
                  </a:moveTo>
                  <a:cubicBezTo>
                    <a:pt x="19" y="7"/>
                    <a:pt x="0" y="0"/>
                    <a:pt x="0" y="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42" y="11"/>
                    <a:pt x="3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Freeform 17"/>
            <p:cNvSpPr/>
            <p:nvPr/>
          </p:nvSpPr>
          <p:spPr bwMode="auto">
            <a:xfrm>
              <a:off x="6053138" y="3138776"/>
              <a:ext cx="130175" cy="104775"/>
            </a:xfrm>
            <a:custGeom>
              <a:avLst/>
              <a:gdLst>
                <a:gd name="T0" fmla="*/ 31 w 61"/>
                <a:gd name="T1" fmla="*/ 11 h 49"/>
                <a:gd name="T2" fmla="*/ 0 w 61"/>
                <a:gd name="T3" fmla="*/ 16 h 49"/>
                <a:gd name="T4" fmla="*/ 42 w 61"/>
                <a:gd name="T5" fmla="*/ 49 h 49"/>
                <a:gd name="T6" fmla="*/ 61 w 61"/>
                <a:gd name="T7" fmla="*/ 0 h 49"/>
                <a:gd name="T8" fmla="*/ 31 w 61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9">
                  <a:moveTo>
                    <a:pt x="31" y="11"/>
                  </a:moveTo>
                  <a:cubicBezTo>
                    <a:pt x="20" y="14"/>
                    <a:pt x="0" y="16"/>
                    <a:pt x="0" y="1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43" y="8"/>
                    <a:pt x="3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Freeform 18"/>
            <p:cNvSpPr/>
            <p:nvPr/>
          </p:nvSpPr>
          <p:spPr bwMode="auto">
            <a:xfrm>
              <a:off x="6192838" y="3048288"/>
              <a:ext cx="109538" cy="111125"/>
            </a:xfrm>
            <a:custGeom>
              <a:avLst/>
              <a:gdLst>
                <a:gd name="T0" fmla="*/ 27 w 51"/>
                <a:gd name="T1" fmla="*/ 23 h 53"/>
                <a:gd name="T2" fmla="*/ 0 w 51"/>
                <a:gd name="T3" fmla="*/ 40 h 53"/>
                <a:gd name="T4" fmla="*/ 51 w 51"/>
                <a:gd name="T5" fmla="*/ 53 h 53"/>
                <a:gd name="T6" fmla="*/ 49 w 51"/>
                <a:gd name="T7" fmla="*/ 0 h 53"/>
                <a:gd name="T8" fmla="*/ 27 w 5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27" y="23"/>
                  </a:moveTo>
                  <a:cubicBezTo>
                    <a:pt x="18" y="30"/>
                    <a:pt x="0" y="40"/>
                    <a:pt x="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36" y="15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Freeform 19"/>
            <p:cNvSpPr/>
            <p:nvPr/>
          </p:nvSpPr>
          <p:spPr bwMode="auto">
            <a:xfrm>
              <a:off x="6305550" y="2919701"/>
              <a:ext cx="111125" cy="119063"/>
            </a:xfrm>
            <a:custGeom>
              <a:avLst/>
              <a:gdLst>
                <a:gd name="T0" fmla="*/ 17 w 52"/>
                <a:gd name="T1" fmla="*/ 29 h 56"/>
                <a:gd name="T2" fmla="*/ 0 w 52"/>
                <a:gd name="T3" fmla="*/ 56 h 56"/>
                <a:gd name="T4" fmla="*/ 52 w 52"/>
                <a:gd name="T5" fmla="*/ 47 h 56"/>
                <a:gd name="T6" fmla="*/ 28 w 52"/>
                <a:gd name="T7" fmla="*/ 0 h 56"/>
                <a:gd name="T8" fmla="*/ 17 w 52"/>
                <a:gd name="T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6">
                  <a:moveTo>
                    <a:pt x="17" y="29"/>
                  </a:moveTo>
                  <a:cubicBezTo>
                    <a:pt x="12" y="40"/>
                    <a:pt x="0" y="56"/>
                    <a:pt x="0" y="56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3" y="19"/>
                    <a:pt x="17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Freeform 20"/>
            <p:cNvSpPr/>
            <p:nvPr/>
          </p:nvSpPr>
          <p:spPr bwMode="auto">
            <a:xfrm>
              <a:off x="6369050" y="2773651"/>
              <a:ext cx="93663" cy="133350"/>
            </a:xfrm>
            <a:custGeom>
              <a:avLst/>
              <a:gdLst>
                <a:gd name="T0" fmla="*/ 5 w 44"/>
                <a:gd name="T1" fmla="*/ 32 h 63"/>
                <a:gd name="T2" fmla="*/ 0 w 44"/>
                <a:gd name="T3" fmla="*/ 63 h 63"/>
                <a:gd name="T4" fmla="*/ 44 w 44"/>
                <a:gd name="T5" fmla="*/ 34 h 63"/>
                <a:gd name="T6" fmla="*/ 3 w 44"/>
                <a:gd name="T7" fmla="*/ 0 h 63"/>
                <a:gd name="T8" fmla="*/ 5 w 44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3">
                  <a:moveTo>
                    <a:pt x="5" y="32"/>
                  </a:moveTo>
                  <a:cubicBezTo>
                    <a:pt x="4" y="44"/>
                    <a:pt x="0" y="63"/>
                    <a:pt x="0" y="6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6" y="20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Freeform 21"/>
            <p:cNvSpPr/>
            <p:nvPr/>
          </p:nvSpPr>
          <p:spPr bwMode="auto">
            <a:xfrm>
              <a:off x="6324600" y="2633951"/>
              <a:ext cx="109538" cy="122238"/>
            </a:xfrm>
            <a:custGeom>
              <a:avLst/>
              <a:gdLst>
                <a:gd name="T0" fmla="*/ 15 w 51"/>
                <a:gd name="T1" fmla="*/ 28 h 58"/>
                <a:gd name="T2" fmla="*/ 23 w 51"/>
                <a:gd name="T3" fmla="*/ 58 h 58"/>
                <a:gd name="T4" fmla="*/ 51 w 51"/>
                <a:gd name="T5" fmla="*/ 14 h 58"/>
                <a:gd name="T6" fmla="*/ 0 w 51"/>
                <a:gd name="T7" fmla="*/ 0 h 58"/>
                <a:gd name="T8" fmla="*/ 15 w 51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15" y="28"/>
                  </a:moveTo>
                  <a:cubicBezTo>
                    <a:pt x="19" y="39"/>
                    <a:pt x="23" y="58"/>
                    <a:pt x="23" y="58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" y="17"/>
                    <a:pt x="15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49" name="Group 22"/>
          <p:cNvGrpSpPr/>
          <p:nvPr/>
        </p:nvGrpSpPr>
        <p:grpSpPr>
          <a:xfrm>
            <a:off x="1534398" y="1207804"/>
            <a:ext cx="2752116" cy="2766138"/>
            <a:chOff x="1534597" y="1207524"/>
            <a:chExt cx="2752475" cy="2765497"/>
          </a:xfrm>
        </p:grpSpPr>
        <p:sp>
          <p:nvSpPr>
            <p:cNvPr id="150" name="Freeform 46"/>
            <p:cNvSpPr/>
            <p:nvPr/>
          </p:nvSpPr>
          <p:spPr bwMode="auto">
            <a:xfrm>
              <a:off x="1765640" y="1207524"/>
              <a:ext cx="754426" cy="1078615"/>
            </a:xfrm>
            <a:custGeom>
              <a:avLst/>
              <a:gdLst>
                <a:gd name="T0" fmla="*/ 0 w 270"/>
                <a:gd name="T1" fmla="*/ 386 h 386"/>
                <a:gd name="T2" fmla="*/ 16 w 270"/>
                <a:gd name="T3" fmla="*/ 375 h 386"/>
                <a:gd name="T4" fmla="*/ 244 w 270"/>
                <a:gd name="T5" fmla="*/ 233 h 386"/>
                <a:gd name="T6" fmla="*/ 270 w 270"/>
                <a:gd name="T7" fmla="*/ 217 h 386"/>
                <a:gd name="T8" fmla="*/ 0 w 270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86">
                  <a:moveTo>
                    <a:pt x="0" y="386"/>
                  </a:moveTo>
                  <a:cubicBezTo>
                    <a:pt x="16" y="375"/>
                    <a:pt x="16" y="375"/>
                    <a:pt x="16" y="375"/>
                  </a:cubicBezTo>
                  <a:cubicBezTo>
                    <a:pt x="16" y="375"/>
                    <a:pt x="148" y="61"/>
                    <a:pt x="244" y="233"/>
                  </a:cubicBezTo>
                  <a:cubicBezTo>
                    <a:pt x="270" y="217"/>
                    <a:pt x="270" y="217"/>
                    <a:pt x="270" y="217"/>
                  </a:cubicBezTo>
                  <a:cubicBezTo>
                    <a:pt x="270" y="217"/>
                    <a:pt x="145" y="0"/>
                    <a:pt x="0" y="38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51" name="Group 21"/>
            <p:cNvGrpSpPr/>
            <p:nvPr/>
          </p:nvGrpSpPr>
          <p:grpSpPr>
            <a:xfrm>
              <a:off x="1534597" y="1655473"/>
              <a:ext cx="2752475" cy="2317548"/>
              <a:chOff x="1534597" y="1655473"/>
              <a:chExt cx="2752475" cy="2317548"/>
            </a:xfrm>
          </p:grpSpPr>
          <p:sp>
            <p:nvSpPr>
              <p:cNvPr id="152" name="Freeform 41"/>
              <p:cNvSpPr/>
              <p:nvPr/>
            </p:nvSpPr>
            <p:spPr bwMode="auto">
              <a:xfrm>
                <a:off x="1534597" y="1814613"/>
                <a:ext cx="1473488" cy="1399252"/>
              </a:xfrm>
              <a:custGeom>
                <a:avLst/>
                <a:gdLst>
                  <a:gd name="T0" fmla="*/ 353 w 528"/>
                  <a:gd name="T1" fmla="*/ 0 h 501"/>
                  <a:gd name="T2" fmla="*/ 11 w 528"/>
                  <a:gd name="T3" fmla="*/ 213 h 501"/>
                  <a:gd name="T4" fmla="*/ 79 w 528"/>
                  <a:gd name="T5" fmla="*/ 366 h 501"/>
                  <a:gd name="T6" fmla="*/ 187 w 528"/>
                  <a:gd name="T7" fmla="*/ 494 h 501"/>
                  <a:gd name="T8" fmla="*/ 528 w 528"/>
                  <a:gd name="T9" fmla="*/ 280 h 501"/>
                  <a:gd name="T10" fmla="*/ 482 w 528"/>
                  <a:gd name="T11" fmla="*/ 240 h 501"/>
                  <a:gd name="T12" fmla="*/ 466 w 528"/>
                  <a:gd name="T13" fmla="*/ 219 h 501"/>
                  <a:gd name="T14" fmla="*/ 421 w 528"/>
                  <a:gd name="T15" fmla="*/ 152 h 501"/>
                  <a:gd name="T16" fmla="*/ 353 w 528"/>
                  <a:gd name="T17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8" h="501">
                    <a:moveTo>
                      <a:pt x="353" y="0"/>
                    </a:moveTo>
                    <a:cubicBezTo>
                      <a:pt x="11" y="213"/>
                      <a:pt x="11" y="213"/>
                      <a:pt x="11" y="213"/>
                    </a:cubicBezTo>
                    <a:cubicBezTo>
                      <a:pt x="0" y="220"/>
                      <a:pt x="31" y="289"/>
                      <a:pt x="79" y="366"/>
                    </a:cubicBezTo>
                    <a:cubicBezTo>
                      <a:pt x="128" y="444"/>
                      <a:pt x="176" y="501"/>
                      <a:pt x="187" y="494"/>
                    </a:cubicBezTo>
                    <a:cubicBezTo>
                      <a:pt x="528" y="280"/>
                      <a:pt x="528" y="280"/>
                      <a:pt x="528" y="280"/>
                    </a:cubicBezTo>
                    <a:cubicBezTo>
                      <a:pt x="522" y="284"/>
                      <a:pt x="505" y="268"/>
                      <a:pt x="482" y="240"/>
                    </a:cubicBezTo>
                    <a:cubicBezTo>
                      <a:pt x="477" y="234"/>
                      <a:pt x="472" y="227"/>
                      <a:pt x="466" y="219"/>
                    </a:cubicBezTo>
                    <a:cubicBezTo>
                      <a:pt x="452" y="200"/>
                      <a:pt x="436" y="177"/>
                      <a:pt x="421" y="152"/>
                    </a:cubicBezTo>
                    <a:cubicBezTo>
                      <a:pt x="372" y="75"/>
                      <a:pt x="342" y="7"/>
                      <a:pt x="3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3" name="Freeform 42"/>
              <p:cNvSpPr/>
              <p:nvPr/>
            </p:nvSpPr>
            <p:spPr bwMode="auto">
              <a:xfrm>
                <a:off x="2879597" y="2406378"/>
                <a:ext cx="148528" cy="201577"/>
              </a:xfrm>
              <a:custGeom>
                <a:avLst/>
                <a:gdLst>
                  <a:gd name="T0" fmla="*/ 26 w 53"/>
                  <a:gd name="T1" fmla="*/ 0 h 72"/>
                  <a:gd name="T2" fmla="*/ 0 w 53"/>
                  <a:gd name="T3" fmla="*/ 28 h 72"/>
                  <a:gd name="T4" fmla="*/ 46 w 53"/>
                  <a:gd name="T5" fmla="*/ 68 h 72"/>
                  <a:gd name="T6" fmla="*/ 26 w 5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72">
                    <a:moveTo>
                      <a:pt x="26" y="0"/>
                    </a:moveTo>
                    <a:cubicBezTo>
                      <a:pt x="12" y="17"/>
                      <a:pt x="0" y="28"/>
                      <a:pt x="0" y="28"/>
                    </a:cubicBezTo>
                    <a:cubicBezTo>
                      <a:pt x="23" y="56"/>
                      <a:pt x="40" y="72"/>
                      <a:pt x="46" y="68"/>
                    </a:cubicBezTo>
                    <a:cubicBezTo>
                      <a:pt x="53" y="64"/>
                      <a:pt x="44" y="38"/>
                      <a:pt x="2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4" name="Freeform 43"/>
              <p:cNvSpPr/>
              <p:nvPr/>
            </p:nvSpPr>
            <p:spPr bwMode="auto">
              <a:xfrm>
                <a:off x="2489417" y="1800467"/>
                <a:ext cx="426722" cy="625950"/>
              </a:xfrm>
              <a:custGeom>
                <a:avLst/>
                <a:gdLst>
                  <a:gd name="T0" fmla="*/ 11 w 153"/>
                  <a:gd name="T1" fmla="*/ 5 h 224"/>
                  <a:gd name="T2" fmla="*/ 79 w 153"/>
                  <a:gd name="T3" fmla="*/ 157 h 224"/>
                  <a:gd name="T4" fmla="*/ 124 w 153"/>
                  <a:gd name="T5" fmla="*/ 224 h 224"/>
                  <a:gd name="T6" fmla="*/ 153 w 153"/>
                  <a:gd name="T7" fmla="*/ 192 h 224"/>
                  <a:gd name="T8" fmla="*/ 118 w 153"/>
                  <a:gd name="T9" fmla="*/ 133 h 224"/>
                  <a:gd name="T10" fmla="*/ 90 w 153"/>
                  <a:gd name="T11" fmla="*/ 89 h 224"/>
                  <a:gd name="T12" fmla="*/ 77 w 153"/>
                  <a:gd name="T13" fmla="*/ 70 h 224"/>
                  <a:gd name="T14" fmla="*/ 11 w 153"/>
                  <a:gd name="T15" fmla="*/ 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224">
                    <a:moveTo>
                      <a:pt x="11" y="5"/>
                    </a:moveTo>
                    <a:cubicBezTo>
                      <a:pt x="0" y="12"/>
                      <a:pt x="30" y="80"/>
                      <a:pt x="79" y="157"/>
                    </a:cubicBezTo>
                    <a:cubicBezTo>
                      <a:pt x="94" y="182"/>
                      <a:pt x="110" y="205"/>
                      <a:pt x="124" y="224"/>
                    </a:cubicBezTo>
                    <a:cubicBezTo>
                      <a:pt x="124" y="224"/>
                      <a:pt x="137" y="212"/>
                      <a:pt x="153" y="192"/>
                    </a:cubicBezTo>
                    <a:cubicBezTo>
                      <a:pt x="143" y="173"/>
                      <a:pt x="131" y="153"/>
                      <a:pt x="118" y="133"/>
                    </a:cubicBezTo>
                    <a:cubicBezTo>
                      <a:pt x="109" y="117"/>
                      <a:pt x="99" y="103"/>
                      <a:pt x="90" y="89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45" y="27"/>
                      <a:pt x="19" y="0"/>
                      <a:pt x="11" y="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5" name="Freeform 44"/>
              <p:cNvSpPr/>
              <p:nvPr/>
            </p:nvSpPr>
            <p:spPr bwMode="auto">
              <a:xfrm>
                <a:off x="2355035" y="2869651"/>
                <a:ext cx="1130460" cy="277021"/>
              </a:xfrm>
              <a:custGeom>
                <a:avLst/>
                <a:gdLst>
                  <a:gd name="T0" fmla="*/ 78 w 405"/>
                  <a:gd name="T1" fmla="*/ 0 h 99"/>
                  <a:gd name="T2" fmla="*/ 0 w 405"/>
                  <a:gd name="T3" fmla="*/ 49 h 99"/>
                  <a:gd name="T4" fmla="*/ 390 w 405"/>
                  <a:gd name="T5" fmla="*/ 99 h 99"/>
                  <a:gd name="T6" fmla="*/ 396 w 405"/>
                  <a:gd name="T7" fmla="*/ 54 h 99"/>
                  <a:gd name="T8" fmla="*/ 78 w 405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99">
                    <a:moveTo>
                      <a:pt x="78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90" y="99"/>
                      <a:pt x="405" y="84"/>
                      <a:pt x="396" y="54"/>
                    </a:cubicBez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6" name="Freeform 45"/>
              <p:cNvSpPr/>
              <p:nvPr/>
            </p:nvSpPr>
            <p:spPr bwMode="auto">
              <a:xfrm>
                <a:off x="3444237" y="2856684"/>
                <a:ext cx="304128" cy="504532"/>
              </a:xfrm>
              <a:custGeom>
                <a:avLst/>
                <a:gdLst>
                  <a:gd name="T0" fmla="*/ 51 w 109"/>
                  <a:gd name="T1" fmla="*/ 0 h 181"/>
                  <a:gd name="T2" fmla="*/ 6 w 109"/>
                  <a:gd name="T3" fmla="*/ 59 h 181"/>
                  <a:gd name="T4" fmla="*/ 0 w 109"/>
                  <a:gd name="T5" fmla="*/ 104 h 181"/>
                  <a:gd name="T6" fmla="*/ 30 w 109"/>
                  <a:gd name="T7" fmla="*/ 181 h 181"/>
                  <a:gd name="T8" fmla="*/ 51 w 109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81">
                    <a:moveTo>
                      <a:pt x="51" y="0"/>
                    </a:moveTo>
                    <a:cubicBezTo>
                      <a:pt x="51" y="0"/>
                      <a:pt x="19" y="29"/>
                      <a:pt x="6" y="59"/>
                    </a:cubicBezTo>
                    <a:cubicBezTo>
                      <a:pt x="15" y="89"/>
                      <a:pt x="0" y="104"/>
                      <a:pt x="0" y="104"/>
                    </a:cubicBezTo>
                    <a:cubicBezTo>
                      <a:pt x="0" y="104"/>
                      <a:pt x="1" y="156"/>
                      <a:pt x="30" y="181"/>
                    </a:cubicBezTo>
                    <a:cubicBezTo>
                      <a:pt x="30" y="181"/>
                      <a:pt x="109" y="93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7" name="Freeform 47"/>
              <p:cNvSpPr/>
              <p:nvPr/>
            </p:nvSpPr>
            <p:spPr bwMode="auto">
              <a:xfrm>
                <a:off x="2835981" y="1849977"/>
                <a:ext cx="371319" cy="634202"/>
              </a:xfrm>
              <a:custGeom>
                <a:avLst/>
                <a:gdLst>
                  <a:gd name="T0" fmla="*/ 70 w 133"/>
                  <a:gd name="T1" fmla="*/ 0 h 227"/>
                  <a:gd name="T2" fmla="*/ 70 w 133"/>
                  <a:gd name="T3" fmla="*/ 1 h 227"/>
                  <a:gd name="T4" fmla="*/ 29 w 133"/>
                  <a:gd name="T5" fmla="*/ 174 h 227"/>
                  <a:gd name="T6" fmla="*/ 0 w 133"/>
                  <a:gd name="T7" fmla="*/ 206 h 227"/>
                  <a:gd name="T8" fmla="*/ 16 w 133"/>
                  <a:gd name="T9" fmla="*/ 227 h 227"/>
                  <a:gd name="T10" fmla="*/ 42 w 133"/>
                  <a:gd name="T11" fmla="*/ 199 h 227"/>
                  <a:gd name="T12" fmla="*/ 70 w 133"/>
                  <a:gd name="T13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227">
                    <a:moveTo>
                      <a:pt x="70" y="0"/>
                    </a:moveTo>
                    <a:cubicBezTo>
                      <a:pt x="70" y="0"/>
                      <a:pt x="70" y="1"/>
                      <a:pt x="70" y="1"/>
                    </a:cubicBezTo>
                    <a:cubicBezTo>
                      <a:pt x="110" y="55"/>
                      <a:pt x="63" y="131"/>
                      <a:pt x="29" y="174"/>
                    </a:cubicBezTo>
                    <a:cubicBezTo>
                      <a:pt x="13" y="194"/>
                      <a:pt x="0" y="206"/>
                      <a:pt x="0" y="206"/>
                    </a:cubicBezTo>
                    <a:cubicBezTo>
                      <a:pt x="6" y="214"/>
                      <a:pt x="11" y="221"/>
                      <a:pt x="16" y="227"/>
                    </a:cubicBezTo>
                    <a:cubicBezTo>
                      <a:pt x="16" y="227"/>
                      <a:pt x="28" y="216"/>
                      <a:pt x="42" y="199"/>
                    </a:cubicBezTo>
                    <a:cubicBezTo>
                      <a:pt x="78" y="154"/>
                      <a:pt x="133" y="66"/>
                      <a:pt x="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8" name="Freeform 48"/>
              <p:cNvSpPr/>
              <p:nvPr/>
            </p:nvSpPr>
            <p:spPr bwMode="auto">
              <a:xfrm>
                <a:off x="2703957" y="1655473"/>
                <a:ext cx="326525" cy="393724"/>
              </a:xfrm>
              <a:custGeom>
                <a:avLst/>
                <a:gdLst>
                  <a:gd name="T0" fmla="*/ 0 w 117"/>
                  <a:gd name="T1" fmla="*/ 122 h 141"/>
                  <a:gd name="T2" fmla="*/ 13 w 117"/>
                  <a:gd name="T3" fmla="*/ 141 h 141"/>
                  <a:gd name="T4" fmla="*/ 114 w 117"/>
                  <a:gd name="T5" fmla="*/ 67 h 141"/>
                  <a:gd name="T6" fmla="*/ 114 w 117"/>
                  <a:gd name="T7" fmla="*/ 67 h 141"/>
                  <a:gd name="T8" fmla="*/ 116 w 117"/>
                  <a:gd name="T9" fmla="*/ 70 h 141"/>
                  <a:gd name="T10" fmla="*/ 116 w 117"/>
                  <a:gd name="T11" fmla="*/ 70 h 141"/>
                  <a:gd name="T12" fmla="*/ 117 w 117"/>
                  <a:gd name="T13" fmla="*/ 70 h 141"/>
                  <a:gd name="T14" fmla="*/ 0 w 117"/>
                  <a:gd name="T15" fmla="*/ 1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141">
                    <a:moveTo>
                      <a:pt x="0" y="122"/>
                    </a:moveTo>
                    <a:cubicBezTo>
                      <a:pt x="4" y="129"/>
                      <a:pt x="8" y="135"/>
                      <a:pt x="13" y="141"/>
                    </a:cubicBezTo>
                    <a:cubicBezTo>
                      <a:pt x="63" y="32"/>
                      <a:pt x="103" y="57"/>
                      <a:pt x="11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5" y="68"/>
                      <a:pt x="116" y="69"/>
                      <a:pt x="116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7" y="70"/>
                      <a:pt x="117" y="70"/>
                      <a:pt x="117" y="70"/>
                    </a:cubicBezTo>
                    <a:cubicBezTo>
                      <a:pt x="68" y="0"/>
                      <a:pt x="0" y="122"/>
                      <a:pt x="0" y="12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3689425" y="2985175"/>
                <a:ext cx="70727" cy="35364"/>
              </a:xfrm>
              <a:custGeom>
                <a:avLst/>
                <a:gdLst>
                  <a:gd name="T0" fmla="*/ 23 w 25"/>
                  <a:gd name="T1" fmla="*/ 13 h 13"/>
                  <a:gd name="T2" fmla="*/ 0 w 25"/>
                  <a:gd name="T3" fmla="*/ 8 h 13"/>
                  <a:gd name="T4" fmla="*/ 1 w 25"/>
                  <a:gd name="T5" fmla="*/ 0 h 13"/>
                  <a:gd name="T6" fmla="*/ 25 w 25"/>
                  <a:gd name="T7" fmla="*/ 5 h 13"/>
                  <a:gd name="T8" fmla="*/ 23 w 25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3">
                    <a:moveTo>
                      <a:pt x="23" y="13"/>
                    </a:moveTo>
                    <a:cubicBezTo>
                      <a:pt x="9" y="9"/>
                      <a:pt x="0" y="8"/>
                      <a:pt x="0" y="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0" y="1"/>
                      <a:pt x="25" y="5"/>
                    </a:cubicBezTo>
                    <a:lnTo>
                      <a:pt x="23" y="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0" name="Freeform 50"/>
              <p:cNvSpPr>
                <a:spLocks noEditPoints="1"/>
              </p:cNvSpPr>
              <p:nvPr/>
            </p:nvSpPr>
            <p:spPr bwMode="auto">
              <a:xfrm>
                <a:off x="3866244" y="3048831"/>
                <a:ext cx="418471" cy="732043"/>
              </a:xfrm>
              <a:custGeom>
                <a:avLst/>
                <a:gdLst>
                  <a:gd name="T0" fmla="*/ 142 w 150"/>
                  <a:gd name="T1" fmla="*/ 262 h 262"/>
                  <a:gd name="T2" fmla="*/ 138 w 150"/>
                  <a:gd name="T3" fmla="*/ 218 h 262"/>
                  <a:gd name="T4" fmla="*/ 146 w 150"/>
                  <a:gd name="T5" fmla="*/ 217 h 262"/>
                  <a:gd name="T6" fmla="*/ 150 w 150"/>
                  <a:gd name="T7" fmla="*/ 262 h 262"/>
                  <a:gd name="T8" fmla="*/ 142 w 150"/>
                  <a:gd name="T9" fmla="*/ 262 h 262"/>
                  <a:gd name="T10" fmla="*/ 129 w 150"/>
                  <a:gd name="T11" fmla="*/ 176 h 262"/>
                  <a:gd name="T12" fmla="*/ 114 w 150"/>
                  <a:gd name="T13" fmla="*/ 134 h 262"/>
                  <a:gd name="T14" fmla="*/ 122 w 150"/>
                  <a:gd name="T15" fmla="*/ 131 h 262"/>
                  <a:gd name="T16" fmla="*/ 136 w 150"/>
                  <a:gd name="T17" fmla="*/ 173 h 262"/>
                  <a:gd name="T18" fmla="*/ 129 w 150"/>
                  <a:gd name="T19" fmla="*/ 176 h 262"/>
                  <a:gd name="T20" fmla="*/ 94 w 150"/>
                  <a:gd name="T21" fmla="*/ 95 h 262"/>
                  <a:gd name="T22" fmla="*/ 68 w 150"/>
                  <a:gd name="T23" fmla="*/ 60 h 262"/>
                  <a:gd name="T24" fmla="*/ 74 w 150"/>
                  <a:gd name="T25" fmla="*/ 55 h 262"/>
                  <a:gd name="T26" fmla="*/ 101 w 150"/>
                  <a:gd name="T27" fmla="*/ 91 h 262"/>
                  <a:gd name="T28" fmla="*/ 94 w 150"/>
                  <a:gd name="T29" fmla="*/ 95 h 262"/>
                  <a:gd name="T30" fmla="*/ 36 w 150"/>
                  <a:gd name="T31" fmla="*/ 30 h 262"/>
                  <a:gd name="T32" fmla="*/ 0 w 150"/>
                  <a:gd name="T33" fmla="*/ 7 h 262"/>
                  <a:gd name="T34" fmla="*/ 4 w 150"/>
                  <a:gd name="T35" fmla="*/ 0 h 262"/>
                  <a:gd name="T36" fmla="*/ 41 w 150"/>
                  <a:gd name="T37" fmla="*/ 24 h 262"/>
                  <a:gd name="T38" fmla="*/ 36 w 150"/>
                  <a:gd name="T39" fmla="*/ 3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262">
                    <a:moveTo>
                      <a:pt x="142" y="262"/>
                    </a:moveTo>
                    <a:cubicBezTo>
                      <a:pt x="142" y="247"/>
                      <a:pt x="140" y="232"/>
                      <a:pt x="138" y="218"/>
                    </a:cubicBezTo>
                    <a:cubicBezTo>
                      <a:pt x="146" y="217"/>
                      <a:pt x="146" y="217"/>
                      <a:pt x="146" y="217"/>
                    </a:cubicBezTo>
                    <a:cubicBezTo>
                      <a:pt x="148" y="231"/>
                      <a:pt x="149" y="246"/>
                      <a:pt x="150" y="262"/>
                    </a:cubicBezTo>
                    <a:lnTo>
                      <a:pt x="142" y="262"/>
                    </a:lnTo>
                    <a:close/>
                    <a:moveTo>
                      <a:pt x="129" y="176"/>
                    </a:moveTo>
                    <a:cubicBezTo>
                      <a:pt x="125" y="161"/>
                      <a:pt x="120" y="147"/>
                      <a:pt x="114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7" y="144"/>
                      <a:pt x="132" y="159"/>
                      <a:pt x="136" y="173"/>
                    </a:cubicBezTo>
                    <a:lnTo>
                      <a:pt x="129" y="176"/>
                    </a:lnTo>
                    <a:close/>
                    <a:moveTo>
                      <a:pt x="94" y="95"/>
                    </a:moveTo>
                    <a:cubicBezTo>
                      <a:pt x="87" y="83"/>
                      <a:pt x="78" y="71"/>
                      <a:pt x="68" y="60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84" y="66"/>
                      <a:pt x="93" y="78"/>
                      <a:pt x="101" y="91"/>
                    </a:cubicBezTo>
                    <a:lnTo>
                      <a:pt x="94" y="95"/>
                    </a:lnTo>
                    <a:close/>
                    <a:moveTo>
                      <a:pt x="36" y="30"/>
                    </a:moveTo>
                    <a:cubicBezTo>
                      <a:pt x="25" y="22"/>
                      <a:pt x="13" y="14"/>
                      <a:pt x="0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7" y="7"/>
                      <a:pt x="30" y="15"/>
                      <a:pt x="41" y="24"/>
                    </a:cubicBezTo>
                    <a:lnTo>
                      <a:pt x="36" y="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262317" y="3903471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9"/>
                      <a:pt x="9" y="17"/>
                      <a:pt x="8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3595122" y="3356501"/>
                <a:ext cx="50688" cy="69550"/>
              </a:xfrm>
              <a:custGeom>
                <a:avLst/>
                <a:gdLst>
                  <a:gd name="T0" fmla="*/ 11 w 18"/>
                  <a:gd name="T1" fmla="*/ 25 h 25"/>
                  <a:gd name="T2" fmla="*/ 0 w 18"/>
                  <a:gd name="T3" fmla="*/ 4 h 25"/>
                  <a:gd name="T4" fmla="*/ 6 w 18"/>
                  <a:gd name="T5" fmla="*/ 0 h 25"/>
                  <a:gd name="T6" fmla="*/ 18 w 18"/>
                  <a:gd name="T7" fmla="*/ 21 h 25"/>
                  <a:gd name="T8" fmla="*/ 11 w 1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5">
                    <a:moveTo>
                      <a:pt x="11" y="25"/>
                    </a:moveTo>
                    <a:cubicBezTo>
                      <a:pt x="4" y="12"/>
                      <a:pt x="0" y="4"/>
                      <a:pt x="0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11" y="8"/>
                      <a:pt x="18" y="21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3684710" y="3574582"/>
                <a:ext cx="53046" cy="167392"/>
              </a:xfrm>
              <a:custGeom>
                <a:avLst/>
                <a:gdLst>
                  <a:gd name="T0" fmla="*/ 11 w 19"/>
                  <a:gd name="T1" fmla="*/ 60 h 60"/>
                  <a:gd name="T2" fmla="*/ 0 w 19"/>
                  <a:gd name="T3" fmla="*/ 2 h 60"/>
                  <a:gd name="T4" fmla="*/ 8 w 19"/>
                  <a:gd name="T5" fmla="*/ 0 h 60"/>
                  <a:gd name="T6" fmla="*/ 19 w 19"/>
                  <a:gd name="T7" fmla="*/ 59 h 60"/>
                  <a:gd name="T8" fmla="*/ 11 w 19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0">
                    <a:moveTo>
                      <a:pt x="11" y="60"/>
                    </a:moveTo>
                    <a:cubicBezTo>
                      <a:pt x="9" y="40"/>
                      <a:pt x="5" y="21"/>
                      <a:pt x="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19"/>
                      <a:pt x="17" y="39"/>
                      <a:pt x="19" y="59"/>
                    </a:cubicBezTo>
                    <a:lnTo>
                      <a:pt x="11" y="6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3717716" y="3903471"/>
                <a:ext cx="24755" cy="69550"/>
              </a:xfrm>
              <a:custGeom>
                <a:avLst/>
                <a:gdLst>
                  <a:gd name="T0" fmla="*/ 7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7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7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9"/>
                      <a:pt x="8" y="17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3667028" y="3099520"/>
                <a:ext cx="67191" cy="53047"/>
              </a:xfrm>
              <a:custGeom>
                <a:avLst/>
                <a:gdLst>
                  <a:gd name="T0" fmla="*/ 20 w 24"/>
                  <a:gd name="T1" fmla="*/ 19 h 19"/>
                  <a:gd name="T2" fmla="*/ 0 w 24"/>
                  <a:gd name="T3" fmla="*/ 7 h 19"/>
                  <a:gd name="T4" fmla="*/ 4 w 24"/>
                  <a:gd name="T5" fmla="*/ 0 h 19"/>
                  <a:gd name="T6" fmla="*/ 24 w 24"/>
                  <a:gd name="T7" fmla="*/ 13 h 19"/>
                  <a:gd name="T8" fmla="*/ 20 w 2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20" y="19"/>
                    </a:moveTo>
                    <a:cubicBezTo>
                      <a:pt x="8" y="11"/>
                      <a:pt x="0" y="7"/>
                      <a:pt x="0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12" y="4"/>
                      <a:pt x="24" y="13"/>
                    </a:cubicBezTo>
                    <a:lnTo>
                      <a:pt x="20" y="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6" name="Freeform 56"/>
              <p:cNvSpPr>
                <a:spLocks noEditPoints="1"/>
              </p:cNvSpPr>
              <p:nvPr/>
            </p:nvSpPr>
            <p:spPr bwMode="auto">
              <a:xfrm>
                <a:off x="3813198" y="3207971"/>
                <a:ext cx="292340" cy="516320"/>
              </a:xfrm>
              <a:custGeom>
                <a:avLst/>
                <a:gdLst>
                  <a:gd name="T0" fmla="*/ 98 w 105"/>
                  <a:gd name="T1" fmla="*/ 185 h 185"/>
                  <a:gd name="T2" fmla="*/ 88 w 105"/>
                  <a:gd name="T3" fmla="*/ 145 h 185"/>
                  <a:gd name="T4" fmla="*/ 96 w 105"/>
                  <a:gd name="T5" fmla="*/ 142 h 185"/>
                  <a:gd name="T6" fmla="*/ 105 w 105"/>
                  <a:gd name="T7" fmla="*/ 184 h 185"/>
                  <a:gd name="T8" fmla="*/ 98 w 105"/>
                  <a:gd name="T9" fmla="*/ 185 h 185"/>
                  <a:gd name="T10" fmla="*/ 74 w 105"/>
                  <a:gd name="T11" fmla="*/ 106 h 185"/>
                  <a:gd name="T12" fmla="*/ 54 w 105"/>
                  <a:gd name="T13" fmla="*/ 69 h 185"/>
                  <a:gd name="T14" fmla="*/ 61 w 105"/>
                  <a:gd name="T15" fmla="*/ 65 h 185"/>
                  <a:gd name="T16" fmla="*/ 81 w 105"/>
                  <a:gd name="T17" fmla="*/ 103 h 185"/>
                  <a:gd name="T18" fmla="*/ 74 w 105"/>
                  <a:gd name="T19" fmla="*/ 106 h 185"/>
                  <a:gd name="T20" fmla="*/ 29 w 105"/>
                  <a:gd name="T21" fmla="*/ 36 h 185"/>
                  <a:gd name="T22" fmla="*/ 0 w 105"/>
                  <a:gd name="T23" fmla="*/ 6 h 185"/>
                  <a:gd name="T24" fmla="*/ 6 w 105"/>
                  <a:gd name="T25" fmla="*/ 0 h 185"/>
                  <a:gd name="T26" fmla="*/ 35 w 105"/>
                  <a:gd name="T27" fmla="*/ 31 h 185"/>
                  <a:gd name="T28" fmla="*/ 29 w 105"/>
                  <a:gd name="T29" fmla="*/ 36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185">
                    <a:moveTo>
                      <a:pt x="98" y="185"/>
                    </a:moveTo>
                    <a:cubicBezTo>
                      <a:pt x="95" y="171"/>
                      <a:pt x="92" y="158"/>
                      <a:pt x="88" y="145"/>
                    </a:cubicBezTo>
                    <a:cubicBezTo>
                      <a:pt x="96" y="142"/>
                      <a:pt x="96" y="142"/>
                      <a:pt x="96" y="142"/>
                    </a:cubicBezTo>
                    <a:cubicBezTo>
                      <a:pt x="100" y="156"/>
                      <a:pt x="103" y="170"/>
                      <a:pt x="105" y="184"/>
                    </a:cubicBezTo>
                    <a:lnTo>
                      <a:pt x="98" y="185"/>
                    </a:lnTo>
                    <a:close/>
                    <a:moveTo>
                      <a:pt x="74" y="106"/>
                    </a:moveTo>
                    <a:cubicBezTo>
                      <a:pt x="68" y="93"/>
                      <a:pt x="61" y="81"/>
                      <a:pt x="54" y="69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8" y="77"/>
                      <a:pt x="75" y="90"/>
                      <a:pt x="81" y="103"/>
                    </a:cubicBezTo>
                    <a:lnTo>
                      <a:pt x="74" y="106"/>
                    </a:lnTo>
                    <a:close/>
                    <a:moveTo>
                      <a:pt x="29" y="36"/>
                    </a:moveTo>
                    <a:cubicBezTo>
                      <a:pt x="20" y="26"/>
                      <a:pt x="11" y="15"/>
                      <a:pt x="0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6" y="10"/>
                      <a:pt x="26" y="20"/>
                      <a:pt x="35" y="31"/>
                    </a:cubicBezTo>
                    <a:lnTo>
                      <a:pt x="29" y="3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7" name="Freeform 57"/>
              <p:cNvSpPr/>
              <p:nvPr/>
            </p:nvSpPr>
            <p:spPr bwMode="auto">
              <a:xfrm>
                <a:off x="4094929" y="3839815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0 w 9"/>
                  <a:gd name="T5" fmla="*/ 1 h 25"/>
                  <a:gd name="T6" fmla="*/ 8 w 9"/>
                  <a:gd name="T7" fmla="*/ 0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0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8"/>
                      <a:pt x="9" y="16"/>
                      <a:pt x="8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8" name="Freeform 58"/>
              <p:cNvSpPr/>
              <p:nvPr/>
            </p:nvSpPr>
            <p:spPr bwMode="auto">
              <a:xfrm>
                <a:off x="3656419" y="3242156"/>
                <a:ext cx="67191" cy="55404"/>
              </a:xfrm>
              <a:custGeom>
                <a:avLst/>
                <a:gdLst>
                  <a:gd name="T0" fmla="*/ 19 w 24"/>
                  <a:gd name="T1" fmla="*/ 20 h 20"/>
                  <a:gd name="T2" fmla="*/ 0 w 24"/>
                  <a:gd name="T3" fmla="*/ 7 h 20"/>
                  <a:gd name="T4" fmla="*/ 3 w 24"/>
                  <a:gd name="T5" fmla="*/ 0 h 20"/>
                  <a:gd name="T6" fmla="*/ 24 w 24"/>
                  <a:gd name="T7" fmla="*/ 14 h 20"/>
                  <a:gd name="T8" fmla="*/ 19 w 2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19" y="20"/>
                    </a:moveTo>
                    <a:cubicBezTo>
                      <a:pt x="8" y="11"/>
                      <a:pt x="0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12" y="4"/>
                      <a:pt x="24" y="14"/>
                    </a:cubicBezTo>
                    <a:lnTo>
                      <a:pt x="19" y="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9" name="Freeform 59"/>
              <p:cNvSpPr>
                <a:spLocks noEditPoints="1"/>
              </p:cNvSpPr>
              <p:nvPr/>
            </p:nvSpPr>
            <p:spPr bwMode="auto">
              <a:xfrm>
                <a:off x="3784907" y="3367111"/>
                <a:ext cx="142634" cy="330068"/>
              </a:xfrm>
              <a:custGeom>
                <a:avLst/>
                <a:gdLst>
                  <a:gd name="T0" fmla="*/ 43 w 51"/>
                  <a:gd name="T1" fmla="*/ 118 h 118"/>
                  <a:gd name="T2" fmla="*/ 35 w 51"/>
                  <a:gd name="T3" fmla="*/ 78 h 118"/>
                  <a:gd name="T4" fmla="*/ 43 w 51"/>
                  <a:gd name="T5" fmla="*/ 76 h 118"/>
                  <a:gd name="T6" fmla="*/ 51 w 51"/>
                  <a:gd name="T7" fmla="*/ 117 h 118"/>
                  <a:gd name="T8" fmla="*/ 43 w 51"/>
                  <a:gd name="T9" fmla="*/ 118 h 118"/>
                  <a:gd name="T10" fmla="*/ 21 w 51"/>
                  <a:gd name="T11" fmla="*/ 40 h 118"/>
                  <a:gd name="T12" fmla="*/ 0 w 51"/>
                  <a:gd name="T13" fmla="*/ 5 h 118"/>
                  <a:gd name="T14" fmla="*/ 7 w 51"/>
                  <a:gd name="T15" fmla="*/ 0 h 118"/>
                  <a:gd name="T16" fmla="*/ 29 w 51"/>
                  <a:gd name="T17" fmla="*/ 36 h 118"/>
                  <a:gd name="T18" fmla="*/ 21 w 51"/>
                  <a:gd name="T19" fmla="*/ 4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118">
                    <a:moveTo>
                      <a:pt x="43" y="118"/>
                    </a:moveTo>
                    <a:cubicBezTo>
                      <a:pt x="41" y="104"/>
                      <a:pt x="39" y="91"/>
                      <a:pt x="35" y="78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6" y="89"/>
                      <a:pt x="49" y="103"/>
                      <a:pt x="51" y="117"/>
                    </a:cubicBezTo>
                    <a:lnTo>
                      <a:pt x="43" y="118"/>
                    </a:lnTo>
                    <a:close/>
                    <a:moveTo>
                      <a:pt x="21" y="40"/>
                    </a:moveTo>
                    <a:cubicBezTo>
                      <a:pt x="15" y="27"/>
                      <a:pt x="8" y="16"/>
                      <a:pt x="0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5" y="11"/>
                      <a:pt x="22" y="23"/>
                      <a:pt x="29" y="36"/>
                    </a:cubicBezTo>
                    <a:lnTo>
                      <a:pt x="21" y="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3905144" y="3811524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8"/>
                      <a:pt x="9" y="17"/>
                      <a:pt x="8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171" name="Content Placeholder 2"/>
          <p:cNvSpPr txBox="1"/>
          <p:nvPr/>
        </p:nvSpPr>
        <p:spPr bwMode="auto">
          <a:xfrm>
            <a:off x="1026807" y="5635815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2" name="Content Placeholder 2"/>
          <p:cNvSpPr txBox="1"/>
          <p:nvPr/>
        </p:nvSpPr>
        <p:spPr bwMode="auto">
          <a:xfrm>
            <a:off x="3177728" y="5636969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3" name="Content Placeholder 2"/>
          <p:cNvSpPr txBox="1"/>
          <p:nvPr/>
        </p:nvSpPr>
        <p:spPr bwMode="auto">
          <a:xfrm>
            <a:off x="5195435" y="5636969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4" name="Content Placeholder 2"/>
          <p:cNvSpPr txBox="1"/>
          <p:nvPr/>
        </p:nvSpPr>
        <p:spPr bwMode="auto">
          <a:xfrm>
            <a:off x="7370870" y="5635818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5" name="Content Placeholder 2"/>
          <p:cNvSpPr txBox="1"/>
          <p:nvPr/>
        </p:nvSpPr>
        <p:spPr bwMode="auto">
          <a:xfrm>
            <a:off x="9524438" y="5635817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6" name="Freeform 237"/>
          <p:cNvSpPr>
            <a:spLocks noChangeAspect="1" noChangeArrowheads="1"/>
          </p:cNvSpPr>
          <p:nvPr/>
        </p:nvSpPr>
        <p:spPr bwMode="auto">
          <a:xfrm>
            <a:off x="3811907" y="4961100"/>
            <a:ext cx="441750" cy="324636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890" tIns="60945" rIns="121890" bIns="60945" anchor="ctr"/>
          <a:lstStyle/>
          <a:p>
            <a:pPr>
              <a:defRPr/>
            </a:pPr>
            <a:endParaRPr lang="en-US" sz="1100" dirty="0">
              <a:ea typeface="宋体" panose="02010600030101010101" pitchFamily="2" charset="-122"/>
            </a:endParaRPr>
          </a:p>
        </p:txBody>
      </p:sp>
      <p:sp>
        <p:nvSpPr>
          <p:cNvPr id="177" name="Freeform 290"/>
          <p:cNvSpPr>
            <a:spLocks noChangeAspect="1" noChangeArrowheads="1"/>
          </p:cNvSpPr>
          <p:nvPr/>
        </p:nvSpPr>
        <p:spPr bwMode="auto">
          <a:xfrm>
            <a:off x="5829806" y="4949111"/>
            <a:ext cx="510979" cy="395914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838" tIns="91420" rIns="182838" bIns="91420" anchor="ctr"/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78" name="Freeform 100"/>
          <p:cNvSpPr>
            <a:spLocks noChangeAspect="1" noChangeArrowheads="1"/>
          </p:cNvSpPr>
          <p:nvPr/>
        </p:nvSpPr>
        <p:spPr bwMode="auto">
          <a:xfrm>
            <a:off x="8065563" y="4950447"/>
            <a:ext cx="315410" cy="377634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38" tIns="45719" rIns="91438" bIns="45719" anchor="ctr">
            <a:noAutofit/>
          </a:bodyPr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79" name="Freeform 526"/>
          <p:cNvSpPr>
            <a:spLocks noChangeAspect="1" noChangeArrowheads="1"/>
          </p:cNvSpPr>
          <p:nvPr/>
        </p:nvSpPr>
        <p:spPr bwMode="auto">
          <a:xfrm>
            <a:off x="10223000" y="4894574"/>
            <a:ext cx="368192" cy="477484"/>
          </a:xfrm>
          <a:custGeom>
            <a:avLst/>
            <a:gdLst>
              <a:gd name="T0" fmla="*/ 719 w 1222"/>
              <a:gd name="T1" fmla="*/ 1338 h 1581"/>
              <a:gd name="T2" fmla="*/ 686 w 1222"/>
              <a:gd name="T3" fmla="*/ 1221 h 1581"/>
              <a:gd name="T4" fmla="*/ 686 w 1222"/>
              <a:gd name="T5" fmla="*/ 359 h 1581"/>
              <a:gd name="T6" fmla="*/ 719 w 1222"/>
              <a:gd name="T7" fmla="*/ 243 h 1581"/>
              <a:gd name="T8" fmla="*/ 17 w 1222"/>
              <a:gd name="T9" fmla="*/ 460 h 1581"/>
              <a:gd name="T10" fmla="*/ 0 w 1222"/>
              <a:gd name="T11" fmla="*/ 794 h 1581"/>
              <a:gd name="T12" fmla="*/ 17 w 1222"/>
              <a:gd name="T13" fmla="*/ 1120 h 1581"/>
              <a:gd name="T14" fmla="*/ 502 w 1222"/>
              <a:gd name="T15" fmla="*/ 1530 h 1581"/>
              <a:gd name="T16" fmla="*/ 493 w 1222"/>
              <a:gd name="T17" fmla="*/ 1112 h 1581"/>
              <a:gd name="T18" fmla="*/ 284 w 1222"/>
              <a:gd name="T19" fmla="*/ 1120 h 1581"/>
              <a:gd name="T20" fmla="*/ 284 w 1222"/>
              <a:gd name="T21" fmla="*/ 794 h 1581"/>
              <a:gd name="T22" fmla="*/ 284 w 1222"/>
              <a:gd name="T23" fmla="*/ 460 h 1581"/>
              <a:gd name="T24" fmla="*/ 493 w 1222"/>
              <a:gd name="T25" fmla="*/ 468 h 1581"/>
              <a:gd name="T26" fmla="*/ 502 w 1222"/>
              <a:gd name="T27" fmla="*/ 58 h 1581"/>
              <a:gd name="T28" fmla="*/ 17 w 1222"/>
              <a:gd name="T29" fmla="*/ 460 h 1581"/>
              <a:gd name="T30" fmla="*/ 602 w 1222"/>
              <a:gd name="T31" fmla="*/ 911 h 1581"/>
              <a:gd name="T32" fmla="*/ 493 w 1222"/>
              <a:gd name="T33" fmla="*/ 861 h 1581"/>
              <a:gd name="T34" fmla="*/ 543 w 1222"/>
              <a:gd name="T35" fmla="*/ 828 h 1581"/>
              <a:gd name="T36" fmla="*/ 610 w 1222"/>
              <a:gd name="T37" fmla="*/ 778 h 1581"/>
              <a:gd name="T38" fmla="*/ 627 w 1222"/>
              <a:gd name="T39" fmla="*/ 660 h 1581"/>
              <a:gd name="T40" fmla="*/ 476 w 1222"/>
              <a:gd name="T41" fmla="*/ 677 h 1581"/>
              <a:gd name="T42" fmla="*/ 510 w 1222"/>
              <a:gd name="T43" fmla="*/ 736 h 1581"/>
              <a:gd name="T44" fmla="*/ 560 w 1222"/>
              <a:gd name="T45" fmla="*/ 677 h 1581"/>
              <a:gd name="T46" fmla="*/ 585 w 1222"/>
              <a:gd name="T47" fmla="*/ 719 h 1581"/>
              <a:gd name="T48" fmla="*/ 502 w 1222"/>
              <a:gd name="T49" fmla="*/ 803 h 1581"/>
              <a:gd name="T50" fmla="*/ 410 w 1222"/>
              <a:gd name="T51" fmla="*/ 911 h 1581"/>
              <a:gd name="T52" fmla="*/ 819 w 1222"/>
              <a:gd name="T53" fmla="*/ 811 h 1581"/>
              <a:gd name="T54" fmla="*/ 794 w 1222"/>
              <a:gd name="T55" fmla="*/ 635 h 1581"/>
              <a:gd name="T56" fmla="*/ 644 w 1222"/>
              <a:gd name="T57" fmla="*/ 853 h 1581"/>
              <a:gd name="T58" fmla="*/ 744 w 1222"/>
              <a:gd name="T59" fmla="*/ 911 h 1581"/>
              <a:gd name="T60" fmla="*/ 803 w 1222"/>
              <a:gd name="T61" fmla="*/ 853 h 1581"/>
              <a:gd name="T62" fmla="*/ 844 w 1222"/>
              <a:gd name="T63" fmla="*/ 811 h 1581"/>
              <a:gd name="T64" fmla="*/ 786 w 1222"/>
              <a:gd name="T65" fmla="*/ 686 h 1581"/>
              <a:gd name="T66" fmla="*/ 694 w 1222"/>
              <a:gd name="T67" fmla="*/ 811 h 1581"/>
              <a:gd name="T68" fmla="*/ 694 w 1222"/>
              <a:gd name="T69" fmla="*/ 811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79" tIns="121889" rIns="243779" bIns="121889" anchor="ctr"/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80" name="Freeform 106"/>
          <p:cNvSpPr>
            <a:spLocks noChangeAspect="1" noChangeArrowheads="1"/>
          </p:cNvSpPr>
          <p:nvPr/>
        </p:nvSpPr>
        <p:spPr bwMode="auto">
          <a:xfrm>
            <a:off x="1650525" y="4867877"/>
            <a:ext cx="466393" cy="403780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79" tIns="121889" rIns="243779" bIns="121889" anchor="ctr"/>
          <a:lstStyle/>
          <a:p>
            <a:pPr>
              <a:defRPr/>
            </a:pPr>
            <a:endParaRPr lang="en-US" sz="2400" dirty="0"/>
          </a:p>
        </p:txBody>
      </p:sp>
      <p:cxnSp>
        <p:nvCxnSpPr>
          <p:cNvPr id="181" name="Straight Connector 16"/>
          <p:cNvCxnSpPr/>
          <p:nvPr/>
        </p:nvCxnSpPr>
        <p:spPr>
          <a:xfrm>
            <a:off x="1900989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03"/>
          <p:cNvCxnSpPr/>
          <p:nvPr/>
        </p:nvCxnSpPr>
        <p:spPr>
          <a:xfrm>
            <a:off x="4026670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06"/>
          <p:cNvCxnSpPr/>
          <p:nvPr/>
        </p:nvCxnSpPr>
        <p:spPr>
          <a:xfrm>
            <a:off x="10384495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07"/>
          <p:cNvCxnSpPr/>
          <p:nvPr/>
        </p:nvCxnSpPr>
        <p:spPr>
          <a:xfrm>
            <a:off x="6063345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08"/>
          <p:cNvCxnSpPr/>
          <p:nvPr/>
        </p:nvCxnSpPr>
        <p:spPr>
          <a:xfrm>
            <a:off x="8227340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5"/>
          <p:cNvSpPr/>
          <p:nvPr/>
        </p:nvSpPr>
        <p:spPr>
          <a:xfrm>
            <a:off x="1518078" y="5352040"/>
            <a:ext cx="731286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Think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87" name="Rectangle 104"/>
          <p:cNvSpPr/>
          <p:nvPr/>
        </p:nvSpPr>
        <p:spPr>
          <a:xfrm>
            <a:off x="3590035" y="5352040"/>
            <a:ext cx="904411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Mail Us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88" name="Rectangle 105"/>
          <p:cNvSpPr/>
          <p:nvPr/>
        </p:nvSpPr>
        <p:spPr>
          <a:xfrm>
            <a:off x="5449355" y="5352040"/>
            <a:ext cx="1197761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Cooperate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89" name="Rectangle 109"/>
          <p:cNvSpPr/>
          <p:nvPr/>
        </p:nvSpPr>
        <p:spPr>
          <a:xfrm>
            <a:off x="7828771" y="5352040"/>
            <a:ext cx="788995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Finish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90" name="Rectangle 110"/>
          <p:cNvSpPr/>
          <p:nvPr/>
        </p:nvSpPr>
        <p:spPr>
          <a:xfrm>
            <a:off x="9896286" y="5352040"/>
            <a:ext cx="970134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Support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4">
        <p14:vortex dir="r"/>
      </p:transition>
    </mc:Choice>
    <mc:Fallback>
      <p:transition spd="slow" advTm="12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73" grpId="0"/>
      <p:bldP spid="174" grpId="0"/>
      <p:bldP spid="175" grpId="0"/>
      <p:bldP spid="176" grpId="0" animBg="1"/>
      <p:bldP spid="177" grpId="0" animBg="1"/>
      <p:bldP spid="178" grpId="0" animBg="1"/>
      <p:bldP spid="179" grpId="0" animBg="1"/>
      <p:bldP spid="180" grpId="0" animBg="1"/>
      <p:bldP spid="186" grpId="0"/>
      <p:bldP spid="187" grpId="0"/>
      <p:bldP spid="188" grpId="0"/>
      <p:bldP spid="189" grpId="0"/>
      <p:bldP spid="1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470505" y="3122975"/>
            <a:ext cx="1247814" cy="131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sz="426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1676129" y="1850786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r>
              <a:rPr lang="zh-CN" alt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8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7805311" y="1850786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sz="18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1676129" y="4435813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sz="18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7805311" y="4435813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sz="18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433263" y="2111895"/>
            <a:ext cx="3322301" cy="3334999"/>
            <a:chOff x="3325813" y="1973262"/>
            <a:chExt cx="2492375" cy="2501901"/>
          </a:xfrm>
        </p:grpSpPr>
        <p:sp>
          <p:nvSpPr>
            <p:cNvPr id="27" name="Freeform 5"/>
            <p:cNvSpPr/>
            <p:nvPr/>
          </p:nvSpPr>
          <p:spPr bwMode="auto">
            <a:xfrm>
              <a:off x="3325813" y="3276600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3325813" y="1973262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rgbClr val="2B6B6F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4624388" y="3276600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rgbClr val="2B6B6F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4624388" y="1973262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Box 50"/>
            <p:cNvSpPr txBox="1"/>
            <p:nvPr/>
          </p:nvSpPr>
          <p:spPr>
            <a:xfrm>
              <a:off x="3786883" y="2348629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36"/>
            <p:cNvSpPr txBox="1"/>
            <p:nvPr/>
          </p:nvSpPr>
          <p:spPr>
            <a:xfrm>
              <a:off x="5251579" y="2348629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34"/>
            <p:cNvSpPr txBox="1"/>
            <p:nvPr/>
          </p:nvSpPr>
          <p:spPr>
            <a:xfrm>
              <a:off x="3786883" y="3767794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2"/>
            <p:cNvSpPr txBox="1"/>
            <p:nvPr/>
          </p:nvSpPr>
          <p:spPr>
            <a:xfrm>
              <a:off x="5251579" y="3767794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">
        <p14:vortex dir="r"/>
      </p:transition>
    </mc:Choice>
    <mc:Fallback>
      <p:transition spd="slow" advTm="2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2B6B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817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0056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1">
        <p14:vortex dir="r"/>
      </p:transition>
    </mc:Choice>
    <mc:Fallback>
      <p:transition spd="slow" advTm="4701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85522" y="2967513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82%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4683" y="3121530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73%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8321" y="3543913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56%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5358" y="4031616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32%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5400000" flipH="1">
            <a:off x="8062054" y="3143490"/>
            <a:ext cx="2233776" cy="2879318"/>
            <a:chOff x="8155995" y="3063800"/>
            <a:chExt cx="4110065" cy="2647126"/>
          </a:xfrm>
          <a:effectLst>
            <a:outerShdw blurRad="114300" dist="88900" algn="l" rotWithShape="0">
              <a:prstClr val="black">
                <a:alpha val="22000"/>
              </a:prstClr>
            </a:outerShdw>
          </a:effectLst>
        </p:grpSpPr>
        <p:sp>
          <p:nvSpPr>
            <p:cNvPr id="12" name="矩形 11"/>
            <p:cNvSpPr/>
            <p:nvPr/>
          </p:nvSpPr>
          <p:spPr>
            <a:xfrm>
              <a:off x="8156003" y="3063800"/>
              <a:ext cx="1680799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889504" y="3063800"/>
              <a:ext cx="2376556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156001" y="3899089"/>
              <a:ext cx="1555419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763824" y="3899089"/>
              <a:ext cx="2199274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155998" y="4671503"/>
              <a:ext cx="1174131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381625" y="4671501"/>
              <a:ext cx="1660158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155995" y="5378253"/>
              <a:ext cx="810249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018774" y="5378259"/>
              <a:ext cx="1145643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45263" y="2878511"/>
            <a:ext cx="1736785" cy="1516598"/>
            <a:chOff x="1397291" y="3132277"/>
            <a:chExt cx="1948823" cy="1702026"/>
          </a:xfrm>
        </p:grpSpPr>
        <p:grpSp>
          <p:nvGrpSpPr>
            <p:cNvPr id="21" name="组合 20"/>
            <p:cNvGrpSpPr/>
            <p:nvPr/>
          </p:nvGrpSpPr>
          <p:grpSpPr>
            <a:xfrm>
              <a:off x="1397291" y="3132277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Freeform 7"/>
            <p:cNvSpPr/>
            <p:nvPr/>
          </p:nvSpPr>
          <p:spPr bwMode="auto">
            <a:xfrm>
              <a:off x="1650672" y="3357062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accent2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07194" y="3791886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  <a:endParaRPr kumimoji="0" lang="zh-CN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578413" y="3636809"/>
            <a:ext cx="1736785" cy="1516598"/>
            <a:chOff x="2893203" y="3983290"/>
            <a:chExt cx="1948823" cy="1702026"/>
          </a:xfrm>
        </p:grpSpPr>
        <p:grpSp>
          <p:nvGrpSpPr>
            <p:cNvPr id="27" name="组合 26"/>
            <p:cNvGrpSpPr/>
            <p:nvPr/>
          </p:nvGrpSpPr>
          <p:grpSpPr>
            <a:xfrm>
              <a:off x="2893203" y="3983290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Freeform 7"/>
            <p:cNvSpPr/>
            <p:nvPr/>
          </p:nvSpPr>
          <p:spPr bwMode="auto">
            <a:xfrm>
              <a:off x="3146586" y="4181609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2B6B6F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17006" y="4568805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  <a:endParaRPr kumimoji="0" lang="zh-CN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905202" y="2865967"/>
            <a:ext cx="1736785" cy="1516598"/>
            <a:chOff x="4381974" y="3118200"/>
            <a:chExt cx="1948823" cy="1702026"/>
          </a:xfrm>
        </p:grpSpPr>
        <p:grpSp>
          <p:nvGrpSpPr>
            <p:cNvPr id="33" name="组合 32"/>
            <p:cNvGrpSpPr/>
            <p:nvPr/>
          </p:nvGrpSpPr>
          <p:grpSpPr>
            <a:xfrm>
              <a:off x="4381974" y="3118200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Freeform 7"/>
            <p:cNvSpPr/>
            <p:nvPr/>
          </p:nvSpPr>
          <p:spPr bwMode="auto">
            <a:xfrm>
              <a:off x="4635357" y="3316519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accent2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91878" y="3730069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  <a:endParaRPr kumimoji="0" lang="zh-CN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00317" y="4410052"/>
            <a:ext cx="1736785" cy="1516598"/>
            <a:chOff x="4376494" y="4851074"/>
            <a:chExt cx="1948823" cy="1702026"/>
          </a:xfrm>
        </p:grpSpPr>
        <p:grpSp>
          <p:nvGrpSpPr>
            <p:cNvPr id="39" name="组合 38"/>
            <p:cNvGrpSpPr/>
            <p:nvPr/>
          </p:nvGrpSpPr>
          <p:grpSpPr>
            <a:xfrm>
              <a:off x="4376494" y="4851074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42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Freeform 7"/>
            <p:cNvSpPr/>
            <p:nvPr/>
          </p:nvSpPr>
          <p:spPr bwMode="auto">
            <a:xfrm>
              <a:off x="4629876" y="5049394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2B6B6F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86398" y="5462945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第四月</a:t>
              </a:r>
              <a:endParaRPr kumimoji="0" lang="zh-CN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275054" y="2886106"/>
            <a:ext cx="4875045" cy="2808038"/>
            <a:chOff x="7041153" y="3140803"/>
            <a:chExt cx="5470223" cy="3151364"/>
          </a:xfrm>
        </p:grpSpPr>
        <p:cxnSp>
          <p:nvCxnSpPr>
            <p:cNvPr id="45" name="直接箭头连接符 44"/>
            <p:cNvCxnSpPr/>
            <p:nvPr/>
          </p:nvCxnSpPr>
          <p:spPr>
            <a:xfrm>
              <a:off x="8039682" y="6292167"/>
              <a:ext cx="447169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46" name="直接箭头连接符 45"/>
            <p:cNvCxnSpPr/>
            <p:nvPr/>
          </p:nvCxnSpPr>
          <p:spPr>
            <a:xfrm flipV="1">
              <a:off x="8039039" y="3140803"/>
              <a:ext cx="0" cy="313069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7041153" y="3398595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第四月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41153" y="4232256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41153" y="5004668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041153" y="5677402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809118" y="1704384"/>
            <a:ext cx="2912418" cy="1063015"/>
            <a:chOff x="6084168" y="1274556"/>
            <a:chExt cx="2317853" cy="821996"/>
          </a:xfrm>
        </p:grpSpPr>
        <p:sp>
          <p:nvSpPr>
            <p:cNvPr id="52" name="TextBox 51"/>
            <p:cNvSpPr txBox="1"/>
            <p:nvPr/>
          </p:nvSpPr>
          <p:spPr>
            <a:xfrm>
              <a:off x="6084168" y="1514664"/>
              <a:ext cx="2317853" cy="58188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您的内容打在这里，或者通过您的内容打在这里，或者您的内容打在这里，或者您的内容打在这里，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9640" y="1274556"/>
              <a:ext cx="1008112" cy="339142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添加标题</a:t>
              </a:r>
              <a:endParaRPr lang="zh-CN" altLang="en-U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4">
        <p14:vortex dir="r"/>
      </p:transition>
    </mc:Choice>
    <mc:Fallback>
      <p:transition spd="slow" advTm="482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55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5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5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accel="55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5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accel="5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28371" y="5042504"/>
            <a:ext cx="8733671" cy="96978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84914" y="1994110"/>
            <a:ext cx="3036012" cy="1534752"/>
          </a:xfrm>
          <a:prstGeom prst="rect">
            <a:avLst/>
          </a:prstGeom>
          <a:blipFill dpi="0" rotWithShape="0">
            <a:blip r:embed="rId1"/>
            <a:srcRect/>
            <a:stretch>
              <a:fillRect/>
            </a:stretch>
          </a:blip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76799" y="1994110"/>
            <a:ext cx="3036012" cy="1534752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89319" y="1994110"/>
            <a:ext cx="3036012" cy="153475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84913" y="1626831"/>
            <a:ext cx="3036012" cy="410844"/>
          </a:xfrm>
          <a:prstGeom prst="rect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76798" y="1626806"/>
            <a:ext cx="3036012" cy="41084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89318" y="1626806"/>
            <a:ext cx="3036012" cy="410844"/>
          </a:xfrm>
          <a:prstGeom prst="rect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4297" y="3666878"/>
            <a:ext cx="281192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</a:t>
            </a: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52457" y="3666878"/>
            <a:ext cx="272837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61825" y="3666878"/>
            <a:ext cx="2714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30"/>
          <p:cNvSpPr>
            <a:spLocks noChangeArrowheads="1"/>
          </p:cNvSpPr>
          <p:nvPr/>
        </p:nvSpPr>
        <p:spPr bwMode="auto">
          <a:xfrm>
            <a:off x="2484389" y="5169191"/>
            <a:ext cx="7228936" cy="7121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916" tIns="51458" rIns="102916" bIns="514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粘贴。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1">
        <p14:vortex dir="r"/>
      </p:transition>
    </mc:Choice>
    <mc:Fallback>
      <p:transition spd="slow" advTm="4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8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84985" y="1686912"/>
            <a:ext cx="6802714" cy="111910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60173" y="1469326"/>
            <a:ext cx="4686301" cy="436722"/>
          </a:xfrm>
          <a:prstGeom prst="rect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点击添加标题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六边形 21"/>
          <p:cNvSpPr/>
          <p:nvPr/>
        </p:nvSpPr>
        <p:spPr>
          <a:xfrm>
            <a:off x="994481" y="3119400"/>
            <a:ext cx="1587056" cy="1368469"/>
          </a:xfrm>
          <a:prstGeom prst="hexagon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添加内容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箭头连接符 22"/>
          <p:cNvCxnSpPr>
            <a:stCxn id="22" idx="5"/>
            <a:endCxn id="20" idx="1"/>
          </p:cNvCxnSpPr>
          <p:nvPr/>
        </p:nvCxnSpPr>
        <p:spPr>
          <a:xfrm flipV="1">
            <a:off x="2239420" y="2246464"/>
            <a:ext cx="1345565" cy="87293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直接箭头连接符 23"/>
          <p:cNvCxnSpPr>
            <a:stCxn id="22" idx="0"/>
            <a:endCxn id="27" idx="1"/>
          </p:cNvCxnSpPr>
          <p:nvPr/>
        </p:nvCxnSpPr>
        <p:spPr>
          <a:xfrm>
            <a:off x="2581537" y="3803635"/>
            <a:ext cx="1003448" cy="762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5" name="直接箭头连接符 24"/>
          <p:cNvCxnSpPr>
            <a:stCxn id="22" idx="1"/>
            <a:endCxn id="30" idx="1"/>
          </p:cNvCxnSpPr>
          <p:nvPr/>
        </p:nvCxnSpPr>
        <p:spPr>
          <a:xfrm>
            <a:off x="2239420" y="4487869"/>
            <a:ext cx="1345565" cy="9161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978987" y="2049332"/>
            <a:ext cx="6048673" cy="625171"/>
          </a:xfrm>
          <a:prstGeom prst="rect">
            <a:avLst/>
          </a:prstGeom>
          <a:noFill/>
        </p:spPr>
        <p:txBody>
          <a:bodyPr wrap="square" lIns="91443" tIns="45720" rIns="91443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您的内容打在这里，或者通过您的内容打在这里，或者您的内容打在这里，或者您的内容打在这里。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84985" y="3251704"/>
            <a:ext cx="6802714" cy="111910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60173" y="3044363"/>
            <a:ext cx="4686301" cy="43672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点击添加标题</a:t>
            </a: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78987" y="3638129"/>
            <a:ext cx="6048673" cy="625171"/>
          </a:xfrm>
          <a:prstGeom prst="rect">
            <a:avLst/>
          </a:prstGeom>
          <a:noFill/>
        </p:spPr>
        <p:txBody>
          <a:bodyPr wrap="square" lIns="91443" tIns="45720" rIns="91443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您的内容打在这里，或者通过您的内容打在这里，或者您的内容打在这里，或者您的内容打在这里。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84985" y="4844422"/>
            <a:ext cx="6802714" cy="111910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660173" y="4637082"/>
            <a:ext cx="4686301" cy="436722"/>
          </a:xfrm>
          <a:prstGeom prst="rect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点击添加标题</a:t>
            </a: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8987" y="5230847"/>
            <a:ext cx="6048673" cy="652486"/>
          </a:xfrm>
          <a:prstGeom prst="rect">
            <a:avLst/>
          </a:prstGeom>
          <a:noFill/>
        </p:spPr>
        <p:txBody>
          <a:bodyPr wrap="square" lIns="91443" tIns="45720" rIns="91443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您的内容打在这里，或者通过您的内容打在这里，或者您的内容打在这里，或者您的内容打在</a:t>
            </a:r>
            <a:r>
              <a:rPr lang="zh-CN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这里。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1">
        <p14:vortex dir="r"/>
      </p:transition>
    </mc:Choice>
    <mc:Fallback>
      <p:transition spd="slow" advTm="8641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389"/>
                                </p:stCondLst>
                                <p:childTnLst>
                                  <p:par>
                                    <p:cTn id="3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889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389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779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279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779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6" grpId="0"/>
          <p:bldP spid="26" grpId="1"/>
          <p:bldP spid="27" grpId="0" animBg="1"/>
          <p:bldP spid="28" grpId="0" animBg="1"/>
          <p:bldP spid="29" grpId="0"/>
          <p:bldP spid="29" grpId="1"/>
          <p:bldP spid="30" grpId="0" animBg="1"/>
          <p:bldP spid="31" grpId="0" animBg="1"/>
          <p:bldP spid="32" grpId="0"/>
          <p:bldP spid="3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389"/>
                                </p:stCondLst>
                                <p:childTnLst>
                                  <p:par>
                                    <p:cTn id="3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889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389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779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279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779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6" grpId="0"/>
          <p:bldP spid="26" grpId="1"/>
          <p:bldP spid="27" grpId="0" animBg="1"/>
          <p:bldP spid="28" grpId="0" animBg="1"/>
          <p:bldP spid="29" grpId="0"/>
          <p:bldP spid="29" grpId="1"/>
          <p:bldP spid="30" grpId="0" animBg="1"/>
          <p:bldP spid="31" grpId="0" animBg="1"/>
          <p:bldP spid="32" grpId="0"/>
          <p:bldP spid="32" grpId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27" name="Group 10"/>
          <p:cNvGrpSpPr/>
          <p:nvPr/>
        </p:nvGrpSpPr>
        <p:grpSpPr>
          <a:xfrm>
            <a:off x="7068987" y="2944298"/>
            <a:ext cx="831165" cy="831466"/>
            <a:chOff x="6253939" y="2516220"/>
            <a:chExt cx="831273" cy="831273"/>
          </a:xfrm>
        </p:grpSpPr>
        <p:sp>
          <p:nvSpPr>
            <p:cNvPr id="28" name="Oval 11"/>
            <p:cNvSpPr/>
            <p:nvPr/>
          </p:nvSpPr>
          <p:spPr>
            <a:xfrm>
              <a:off x="6253939" y="2516220"/>
              <a:ext cx="831273" cy="831273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AutoShape 117"/>
            <p:cNvSpPr/>
            <p:nvPr/>
          </p:nvSpPr>
          <p:spPr bwMode="auto">
            <a:xfrm>
              <a:off x="6437403" y="2772142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30" name="Group 13"/>
          <p:cNvGrpSpPr/>
          <p:nvPr/>
        </p:nvGrpSpPr>
        <p:grpSpPr>
          <a:xfrm>
            <a:off x="7068987" y="4118993"/>
            <a:ext cx="831165" cy="831466"/>
            <a:chOff x="5716910" y="3464598"/>
            <a:chExt cx="831273" cy="831273"/>
          </a:xfrm>
        </p:grpSpPr>
        <p:sp>
          <p:nvSpPr>
            <p:cNvPr id="31" name="Oval 14"/>
            <p:cNvSpPr/>
            <p:nvPr/>
          </p:nvSpPr>
          <p:spPr>
            <a:xfrm>
              <a:off x="5716910" y="3464598"/>
              <a:ext cx="831273" cy="831273"/>
            </a:xfrm>
            <a:prstGeom prst="ellipse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2" name="Group 15"/>
            <p:cNvGrpSpPr/>
            <p:nvPr/>
          </p:nvGrpSpPr>
          <p:grpSpPr>
            <a:xfrm>
              <a:off x="5900374" y="3655628"/>
              <a:ext cx="464344" cy="464344"/>
              <a:chOff x="4439444" y="2582069"/>
              <a:chExt cx="464344" cy="464344"/>
            </a:xfrm>
            <a:solidFill>
              <a:sysClr val="window" lastClr="FFFFFF"/>
            </a:solidFill>
          </p:grpSpPr>
          <p:sp>
            <p:nvSpPr>
              <p:cNvPr id="33" name="AutoShape 123"/>
              <p:cNvSpPr/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34" name="AutoShape 124"/>
              <p:cNvSpPr/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35" name="AutoShape 125"/>
              <p:cNvSpPr/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36" name="Group 19"/>
          <p:cNvGrpSpPr/>
          <p:nvPr/>
        </p:nvGrpSpPr>
        <p:grpSpPr>
          <a:xfrm>
            <a:off x="7068987" y="1771509"/>
            <a:ext cx="831165" cy="831466"/>
            <a:chOff x="6678551" y="1578185"/>
            <a:chExt cx="831273" cy="831273"/>
          </a:xfrm>
        </p:grpSpPr>
        <p:sp>
          <p:nvSpPr>
            <p:cNvPr id="37" name="Oval 20"/>
            <p:cNvSpPr/>
            <p:nvPr/>
          </p:nvSpPr>
          <p:spPr>
            <a:xfrm>
              <a:off x="6678551" y="1578185"/>
              <a:ext cx="831273" cy="831273"/>
            </a:xfrm>
            <a:prstGeom prst="ellipse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AutoShape 139"/>
            <p:cNvSpPr/>
            <p:nvPr/>
          </p:nvSpPr>
          <p:spPr bwMode="auto">
            <a:xfrm>
              <a:off x="6862015" y="1768792"/>
              <a:ext cx="464344" cy="45005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018020" y="1701203"/>
            <a:ext cx="1887450" cy="7593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sz="21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ectangle 24"/>
          <p:cNvSpPr/>
          <p:nvPr/>
        </p:nvSpPr>
        <p:spPr>
          <a:xfrm>
            <a:off x="8018019" y="2102767"/>
            <a:ext cx="3874810" cy="6450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1" name="Rectangle 31"/>
          <p:cNvSpPr/>
          <p:nvPr/>
        </p:nvSpPr>
        <p:spPr>
          <a:xfrm>
            <a:off x="1726168" y="5299201"/>
            <a:ext cx="8970865" cy="7012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。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8020" y="2830756"/>
            <a:ext cx="1887450" cy="7593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sz="21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Rectangle 24"/>
          <p:cNvSpPr/>
          <p:nvPr/>
        </p:nvSpPr>
        <p:spPr>
          <a:xfrm>
            <a:off x="8018019" y="3232321"/>
            <a:ext cx="3874810" cy="6450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18020" y="4009569"/>
            <a:ext cx="1887450" cy="7593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sz="21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Rectangle 24"/>
          <p:cNvSpPr/>
          <p:nvPr/>
        </p:nvSpPr>
        <p:spPr>
          <a:xfrm>
            <a:off x="8018019" y="4411134"/>
            <a:ext cx="3874810" cy="6450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718423" y="1852860"/>
            <a:ext cx="4442416" cy="274778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">
        <p14:vortex dir="r"/>
      </p:transition>
    </mc:Choice>
    <mc:Fallback>
      <p:transition spd="slow" advTm="3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7"/>
          <p:cNvSpPr>
            <a:spLocks noChangeArrowheads="1"/>
          </p:cNvSpPr>
          <p:nvPr/>
        </p:nvSpPr>
        <p:spPr bwMode="auto">
          <a:xfrm>
            <a:off x="1106186" y="4074541"/>
            <a:ext cx="2252788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21966" y="1564692"/>
            <a:ext cx="1701381" cy="2314170"/>
            <a:chOff x="1419399" y="1213071"/>
            <a:chExt cx="1385887" cy="1884363"/>
          </a:xfrm>
        </p:grpSpPr>
        <p:sp>
          <p:nvSpPr>
            <p:cNvPr id="9" name="任意多边形 29"/>
            <p:cNvSpPr/>
            <p:nvPr/>
          </p:nvSpPr>
          <p:spPr bwMode="auto">
            <a:xfrm rot="20832717" flipH="1">
              <a:off x="2009949" y="1213071"/>
              <a:ext cx="161925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51"/>
            <p:cNvSpPr>
              <a:spLocks noChangeArrowheads="1"/>
            </p:cNvSpPr>
            <p:nvPr/>
          </p:nvSpPr>
          <p:spPr bwMode="auto">
            <a:xfrm>
              <a:off x="1419399" y="1711546"/>
              <a:ext cx="1385887" cy="13858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2"/>
            <p:cNvSpPr>
              <a:spLocks noChangeArrowheads="1"/>
            </p:cNvSpPr>
            <p:nvPr/>
          </p:nvSpPr>
          <p:spPr bwMode="auto">
            <a:xfrm>
              <a:off x="1487661" y="1779809"/>
              <a:ext cx="1249363" cy="1249362"/>
            </a:xfrm>
            <a:prstGeom prst="ellipse">
              <a:avLst/>
            </a:prstGeom>
            <a:solidFill>
              <a:srgbClr val="2B6B6F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对时间节点的把握正确</a:t>
              </a:r>
              <a:endParaRPr kumimoji="0" lang="zh-CN" alt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椭圆 16"/>
            <p:cNvGrpSpPr/>
            <p:nvPr/>
          </p:nvGrpSpPr>
          <p:grpSpPr bwMode="auto">
            <a:xfrm>
              <a:off x="2048049" y="1906809"/>
              <a:ext cx="128587" cy="127000"/>
              <a:chOff x="0" y="0"/>
              <a:chExt cx="81" cy="80"/>
            </a:xfrm>
          </p:grpSpPr>
          <p:pic>
            <p:nvPicPr>
              <p:cNvPr id="14" name="椭圆 16"/>
              <p:cNvPicPr>
                <a:picLocks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11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任意多边形 5"/>
            <p:cNvSpPr/>
            <p:nvPr/>
          </p:nvSpPr>
          <p:spPr bwMode="auto">
            <a:xfrm>
              <a:off x="1978199" y="1232121"/>
              <a:ext cx="133350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39694" y="1564692"/>
            <a:ext cx="1701381" cy="2314170"/>
            <a:chOff x="3816524" y="1213071"/>
            <a:chExt cx="1385887" cy="1884363"/>
          </a:xfrm>
        </p:grpSpPr>
        <p:sp>
          <p:nvSpPr>
            <p:cNvPr id="17" name="任意多边形 43"/>
            <p:cNvSpPr/>
            <p:nvPr/>
          </p:nvSpPr>
          <p:spPr bwMode="auto">
            <a:xfrm rot="20832717" flipH="1">
              <a:off x="4407074" y="1213071"/>
              <a:ext cx="163512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椭圆 44"/>
            <p:cNvSpPr>
              <a:spLocks noChangeArrowheads="1"/>
            </p:cNvSpPr>
            <p:nvPr/>
          </p:nvSpPr>
          <p:spPr bwMode="auto">
            <a:xfrm>
              <a:off x="3816524" y="1711546"/>
              <a:ext cx="1385887" cy="13858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45"/>
            <p:cNvSpPr>
              <a:spLocks noChangeArrowheads="1"/>
            </p:cNvSpPr>
            <p:nvPr/>
          </p:nvSpPr>
          <p:spPr bwMode="auto">
            <a:xfrm>
              <a:off x="3884786" y="1779809"/>
              <a:ext cx="1249363" cy="1249362"/>
            </a:xfrm>
            <a:prstGeom prst="ellipse">
              <a:avLst/>
            </a:prstGeom>
            <a:solidFill>
              <a:schemeClr val="accent2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对市场的增长趋势正确</a:t>
              </a:r>
              <a:endParaRPr kumimoji="0" lang="zh-CN" alt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椭圆 46"/>
            <p:cNvGrpSpPr/>
            <p:nvPr/>
          </p:nvGrpSpPr>
          <p:grpSpPr bwMode="auto">
            <a:xfrm>
              <a:off x="4443586" y="1906809"/>
              <a:ext cx="128588" cy="127000"/>
              <a:chOff x="0" y="0"/>
              <a:chExt cx="81" cy="80"/>
            </a:xfrm>
          </p:grpSpPr>
          <p:pic>
            <p:nvPicPr>
              <p:cNvPr id="22" name="椭圆 46"/>
              <p:cNvPicPr>
                <a:picLocks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13" y="12"/>
                <a:ext cx="5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任意多边形 47"/>
            <p:cNvSpPr/>
            <p:nvPr/>
          </p:nvSpPr>
          <p:spPr bwMode="auto">
            <a:xfrm>
              <a:off x="4376911" y="1232121"/>
              <a:ext cx="131763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457422" y="1564692"/>
            <a:ext cx="1701381" cy="2314170"/>
            <a:chOff x="6213649" y="1213071"/>
            <a:chExt cx="1385887" cy="1884363"/>
          </a:xfrm>
        </p:grpSpPr>
        <p:sp>
          <p:nvSpPr>
            <p:cNvPr id="25" name="任意多边形 48"/>
            <p:cNvSpPr/>
            <p:nvPr/>
          </p:nvSpPr>
          <p:spPr bwMode="auto">
            <a:xfrm rot="20832717" flipH="1">
              <a:off x="6804199" y="1213071"/>
              <a:ext cx="163512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49"/>
            <p:cNvSpPr>
              <a:spLocks noChangeArrowheads="1"/>
            </p:cNvSpPr>
            <p:nvPr/>
          </p:nvSpPr>
          <p:spPr bwMode="auto">
            <a:xfrm>
              <a:off x="6213649" y="1711546"/>
              <a:ext cx="1385887" cy="13858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50"/>
            <p:cNvSpPr>
              <a:spLocks noChangeArrowheads="1"/>
            </p:cNvSpPr>
            <p:nvPr/>
          </p:nvSpPr>
          <p:spPr bwMode="auto">
            <a:xfrm>
              <a:off x="6281911" y="1779809"/>
              <a:ext cx="1249363" cy="1249362"/>
            </a:xfrm>
            <a:prstGeom prst="ellipse">
              <a:avLst/>
            </a:prstGeom>
            <a:solidFill>
              <a:srgbClr val="2B6B6F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对入市的操作方式正确</a:t>
              </a:r>
              <a:endParaRPr kumimoji="0" lang="zh-CN" alt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椭圆 71"/>
            <p:cNvGrpSpPr/>
            <p:nvPr/>
          </p:nvGrpSpPr>
          <p:grpSpPr bwMode="auto">
            <a:xfrm>
              <a:off x="6840711" y="1906809"/>
              <a:ext cx="133350" cy="127000"/>
              <a:chOff x="0" y="0"/>
              <a:chExt cx="84" cy="80"/>
            </a:xfrm>
          </p:grpSpPr>
          <p:pic>
            <p:nvPicPr>
              <p:cNvPr id="30" name="椭圆 7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4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auto">
              <a:xfrm>
                <a:off x="13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任意多边形 72"/>
            <p:cNvSpPr/>
            <p:nvPr/>
          </p:nvSpPr>
          <p:spPr bwMode="auto">
            <a:xfrm>
              <a:off x="6774036" y="1232121"/>
              <a:ext cx="131763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73"/>
          <p:cNvSpPr>
            <a:spLocks noChangeArrowheads="1"/>
          </p:cNvSpPr>
          <p:nvPr/>
        </p:nvSpPr>
        <p:spPr bwMode="auto">
          <a:xfrm>
            <a:off x="3648702" y="4061547"/>
            <a:ext cx="2294897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74"/>
          <p:cNvSpPr>
            <a:spLocks noChangeArrowheads="1"/>
          </p:cNvSpPr>
          <p:nvPr/>
        </p:nvSpPr>
        <p:spPr bwMode="auto">
          <a:xfrm>
            <a:off x="6232768" y="4076566"/>
            <a:ext cx="2296785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975152" y="1564692"/>
            <a:ext cx="1701381" cy="2314170"/>
            <a:chOff x="6213649" y="1213071"/>
            <a:chExt cx="1385887" cy="1884363"/>
          </a:xfrm>
        </p:grpSpPr>
        <p:sp>
          <p:nvSpPr>
            <p:cNvPr id="35" name="任意多边形 48"/>
            <p:cNvSpPr/>
            <p:nvPr/>
          </p:nvSpPr>
          <p:spPr bwMode="auto">
            <a:xfrm rot="20832717" flipH="1">
              <a:off x="6804199" y="1213071"/>
              <a:ext cx="163512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49"/>
            <p:cNvSpPr>
              <a:spLocks noChangeArrowheads="1"/>
            </p:cNvSpPr>
            <p:nvPr/>
          </p:nvSpPr>
          <p:spPr bwMode="auto">
            <a:xfrm>
              <a:off x="6213649" y="1711546"/>
              <a:ext cx="1385887" cy="13858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50"/>
            <p:cNvSpPr>
              <a:spLocks noChangeArrowheads="1"/>
            </p:cNvSpPr>
            <p:nvPr/>
          </p:nvSpPr>
          <p:spPr bwMode="auto">
            <a:xfrm>
              <a:off x="6281911" y="1779809"/>
              <a:ext cx="1249363" cy="1249362"/>
            </a:xfrm>
            <a:prstGeom prst="ellipse">
              <a:avLst/>
            </a:prstGeom>
            <a:solidFill>
              <a:schemeClr val="accent2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对商品卖点的把握正确</a:t>
              </a:r>
              <a:endParaRPr kumimoji="0" lang="zh-CN" alt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椭圆 71"/>
            <p:cNvGrpSpPr/>
            <p:nvPr/>
          </p:nvGrpSpPr>
          <p:grpSpPr bwMode="auto">
            <a:xfrm>
              <a:off x="6840711" y="1906809"/>
              <a:ext cx="133350" cy="127000"/>
              <a:chOff x="0" y="0"/>
              <a:chExt cx="84" cy="80"/>
            </a:xfrm>
          </p:grpSpPr>
          <p:pic>
            <p:nvPicPr>
              <p:cNvPr id="40" name="椭圆 7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4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22"/>
              <p:cNvSpPr txBox="1">
                <a:spLocks noChangeArrowheads="1"/>
              </p:cNvSpPr>
              <p:nvPr/>
            </p:nvSpPr>
            <p:spPr bwMode="auto">
              <a:xfrm>
                <a:off x="13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任意多边形 72"/>
            <p:cNvSpPr/>
            <p:nvPr/>
          </p:nvSpPr>
          <p:spPr bwMode="auto">
            <a:xfrm>
              <a:off x="6774036" y="1232121"/>
              <a:ext cx="131763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矩形 74"/>
          <p:cNvSpPr>
            <a:spLocks noChangeArrowheads="1"/>
          </p:cNvSpPr>
          <p:nvPr/>
        </p:nvSpPr>
        <p:spPr bwMode="auto">
          <a:xfrm>
            <a:off x="8818691" y="4061547"/>
            <a:ext cx="2296785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">
        <p14:vortex dir="r"/>
      </p:transition>
    </mc:Choice>
    <mc:Fallback>
      <p:transition spd="slow" advTm="3698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4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4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32" grpId="0"/>
          <p:bldP spid="33" grpId="0"/>
          <p:bldP spid="4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32" grpId="0"/>
          <p:bldP spid="33" grpId="0"/>
          <p:bldP spid="42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5311"/>
          <a:stretch>
            <a:fillRect/>
          </a:stretch>
        </p:blipFill>
        <p:spPr>
          <a:xfrm>
            <a:off x="0" y="-95003"/>
            <a:ext cx="12192000" cy="6953003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588249" y="1145779"/>
            <a:ext cx="6104304" cy="67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教书育人，信息化教学，培训行业</a:t>
            </a:r>
            <a:r>
              <a:rPr lang="en-US" altLang="zh-CN" sz="21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1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，动态实用</a:t>
            </a:r>
            <a:endParaRPr lang="zh-CN" altLang="en-US" sz="21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61966" y="1796284"/>
            <a:ext cx="5544820" cy="133032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7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rPr>
              <a:t>教育培训</a:t>
            </a:r>
            <a:r>
              <a:rPr lang="en-US" altLang="zh-CN" sz="7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rPr>
              <a:t>PPT</a:t>
            </a:r>
            <a:endParaRPr lang="zh-CN" altLang="en-US" sz="7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339956" y="6225586"/>
            <a:ext cx="2774315" cy="478790"/>
            <a:chOff x="6697663" y="2962197"/>
            <a:chExt cx="2081368" cy="358899"/>
          </a:xfrm>
        </p:grpSpPr>
        <p:sp>
          <p:nvSpPr>
            <p:cNvPr id="26" name="Freeform 9"/>
            <p:cNvSpPr>
              <a:spLocks noEditPoints="1"/>
            </p:cNvSpPr>
            <p:nvPr/>
          </p:nvSpPr>
          <p:spPr bwMode="auto">
            <a:xfrm>
              <a:off x="6697663" y="3000094"/>
              <a:ext cx="281781" cy="282980"/>
            </a:xfrm>
            <a:custGeom>
              <a:avLst/>
              <a:gdLst>
                <a:gd name="T0" fmla="*/ 358 w 490"/>
                <a:gd name="T1" fmla="*/ 250 h 490"/>
                <a:gd name="T2" fmla="*/ 358 w 490"/>
                <a:gd name="T3" fmla="*/ 183 h 490"/>
                <a:gd name="T4" fmla="*/ 328 w 490"/>
                <a:gd name="T5" fmla="*/ 183 h 490"/>
                <a:gd name="T6" fmla="*/ 328 w 490"/>
                <a:gd name="T7" fmla="*/ 250 h 490"/>
                <a:gd name="T8" fmla="*/ 247 w 490"/>
                <a:gd name="T9" fmla="*/ 330 h 490"/>
                <a:gd name="T10" fmla="*/ 246 w 490"/>
                <a:gd name="T11" fmla="*/ 330 h 490"/>
                <a:gd name="T12" fmla="*/ 245 w 490"/>
                <a:gd name="T13" fmla="*/ 330 h 490"/>
                <a:gd name="T14" fmla="*/ 245 w 490"/>
                <a:gd name="T15" fmla="*/ 330 h 490"/>
                <a:gd name="T16" fmla="*/ 243 w 490"/>
                <a:gd name="T17" fmla="*/ 330 h 490"/>
                <a:gd name="T18" fmla="*/ 162 w 490"/>
                <a:gd name="T19" fmla="*/ 250 h 490"/>
                <a:gd name="T20" fmla="*/ 162 w 490"/>
                <a:gd name="T21" fmla="*/ 183 h 490"/>
                <a:gd name="T22" fmla="*/ 132 w 490"/>
                <a:gd name="T23" fmla="*/ 183 h 490"/>
                <a:gd name="T24" fmla="*/ 132 w 490"/>
                <a:gd name="T25" fmla="*/ 250 h 490"/>
                <a:gd name="T26" fmla="*/ 227 w 490"/>
                <a:gd name="T27" fmla="*/ 359 h 490"/>
                <a:gd name="T28" fmla="*/ 227 w 490"/>
                <a:gd name="T29" fmla="*/ 407 h 490"/>
                <a:gd name="T30" fmla="*/ 160 w 490"/>
                <a:gd name="T31" fmla="*/ 426 h 490"/>
                <a:gd name="T32" fmla="*/ 331 w 490"/>
                <a:gd name="T33" fmla="*/ 426 h 490"/>
                <a:gd name="T34" fmla="*/ 263 w 490"/>
                <a:gd name="T35" fmla="*/ 407 h 490"/>
                <a:gd name="T36" fmla="*/ 263 w 490"/>
                <a:gd name="T37" fmla="*/ 360 h 490"/>
                <a:gd name="T38" fmla="*/ 358 w 490"/>
                <a:gd name="T39" fmla="*/ 250 h 490"/>
                <a:gd name="T40" fmla="*/ 244 w 490"/>
                <a:gd name="T41" fmla="*/ 302 h 490"/>
                <a:gd name="T42" fmla="*/ 245 w 490"/>
                <a:gd name="T43" fmla="*/ 302 h 490"/>
                <a:gd name="T44" fmla="*/ 246 w 490"/>
                <a:gd name="T45" fmla="*/ 302 h 490"/>
                <a:gd name="T46" fmla="*/ 300 w 490"/>
                <a:gd name="T47" fmla="*/ 248 h 490"/>
                <a:gd name="T48" fmla="*/ 300 w 490"/>
                <a:gd name="T49" fmla="*/ 118 h 490"/>
                <a:gd name="T50" fmla="*/ 246 w 490"/>
                <a:gd name="T51" fmla="*/ 64 h 490"/>
                <a:gd name="T52" fmla="*/ 245 w 490"/>
                <a:gd name="T53" fmla="*/ 64 h 490"/>
                <a:gd name="T54" fmla="*/ 244 w 490"/>
                <a:gd name="T55" fmla="*/ 64 h 490"/>
                <a:gd name="T56" fmla="*/ 190 w 490"/>
                <a:gd name="T57" fmla="*/ 118 h 490"/>
                <a:gd name="T58" fmla="*/ 190 w 490"/>
                <a:gd name="T59" fmla="*/ 248 h 490"/>
                <a:gd name="T60" fmla="*/ 244 w 490"/>
                <a:gd name="T61" fmla="*/ 302 h 490"/>
                <a:gd name="T62" fmla="*/ 245 w 490"/>
                <a:gd name="T63" fmla="*/ 0 h 490"/>
                <a:gd name="T64" fmla="*/ 490 w 490"/>
                <a:gd name="T65" fmla="*/ 245 h 490"/>
                <a:gd name="T66" fmla="*/ 245 w 490"/>
                <a:gd name="T67" fmla="*/ 490 h 490"/>
                <a:gd name="T68" fmla="*/ 0 w 490"/>
                <a:gd name="T69" fmla="*/ 245 h 490"/>
                <a:gd name="T70" fmla="*/ 245 w 490"/>
                <a:gd name="T7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0" h="490">
                  <a:moveTo>
                    <a:pt x="358" y="250"/>
                  </a:moveTo>
                  <a:lnTo>
                    <a:pt x="358" y="183"/>
                  </a:lnTo>
                  <a:cubicBezTo>
                    <a:pt x="358" y="165"/>
                    <a:pt x="328" y="164"/>
                    <a:pt x="328" y="183"/>
                  </a:cubicBezTo>
                  <a:lnTo>
                    <a:pt x="328" y="250"/>
                  </a:lnTo>
                  <a:cubicBezTo>
                    <a:pt x="328" y="294"/>
                    <a:pt x="292" y="330"/>
                    <a:pt x="247" y="330"/>
                  </a:cubicBezTo>
                  <a:cubicBezTo>
                    <a:pt x="247" y="330"/>
                    <a:pt x="246" y="330"/>
                    <a:pt x="246" y="330"/>
                  </a:cubicBezTo>
                  <a:lnTo>
                    <a:pt x="245" y="330"/>
                  </a:lnTo>
                  <a:cubicBezTo>
                    <a:pt x="244" y="330"/>
                    <a:pt x="244" y="330"/>
                    <a:pt x="243" y="330"/>
                  </a:cubicBezTo>
                  <a:cubicBezTo>
                    <a:pt x="198" y="330"/>
                    <a:pt x="162" y="294"/>
                    <a:pt x="162" y="250"/>
                  </a:cubicBezTo>
                  <a:lnTo>
                    <a:pt x="162" y="183"/>
                  </a:lnTo>
                  <a:cubicBezTo>
                    <a:pt x="162" y="165"/>
                    <a:pt x="132" y="164"/>
                    <a:pt x="132" y="183"/>
                  </a:cubicBezTo>
                  <a:cubicBezTo>
                    <a:pt x="132" y="192"/>
                    <a:pt x="132" y="250"/>
                    <a:pt x="132" y="250"/>
                  </a:cubicBezTo>
                  <a:cubicBezTo>
                    <a:pt x="132" y="306"/>
                    <a:pt x="173" y="352"/>
                    <a:pt x="227" y="359"/>
                  </a:cubicBezTo>
                  <a:lnTo>
                    <a:pt x="227" y="407"/>
                  </a:lnTo>
                  <a:lnTo>
                    <a:pt x="160" y="426"/>
                  </a:lnTo>
                  <a:lnTo>
                    <a:pt x="331" y="426"/>
                  </a:lnTo>
                  <a:lnTo>
                    <a:pt x="263" y="407"/>
                  </a:lnTo>
                  <a:lnTo>
                    <a:pt x="263" y="360"/>
                  </a:lnTo>
                  <a:cubicBezTo>
                    <a:pt x="317" y="352"/>
                    <a:pt x="358" y="306"/>
                    <a:pt x="358" y="250"/>
                  </a:cubicBezTo>
                  <a:close/>
                  <a:moveTo>
                    <a:pt x="244" y="302"/>
                  </a:moveTo>
                  <a:cubicBezTo>
                    <a:pt x="244" y="302"/>
                    <a:pt x="245" y="302"/>
                    <a:pt x="245" y="302"/>
                  </a:cubicBezTo>
                  <a:cubicBezTo>
                    <a:pt x="245" y="302"/>
                    <a:pt x="246" y="302"/>
                    <a:pt x="246" y="302"/>
                  </a:cubicBezTo>
                  <a:cubicBezTo>
                    <a:pt x="276" y="302"/>
                    <a:pt x="300" y="278"/>
                    <a:pt x="300" y="248"/>
                  </a:cubicBezTo>
                  <a:lnTo>
                    <a:pt x="300" y="118"/>
                  </a:lnTo>
                  <a:cubicBezTo>
                    <a:pt x="300" y="88"/>
                    <a:pt x="276" y="64"/>
                    <a:pt x="246" y="64"/>
                  </a:cubicBezTo>
                  <a:cubicBezTo>
                    <a:pt x="246" y="64"/>
                    <a:pt x="245" y="64"/>
                    <a:pt x="245" y="64"/>
                  </a:cubicBezTo>
                  <a:cubicBezTo>
                    <a:pt x="245" y="64"/>
                    <a:pt x="244" y="64"/>
                    <a:pt x="244" y="64"/>
                  </a:cubicBezTo>
                  <a:cubicBezTo>
                    <a:pt x="214" y="64"/>
                    <a:pt x="190" y="88"/>
                    <a:pt x="190" y="118"/>
                  </a:cubicBezTo>
                  <a:lnTo>
                    <a:pt x="190" y="248"/>
                  </a:lnTo>
                  <a:cubicBezTo>
                    <a:pt x="190" y="278"/>
                    <a:pt x="214" y="302"/>
                    <a:pt x="244" y="302"/>
                  </a:cubicBezTo>
                  <a:close/>
                  <a:moveTo>
                    <a:pt x="245" y="0"/>
                  </a:moveTo>
                  <a:cubicBezTo>
                    <a:pt x="381" y="0"/>
                    <a:pt x="490" y="110"/>
                    <a:pt x="490" y="245"/>
                  </a:cubicBezTo>
                  <a:cubicBezTo>
                    <a:pt x="490" y="381"/>
                    <a:pt x="381" y="490"/>
                    <a:pt x="245" y="490"/>
                  </a:cubicBezTo>
                  <a:cubicBezTo>
                    <a:pt x="110" y="490"/>
                    <a:pt x="0" y="381"/>
                    <a:pt x="0" y="245"/>
                  </a:cubicBezTo>
                  <a:cubicBezTo>
                    <a:pt x="0" y="110"/>
                    <a:pt x="110" y="0"/>
                    <a:pt x="2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4"/>
            <p:cNvSpPr txBox="1">
              <a:spLocks noChangeArrowheads="1"/>
            </p:cNvSpPr>
            <p:nvPr/>
          </p:nvSpPr>
          <p:spPr bwMode="auto">
            <a:xfrm>
              <a:off x="6960633" y="2962197"/>
              <a:ext cx="1818398" cy="358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1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讲课人：情缘素材</a:t>
              </a:r>
              <a:endParaRPr lang="zh-CN" altLang="en-US" sz="21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TextBox 55"/>
          <p:cNvSpPr txBox="1"/>
          <p:nvPr/>
        </p:nvSpPr>
        <p:spPr>
          <a:xfrm>
            <a:off x="5927229" y="3098205"/>
            <a:ext cx="5401418" cy="446246"/>
          </a:xfrm>
          <a:prstGeom prst="rect">
            <a:avLst/>
          </a:prstGeom>
          <a:noFill/>
        </p:spPr>
        <p:txBody>
          <a:bodyPr wrap="none" lIns="121890" tIns="60945" rIns="121890" bIns="60945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教学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课件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培训行业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公开课评选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5">
        <p14:vortex dir="r"/>
      </p:transition>
    </mc:Choice>
    <mc:Fallback>
      <p:transition spd="slow" advTm="7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6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6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2" b="14758"/>
          <a:stretch>
            <a:fillRect/>
          </a:stretch>
        </p:blipFill>
        <p:spPr>
          <a:xfrm>
            <a:off x="0" y="0"/>
            <a:ext cx="12192000" cy="361009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0184267" y="644412"/>
            <a:ext cx="1247775" cy="1162050"/>
            <a:chOff x="4124325" y="2390775"/>
            <a:chExt cx="1247775" cy="116205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4124325" y="2390775"/>
              <a:ext cx="12477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124325" y="2390775"/>
              <a:ext cx="0" cy="72124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124325" y="3552825"/>
              <a:ext cx="12477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5372100" y="2390775"/>
              <a:ext cx="0" cy="11620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矩形 41"/>
          <p:cNvSpPr/>
          <p:nvPr/>
        </p:nvSpPr>
        <p:spPr>
          <a:xfrm>
            <a:off x="9903279" y="449149"/>
            <a:ext cx="56197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9491462" y="1278502"/>
            <a:ext cx="2300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</a:rPr>
              <a:t>CONTENTS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96120" y="4473881"/>
            <a:ext cx="1876683" cy="1877361"/>
            <a:chOff x="1159656" y="2885824"/>
            <a:chExt cx="1876927" cy="1876927"/>
          </a:xfrm>
        </p:grpSpPr>
        <p:sp>
          <p:nvSpPr>
            <p:cNvPr id="45" name="椭圆 44"/>
            <p:cNvSpPr/>
            <p:nvPr/>
          </p:nvSpPr>
          <p:spPr>
            <a:xfrm>
              <a:off x="1159656" y="2885824"/>
              <a:ext cx="1876927" cy="1876927"/>
            </a:xfrm>
            <a:prstGeom prst="ellipse">
              <a:avLst/>
            </a:prstGeom>
            <a:noFill/>
            <a:ln w="6350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文本框 54"/>
            <p:cNvSpPr txBox="1"/>
            <p:nvPr/>
          </p:nvSpPr>
          <p:spPr>
            <a:xfrm>
              <a:off x="1686360" y="3236273"/>
              <a:ext cx="794270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2B6B6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2B6B6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7" name="文本框 55"/>
            <p:cNvSpPr txBox="1"/>
            <p:nvPr/>
          </p:nvSpPr>
          <p:spPr>
            <a:xfrm>
              <a:off x="1199478" y="3982493"/>
              <a:ext cx="1797282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800" kern="0" dirty="0">
                  <a:solidFill>
                    <a:srgbClr val="17324D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zh-CN" altLang="en-US" sz="2800" kern="0" dirty="0">
                <a:solidFill>
                  <a:srgbClr val="17324D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826006" y="4425225"/>
            <a:ext cx="1876683" cy="1877361"/>
            <a:chOff x="3813209" y="2885824"/>
            <a:chExt cx="1876927" cy="1876927"/>
          </a:xfrm>
        </p:grpSpPr>
        <p:sp>
          <p:nvSpPr>
            <p:cNvPr id="49" name="椭圆 48"/>
            <p:cNvSpPr/>
            <p:nvPr/>
          </p:nvSpPr>
          <p:spPr>
            <a:xfrm>
              <a:off x="3813209" y="2885824"/>
              <a:ext cx="1876927" cy="1876927"/>
            </a:xfrm>
            <a:prstGeom prst="ellipse">
              <a:avLst/>
            </a:prstGeom>
            <a:noFill/>
            <a:ln w="6350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文本框 69"/>
            <p:cNvSpPr txBox="1"/>
            <p:nvPr/>
          </p:nvSpPr>
          <p:spPr>
            <a:xfrm>
              <a:off x="4339913" y="3236273"/>
              <a:ext cx="794270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2B6B6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2B6B6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1" name="文本框 70"/>
            <p:cNvSpPr txBox="1"/>
            <p:nvPr/>
          </p:nvSpPr>
          <p:spPr>
            <a:xfrm>
              <a:off x="3892854" y="3982493"/>
              <a:ext cx="1797282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800" kern="0" dirty="0">
                  <a:solidFill>
                    <a:srgbClr val="17324D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zh-CN" altLang="en-US" sz="2800" kern="0" dirty="0">
                <a:solidFill>
                  <a:srgbClr val="17324D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555893" y="4425225"/>
            <a:ext cx="1876683" cy="1877361"/>
            <a:chOff x="6560892" y="2885824"/>
            <a:chExt cx="1876927" cy="1876927"/>
          </a:xfrm>
        </p:grpSpPr>
        <p:sp>
          <p:nvSpPr>
            <p:cNvPr id="53" name="椭圆 52"/>
            <p:cNvSpPr/>
            <p:nvPr/>
          </p:nvSpPr>
          <p:spPr>
            <a:xfrm>
              <a:off x="6560892" y="2885824"/>
              <a:ext cx="1876927" cy="1876927"/>
            </a:xfrm>
            <a:prstGeom prst="ellipse">
              <a:avLst/>
            </a:prstGeom>
            <a:noFill/>
            <a:ln w="6350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文本框 78"/>
            <p:cNvSpPr txBox="1"/>
            <p:nvPr/>
          </p:nvSpPr>
          <p:spPr>
            <a:xfrm>
              <a:off x="7087596" y="3236273"/>
              <a:ext cx="794270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2B6B6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2B6B6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文本框 79"/>
            <p:cNvSpPr txBox="1"/>
            <p:nvPr/>
          </p:nvSpPr>
          <p:spPr>
            <a:xfrm>
              <a:off x="6640537" y="3982493"/>
              <a:ext cx="1797282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800" kern="0" dirty="0">
                  <a:solidFill>
                    <a:srgbClr val="17324D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zh-CN" altLang="en-US" sz="2800" kern="0" dirty="0">
                <a:solidFill>
                  <a:srgbClr val="17324D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285779" y="4425225"/>
            <a:ext cx="1876683" cy="1877361"/>
            <a:chOff x="9350381" y="2885824"/>
            <a:chExt cx="1876927" cy="1876927"/>
          </a:xfrm>
        </p:grpSpPr>
        <p:sp>
          <p:nvSpPr>
            <p:cNvPr id="57" name="椭圆 56"/>
            <p:cNvSpPr/>
            <p:nvPr/>
          </p:nvSpPr>
          <p:spPr>
            <a:xfrm>
              <a:off x="9350381" y="2885824"/>
              <a:ext cx="1876927" cy="1876927"/>
            </a:xfrm>
            <a:prstGeom prst="ellipse">
              <a:avLst/>
            </a:prstGeom>
            <a:noFill/>
            <a:ln w="6350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文本框 81"/>
            <p:cNvSpPr txBox="1"/>
            <p:nvPr/>
          </p:nvSpPr>
          <p:spPr>
            <a:xfrm>
              <a:off x="9877085" y="3236273"/>
              <a:ext cx="794270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2B6B6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2B6B6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文本框 82"/>
            <p:cNvSpPr txBox="1"/>
            <p:nvPr/>
          </p:nvSpPr>
          <p:spPr>
            <a:xfrm>
              <a:off x="9430026" y="3982493"/>
              <a:ext cx="1797282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800" kern="0" dirty="0">
                  <a:solidFill>
                    <a:srgbClr val="17324D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zh-CN" altLang="en-US" sz="2800" kern="0" dirty="0">
                <a:solidFill>
                  <a:srgbClr val="17324D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0" name="组合 54"/>
          <p:cNvGrpSpPr/>
          <p:nvPr/>
        </p:nvGrpSpPr>
        <p:grpSpPr>
          <a:xfrm>
            <a:off x="1600469" y="3744961"/>
            <a:ext cx="874686" cy="875003"/>
            <a:chOff x="1937290" y="4414479"/>
            <a:chExt cx="1224000" cy="1223998"/>
          </a:xfrm>
        </p:grpSpPr>
        <p:sp>
          <p:nvSpPr>
            <p:cNvPr id="61" name="椭圆 60"/>
            <p:cNvSpPr/>
            <p:nvPr/>
          </p:nvSpPr>
          <p:spPr>
            <a:xfrm>
              <a:off x="1937290" y="4414479"/>
              <a:ext cx="1224000" cy="1223998"/>
            </a:xfrm>
            <a:prstGeom prst="ellipse">
              <a:avLst/>
            </a:prstGeom>
            <a:solidFill>
              <a:srgbClr val="2B6B6F"/>
            </a:solidFill>
            <a:ln w="254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2" name="Freeform 9"/>
            <p:cNvSpPr>
              <a:spLocks noEditPoints="1"/>
            </p:cNvSpPr>
            <p:nvPr/>
          </p:nvSpPr>
          <p:spPr bwMode="auto">
            <a:xfrm>
              <a:off x="2147772" y="4718596"/>
              <a:ext cx="803035" cy="615763"/>
            </a:xfrm>
            <a:custGeom>
              <a:avLst/>
              <a:gdLst>
                <a:gd name="T0" fmla="*/ 16 w 104"/>
                <a:gd name="T1" fmla="*/ 2 h 79"/>
                <a:gd name="T2" fmla="*/ 27 w 104"/>
                <a:gd name="T3" fmla="*/ 4 h 79"/>
                <a:gd name="T4" fmla="*/ 19 w 104"/>
                <a:gd name="T5" fmla="*/ 48 h 79"/>
                <a:gd name="T6" fmla="*/ 4 w 104"/>
                <a:gd name="T7" fmla="*/ 45 h 79"/>
                <a:gd name="T8" fmla="*/ 16 w 104"/>
                <a:gd name="T9" fmla="*/ 2 h 79"/>
                <a:gd name="T10" fmla="*/ 18 w 104"/>
                <a:gd name="T11" fmla="*/ 65 h 79"/>
                <a:gd name="T12" fmla="*/ 16 w 104"/>
                <a:gd name="T13" fmla="*/ 72 h 79"/>
                <a:gd name="T14" fmla="*/ 101 w 104"/>
                <a:gd name="T15" fmla="*/ 72 h 79"/>
                <a:gd name="T16" fmla="*/ 104 w 104"/>
                <a:gd name="T17" fmla="*/ 72 h 79"/>
                <a:gd name="T18" fmla="*/ 104 w 104"/>
                <a:gd name="T19" fmla="*/ 68 h 79"/>
                <a:gd name="T20" fmla="*/ 104 w 104"/>
                <a:gd name="T21" fmla="*/ 26 h 79"/>
                <a:gd name="T22" fmla="*/ 104 w 104"/>
                <a:gd name="T23" fmla="*/ 24 h 79"/>
                <a:gd name="T24" fmla="*/ 103 w 104"/>
                <a:gd name="T25" fmla="*/ 23 h 79"/>
                <a:gd name="T26" fmla="*/ 90 w 104"/>
                <a:gd name="T27" fmla="*/ 10 h 79"/>
                <a:gd name="T28" fmla="*/ 89 w 104"/>
                <a:gd name="T29" fmla="*/ 9 h 79"/>
                <a:gd name="T30" fmla="*/ 87 w 104"/>
                <a:gd name="T31" fmla="*/ 9 h 79"/>
                <a:gd name="T32" fmla="*/ 31 w 104"/>
                <a:gd name="T33" fmla="*/ 9 h 79"/>
                <a:gd name="T34" fmla="*/ 31 w 104"/>
                <a:gd name="T35" fmla="*/ 17 h 79"/>
                <a:gd name="T36" fmla="*/ 84 w 104"/>
                <a:gd name="T37" fmla="*/ 17 h 79"/>
                <a:gd name="T38" fmla="*/ 83 w 104"/>
                <a:gd name="T39" fmla="*/ 28 h 79"/>
                <a:gd name="T40" fmla="*/ 83 w 104"/>
                <a:gd name="T41" fmla="*/ 30 h 79"/>
                <a:gd name="T42" fmla="*/ 85 w 104"/>
                <a:gd name="T43" fmla="*/ 30 h 79"/>
                <a:gd name="T44" fmla="*/ 97 w 104"/>
                <a:gd name="T45" fmla="*/ 29 h 79"/>
                <a:gd name="T46" fmla="*/ 97 w 104"/>
                <a:gd name="T47" fmla="*/ 65 h 79"/>
                <a:gd name="T48" fmla="*/ 18 w 104"/>
                <a:gd name="T49" fmla="*/ 65 h 79"/>
                <a:gd name="T50" fmla="*/ 95 w 104"/>
                <a:gd name="T51" fmla="*/ 26 h 79"/>
                <a:gd name="T52" fmla="*/ 86 w 104"/>
                <a:gd name="T53" fmla="*/ 26 h 79"/>
                <a:gd name="T54" fmla="*/ 87 w 104"/>
                <a:gd name="T55" fmla="*/ 18 h 79"/>
                <a:gd name="T56" fmla="*/ 95 w 104"/>
                <a:gd name="T57" fmla="*/ 26 h 79"/>
                <a:gd name="T58" fmla="*/ 32 w 104"/>
                <a:gd name="T59" fmla="*/ 43 h 79"/>
                <a:gd name="T60" fmla="*/ 74 w 104"/>
                <a:gd name="T61" fmla="*/ 43 h 79"/>
                <a:gd name="T62" fmla="*/ 74 w 104"/>
                <a:gd name="T63" fmla="*/ 45 h 79"/>
                <a:gd name="T64" fmla="*/ 32 w 104"/>
                <a:gd name="T65" fmla="*/ 45 h 79"/>
                <a:gd name="T66" fmla="*/ 32 w 104"/>
                <a:gd name="T67" fmla="*/ 43 h 79"/>
                <a:gd name="T68" fmla="*/ 32 w 104"/>
                <a:gd name="T69" fmla="*/ 32 h 79"/>
                <a:gd name="T70" fmla="*/ 71 w 104"/>
                <a:gd name="T71" fmla="*/ 32 h 79"/>
                <a:gd name="T72" fmla="*/ 71 w 104"/>
                <a:gd name="T73" fmla="*/ 35 h 79"/>
                <a:gd name="T74" fmla="*/ 32 w 104"/>
                <a:gd name="T75" fmla="*/ 35 h 79"/>
                <a:gd name="T76" fmla="*/ 32 w 104"/>
                <a:gd name="T77" fmla="*/ 32 h 79"/>
                <a:gd name="T78" fmla="*/ 32 w 104"/>
                <a:gd name="T79" fmla="*/ 22 h 79"/>
                <a:gd name="T80" fmla="*/ 71 w 104"/>
                <a:gd name="T81" fmla="*/ 22 h 79"/>
                <a:gd name="T82" fmla="*/ 71 w 104"/>
                <a:gd name="T83" fmla="*/ 25 h 79"/>
                <a:gd name="T84" fmla="*/ 32 w 104"/>
                <a:gd name="T85" fmla="*/ 25 h 79"/>
                <a:gd name="T86" fmla="*/ 32 w 104"/>
                <a:gd name="T87" fmla="*/ 22 h 79"/>
                <a:gd name="T88" fmla="*/ 3 w 104"/>
                <a:gd name="T89" fmla="*/ 66 h 79"/>
                <a:gd name="T90" fmla="*/ 9 w 104"/>
                <a:gd name="T91" fmla="*/ 68 h 79"/>
                <a:gd name="T92" fmla="*/ 9 w 104"/>
                <a:gd name="T93" fmla="*/ 74 h 79"/>
                <a:gd name="T94" fmla="*/ 5 w 104"/>
                <a:gd name="T95" fmla="*/ 79 h 79"/>
                <a:gd name="T96" fmla="*/ 2 w 104"/>
                <a:gd name="T97" fmla="*/ 78 h 79"/>
                <a:gd name="T98" fmla="*/ 0 w 104"/>
                <a:gd name="T99" fmla="*/ 72 h 79"/>
                <a:gd name="T100" fmla="*/ 3 w 104"/>
                <a:gd name="T101" fmla="*/ 66 h 79"/>
                <a:gd name="T102" fmla="*/ 4 w 104"/>
                <a:gd name="T103" fmla="*/ 48 h 79"/>
                <a:gd name="T104" fmla="*/ 2 w 104"/>
                <a:gd name="T105" fmla="*/ 65 h 79"/>
                <a:gd name="T106" fmla="*/ 12 w 104"/>
                <a:gd name="T107" fmla="*/ 67 h 79"/>
                <a:gd name="T108" fmla="*/ 17 w 104"/>
                <a:gd name="T109" fmla="*/ 51 h 79"/>
                <a:gd name="T110" fmla="*/ 4 w 104"/>
                <a:gd name="T111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" h="79">
                  <a:moveTo>
                    <a:pt x="16" y="2"/>
                  </a:moveTo>
                  <a:cubicBezTo>
                    <a:pt x="21" y="0"/>
                    <a:pt x="24" y="1"/>
                    <a:pt x="27" y="4"/>
                  </a:cubicBezTo>
                  <a:cubicBezTo>
                    <a:pt x="26" y="20"/>
                    <a:pt x="23" y="35"/>
                    <a:pt x="19" y="48"/>
                  </a:cubicBezTo>
                  <a:cubicBezTo>
                    <a:pt x="14" y="47"/>
                    <a:pt x="9" y="46"/>
                    <a:pt x="4" y="45"/>
                  </a:cubicBezTo>
                  <a:cubicBezTo>
                    <a:pt x="6" y="29"/>
                    <a:pt x="10" y="15"/>
                    <a:pt x="16" y="2"/>
                  </a:cubicBezTo>
                  <a:close/>
                  <a:moveTo>
                    <a:pt x="18" y="65"/>
                  </a:moveTo>
                  <a:cubicBezTo>
                    <a:pt x="16" y="72"/>
                    <a:pt x="16" y="72"/>
                    <a:pt x="16" y="72"/>
                  </a:cubicBezTo>
                  <a:cubicBezTo>
                    <a:pt x="69" y="72"/>
                    <a:pt x="74" y="72"/>
                    <a:pt x="101" y="72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12"/>
                    <a:pt x="31" y="14"/>
                    <a:pt x="31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79" y="65"/>
                    <a:pt x="57" y="65"/>
                    <a:pt x="18" y="65"/>
                  </a:cubicBezTo>
                  <a:close/>
                  <a:moveTo>
                    <a:pt x="95" y="26"/>
                  </a:moveTo>
                  <a:cubicBezTo>
                    <a:pt x="86" y="26"/>
                    <a:pt x="86" y="26"/>
                    <a:pt x="86" y="26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5" y="26"/>
                    <a:pt x="95" y="26"/>
                    <a:pt x="95" y="26"/>
                  </a:cubicBezTo>
                  <a:close/>
                  <a:moveTo>
                    <a:pt x="32" y="43"/>
                  </a:moveTo>
                  <a:cubicBezTo>
                    <a:pt x="74" y="43"/>
                    <a:pt x="74" y="43"/>
                    <a:pt x="74" y="43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3"/>
                    <a:pt x="32" y="43"/>
                    <a:pt x="32" y="43"/>
                  </a:cubicBezTo>
                  <a:close/>
                  <a:moveTo>
                    <a:pt x="32" y="32"/>
                  </a:moveTo>
                  <a:cubicBezTo>
                    <a:pt x="71" y="32"/>
                    <a:pt x="71" y="32"/>
                    <a:pt x="71" y="32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32" y="22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2"/>
                    <a:pt x="32" y="22"/>
                    <a:pt x="32" y="22"/>
                  </a:cubicBezTo>
                  <a:close/>
                  <a:moveTo>
                    <a:pt x="3" y="66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9"/>
                    <a:pt x="3" y="79"/>
                    <a:pt x="2" y="7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48"/>
                  </a:moveTo>
                  <a:cubicBezTo>
                    <a:pt x="3" y="53"/>
                    <a:pt x="3" y="59"/>
                    <a:pt x="2" y="65"/>
                  </a:cubicBezTo>
                  <a:cubicBezTo>
                    <a:pt x="5" y="65"/>
                    <a:pt x="9" y="66"/>
                    <a:pt x="12" y="67"/>
                  </a:cubicBezTo>
                  <a:cubicBezTo>
                    <a:pt x="14" y="61"/>
                    <a:pt x="15" y="56"/>
                    <a:pt x="17" y="51"/>
                  </a:cubicBezTo>
                  <a:cubicBezTo>
                    <a:pt x="13" y="50"/>
                    <a:pt x="9" y="49"/>
                    <a:pt x="4" y="4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smtClean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57"/>
          <p:cNvGrpSpPr/>
          <p:nvPr/>
        </p:nvGrpSpPr>
        <p:grpSpPr bwMode="auto">
          <a:xfrm>
            <a:off x="4328720" y="3743402"/>
            <a:ext cx="876244" cy="876561"/>
            <a:chOff x="714538" y="1268413"/>
            <a:chExt cx="1636054" cy="1636054"/>
          </a:xfrm>
        </p:grpSpPr>
        <p:sp>
          <p:nvSpPr>
            <p:cNvPr id="64" name="椭圆 63"/>
            <p:cNvSpPr/>
            <p:nvPr/>
          </p:nvSpPr>
          <p:spPr>
            <a:xfrm>
              <a:off x="714538" y="1268413"/>
              <a:ext cx="1636054" cy="1636054"/>
            </a:xfrm>
            <a:prstGeom prst="ellipse">
              <a:avLst/>
            </a:prstGeom>
            <a:solidFill>
              <a:srgbClr val="2B6B6F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grpSp>
          <p:nvGrpSpPr>
            <p:cNvPr id="65" name="组合 2056"/>
            <p:cNvGrpSpPr/>
            <p:nvPr/>
          </p:nvGrpSpPr>
          <p:grpSpPr bwMode="auto">
            <a:xfrm>
              <a:off x="1134617" y="1662246"/>
              <a:ext cx="795897" cy="848389"/>
              <a:chOff x="1134617" y="1662246"/>
              <a:chExt cx="795897" cy="848389"/>
            </a:xfrm>
          </p:grpSpPr>
          <p:sp>
            <p:nvSpPr>
              <p:cNvPr id="66" name="Freeform 5"/>
              <p:cNvSpPr>
                <a:spLocks noEditPoints="1"/>
              </p:cNvSpPr>
              <p:nvPr/>
            </p:nvSpPr>
            <p:spPr bwMode="auto">
              <a:xfrm>
                <a:off x="1134617" y="2073672"/>
                <a:ext cx="795897" cy="436963"/>
              </a:xfrm>
              <a:custGeom>
                <a:avLst/>
                <a:gdLst>
                  <a:gd name="T0" fmla="*/ 795897 w 710"/>
                  <a:gd name="T1" fmla="*/ 342848 h 390"/>
                  <a:gd name="T2" fmla="*/ 709581 w 710"/>
                  <a:gd name="T3" fmla="*/ 342848 h 390"/>
                  <a:gd name="T4" fmla="*/ 724154 w 710"/>
                  <a:gd name="T5" fmla="*/ 327162 h 390"/>
                  <a:gd name="T6" fmla="*/ 724154 w 710"/>
                  <a:gd name="T7" fmla="*/ 284586 h 390"/>
                  <a:gd name="T8" fmla="*/ 724154 w 710"/>
                  <a:gd name="T9" fmla="*/ 284586 h 390"/>
                  <a:gd name="T10" fmla="*/ 601967 w 710"/>
                  <a:gd name="T11" fmla="*/ 79550 h 390"/>
                  <a:gd name="T12" fmla="*/ 539192 w 710"/>
                  <a:gd name="T13" fmla="*/ 25770 h 390"/>
                  <a:gd name="T14" fmla="*/ 475296 w 710"/>
                  <a:gd name="T15" fmla="*/ 0 h 390"/>
                  <a:gd name="T16" fmla="*/ 475296 w 710"/>
                  <a:gd name="T17" fmla="*/ 82911 h 390"/>
                  <a:gd name="T18" fmla="*/ 395707 w 710"/>
                  <a:gd name="T19" fmla="*/ 16806 h 390"/>
                  <a:gd name="T20" fmla="*/ 320601 w 710"/>
                  <a:gd name="T21" fmla="*/ 82911 h 390"/>
                  <a:gd name="T22" fmla="*/ 320601 w 710"/>
                  <a:gd name="T23" fmla="*/ 0 h 390"/>
                  <a:gd name="T24" fmla="*/ 256705 w 710"/>
                  <a:gd name="T25" fmla="*/ 25770 h 390"/>
                  <a:gd name="T26" fmla="*/ 192809 w 710"/>
                  <a:gd name="T27" fmla="*/ 79550 h 390"/>
                  <a:gd name="T28" fmla="*/ 71743 w 710"/>
                  <a:gd name="T29" fmla="*/ 282345 h 390"/>
                  <a:gd name="T30" fmla="*/ 71743 w 710"/>
                  <a:gd name="T31" fmla="*/ 282345 h 390"/>
                  <a:gd name="T32" fmla="*/ 71743 w 710"/>
                  <a:gd name="T33" fmla="*/ 327162 h 390"/>
                  <a:gd name="T34" fmla="*/ 87437 w 710"/>
                  <a:gd name="T35" fmla="*/ 342848 h 390"/>
                  <a:gd name="T36" fmla="*/ 0 w 710"/>
                  <a:gd name="T37" fmla="*/ 342848 h 390"/>
                  <a:gd name="T38" fmla="*/ 0 w 710"/>
                  <a:gd name="T39" fmla="*/ 436963 h 390"/>
                  <a:gd name="T40" fmla="*/ 795897 w 710"/>
                  <a:gd name="T41" fmla="*/ 436963 h 390"/>
                  <a:gd name="T42" fmla="*/ 795897 w 710"/>
                  <a:gd name="T43" fmla="*/ 342848 h 390"/>
                  <a:gd name="T44" fmla="*/ 162542 w 710"/>
                  <a:gd name="T45" fmla="*/ 182628 h 390"/>
                  <a:gd name="T46" fmla="*/ 191688 w 710"/>
                  <a:gd name="T47" fmla="*/ 152377 h 390"/>
                  <a:gd name="T48" fmla="*/ 577306 w 710"/>
                  <a:gd name="T49" fmla="*/ 152377 h 390"/>
                  <a:gd name="T50" fmla="*/ 606451 w 710"/>
                  <a:gd name="T51" fmla="*/ 182628 h 390"/>
                  <a:gd name="T52" fmla="*/ 606451 w 710"/>
                  <a:gd name="T53" fmla="*/ 342848 h 390"/>
                  <a:gd name="T54" fmla="*/ 567217 w 710"/>
                  <a:gd name="T55" fmla="*/ 342848 h 390"/>
                  <a:gd name="T56" fmla="*/ 567217 w 710"/>
                  <a:gd name="T57" fmla="*/ 191591 h 390"/>
                  <a:gd name="T58" fmla="*/ 201777 w 710"/>
                  <a:gd name="T59" fmla="*/ 191591 h 390"/>
                  <a:gd name="T60" fmla="*/ 201777 w 710"/>
                  <a:gd name="T61" fmla="*/ 342848 h 390"/>
                  <a:gd name="T62" fmla="*/ 162542 w 710"/>
                  <a:gd name="T63" fmla="*/ 342848 h 390"/>
                  <a:gd name="T64" fmla="*/ 162542 w 710"/>
                  <a:gd name="T65" fmla="*/ 182628 h 390"/>
                  <a:gd name="T66" fmla="*/ 313875 w 710"/>
                  <a:gd name="T67" fmla="*/ 283466 h 390"/>
                  <a:gd name="T68" fmla="*/ 384497 w 710"/>
                  <a:gd name="T69" fmla="*/ 244251 h 390"/>
                  <a:gd name="T70" fmla="*/ 455119 w 710"/>
                  <a:gd name="T71" fmla="*/ 283466 h 390"/>
                  <a:gd name="T72" fmla="*/ 384497 w 710"/>
                  <a:gd name="T73" fmla="*/ 322680 h 390"/>
                  <a:gd name="T74" fmla="*/ 313875 w 710"/>
                  <a:gd name="T75" fmla="*/ 283466 h 3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10"/>
                  <a:gd name="T115" fmla="*/ 0 h 390"/>
                  <a:gd name="T116" fmla="*/ 710 w 710"/>
                  <a:gd name="T117" fmla="*/ 390 h 3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10" h="390">
                    <a:moveTo>
                      <a:pt x="710" y="306"/>
                    </a:moveTo>
                    <a:cubicBezTo>
                      <a:pt x="633" y="306"/>
                      <a:pt x="633" y="306"/>
                      <a:pt x="633" y="306"/>
                    </a:cubicBezTo>
                    <a:cubicBezTo>
                      <a:pt x="638" y="303"/>
                      <a:pt x="643" y="298"/>
                      <a:pt x="646" y="292"/>
                    </a:cubicBezTo>
                    <a:cubicBezTo>
                      <a:pt x="653" y="280"/>
                      <a:pt x="653" y="266"/>
                      <a:pt x="646" y="254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537" y="71"/>
                      <a:pt x="537" y="71"/>
                      <a:pt x="537" y="71"/>
                    </a:cubicBezTo>
                    <a:cubicBezTo>
                      <a:pt x="524" y="49"/>
                      <a:pt x="504" y="32"/>
                      <a:pt x="481" y="23"/>
                    </a:cubicBezTo>
                    <a:cubicBezTo>
                      <a:pt x="424" y="0"/>
                      <a:pt x="424" y="0"/>
                      <a:pt x="424" y="0"/>
                    </a:cubicBezTo>
                    <a:cubicBezTo>
                      <a:pt x="424" y="74"/>
                      <a:pt x="424" y="74"/>
                      <a:pt x="424" y="74"/>
                    </a:cubicBezTo>
                    <a:cubicBezTo>
                      <a:pt x="353" y="15"/>
                      <a:pt x="353" y="15"/>
                      <a:pt x="353" y="15"/>
                    </a:cubicBezTo>
                    <a:cubicBezTo>
                      <a:pt x="286" y="74"/>
                      <a:pt x="286" y="74"/>
                      <a:pt x="286" y="74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29" y="23"/>
                      <a:pt x="229" y="23"/>
                      <a:pt x="229" y="23"/>
                    </a:cubicBezTo>
                    <a:cubicBezTo>
                      <a:pt x="205" y="32"/>
                      <a:pt x="185" y="49"/>
                      <a:pt x="172" y="71"/>
                    </a:cubicBezTo>
                    <a:cubicBezTo>
                      <a:pt x="64" y="252"/>
                      <a:pt x="64" y="252"/>
                      <a:pt x="64" y="252"/>
                    </a:cubicBezTo>
                    <a:cubicBezTo>
                      <a:pt x="64" y="252"/>
                      <a:pt x="64" y="252"/>
                      <a:pt x="64" y="252"/>
                    </a:cubicBezTo>
                    <a:cubicBezTo>
                      <a:pt x="57" y="265"/>
                      <a:pt x="57" y="280"/>
                      <a:pt x="64" y="292"/>
                    </a:cubicBezTo>
                    <a:cubicBezTo>
                      <a:pt x="67" y="298"/>
                      <a:pt x="72" y="303"/>
                      <a:pt x="78" y="306"/>
                    </a:cubicBezTo>
                    <a:cubicBezTo>
                      <a:pt x="0" y="306"/>
                      <a:pt x="0" y="306"/>
                      <a:pt x="0" y="306"/>
                    </a:cubicBezTo>
                    <a:cubicBezTo>
                      <a:pt x="0" y="390"/>
                      <a:pt x="0" y="390"/>
                      <a:pt x="0" y="390"/>
                    </a:cubicBezTo>
                    <a:cubicBezTo>
                      <a:pt x="710" y="390"/>
                      <a:pt x="710" y="390"/>
                      <a:pt x="710" y="390"/>
                    </a:cubicBezTo>
                    <a:lnTo>
                      <a:pt x="710" y="306"/>
                    </a:lnTo>
                    <a:close/>
                    <a:moveTo>
                      <a:pt x="145" y="163"/>
                    </a:moveTo>
                    <a:cubicBezTo>
                      <a:pt x="145" y="148"/>
                      <a:pt x="157" y="136"/>
                      <a:pt x="171" y="136"/>
                    </a:cubicBezTo>
                    <a:cubicBezTo>
                      <a:pt x="515" y="136"/>
                      <a:pt x="515" y="136"/>
                      <a:pt x="515" y="136"/>
                    </a:cubicBezTo>
                    <a:cubicBezTo>
                      <a:pt x="530" y="136"/>
                      <a:pt x="541" y="148"/>
                      <a:pt x="541" y="163"/>
                    </a:cubicBezTo>
                    <a:cubicBezTo>
                      <a:pt x="541" y="306"/>
                      <a:pt x="541" y="306"/>
                      <a:pt x="541" y="306"/>
                    </a:cubicBezTo>
                    <a:cubicBezTo>
                      <a:pt x="506" y="306"/>
                      <a:pt x="506" y="306"/>
                      <a:pt x="506" y="306"/>
                    </a:cubicBezTo>
                    <a:cubicBezTo>
                      <a:pt x="506" y="171"/>
                      <a:pt x="506" y="171"/>
                      <a:pt x="506" y="171"/>
                    </a:cubicBezTo>
                    <a:cubicBezTo>
                      <a:pt x="180" y="171"/>
                      <a:pt x="180" y="171"/>
                      <a:pt x="180" y="171"/>
                    </a:cubicBezTo>
                    <a:cubicBezTo>
                      <a:pt x="180" y="306"/>
                      <a:pt x="180" y="306"/>
                      <a:pt x="180" y="306"/>
                    </a:cubicBezTo>
                    <a:cubicBezTo>
                      <a:pt x="145" y="306"/>
                      <a:pt x="145" y="306"/>
                      <a:pt x="145" y="306"/>
                    </a:cubicBezTo>
                    <a:lnTo>
                      <a:pt x="145" y="163"/>
                    </a:lnTo>
                    <a:close/>
                    <a:moveTo>
                      <a:pt x="280" y="253"/>
                    </a:moveTo>
                    <a:cubicBezTo>
                      <a:pt x="280" y="234"/>
                      <a:pt x="309" y="218"/>
                      <a:pt x="343" y="218"/>
                    </a:cubicBezTo>
                    <a:cubicBezTo>
                      <a:pt x="378" y="218"/>
                      <a:pt x="406" y="234"/>
                      <a:pt x="406" y="253"/>
                    </a:cubicBezTo>
                    <a:cubicBezTo>
                      <a:pt x="406" y="273"/>
                      <a:pt x="378" y="288"/>
                      <a:pt x="343" y="288"/>
                    </a:cubicBezTo>
                    <a:cubicBezTo>
                      <a:pt x="309" y="288"/>
                      <a:pt x="280" y="273"/>
                      <a:pt x="280" y="25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"/>
              <p:cNvSpPr/>
              <p:nvPr/>
            </p:nvSpPr>
            <p:spPr bwMode="auto">
              <a:xfrm>
                <a:off x="1325197" y="1823506"/>
                <a:ext cx="32631" cy="104512"/>
              </a:xfrm>
              <a:custGeom>
                <a:avLst/>
                <a:gdLst>
                  <a:gd name="T0" fmla="*/ 0 w 69"/>
                  <a:gd name="T1" fmla="*/ 104512 h 221"/>
                  <a:gd name="T2" fmla="*/ 32631 w 69"/>
                  <a:gd name="T3" fmla="*/ 104512 h 221"/>
                  <a:gd name="T4" fmla="*/ 26956 w 69"/>
                  <a:gd name="T5" fmla="*/ 0 h 221"/>
                  <a:gd name="T6" fmla="*/ 6621 w 69"/>
                  <a:gd name="T7" fmla="*/ 0 h 221"/>
                  <a:gd name="T8" fmla="*/ 0 w 69"/>
                  <a:gd name="T9" fmla="*/ 104512 h 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221"/>
                  <a:gd name="T17" fmla="*/ 69 w 69"/>
                  <a:gd name="T18" fmla="*/ 221 h 2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221">
                    <a:moveTo>
                      <a:pt x="0" y="221"/>
                    </a:moveTo>
                    <a:lnTo>
                      <a:pt x="69" y="221"/>
                    </a:lnTo>
                    <a:lnTo>
                      <a:pt x="57" y="0"/>
                    </a:lnTo>
                    <a:lnTo>
                      <a:pt x="14" y="0"/>
                    </a:lnTo>
                    <a:lnTo>
                      <a:pt x="0" y="22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7"/>
              <p:cNvSpPr>
                <a:spLocks noEditPoints="1"/>
              </p:cNvSpPr>
              <p:nvPr/>
            </p:nvSpPr>
            <p:spPr bwMode="auto">
              <a:xfrm>
                <a:off x="1322833" y="1662246"/>
                <a:ext cx="419466" cy="367919"/>
              </a:xfrm>
              <a:custGeom>
                <a:avLst/>
                <a:gdLst>
                  <a:gd name="T0" fmla="*/ 419466 w 374"/>
                  <a:gd name="T1" fmla="*/ 112170 h 328"/>
                  <a:gd name="T2" fmla="*/ 209733 w 374"/>
                  <a:gd name="T3" fmla="*/ 0 h 328"/>
                  <a:gd name="T4" fmla="*/ 0 w 374"/>
                  <a:gd name="T5" fmla="*/ 112170 h 328"/>
                  <a:gd name="T6" fmla="*/ 90847 w 374"/>
                  <a:gd name="T7" fmla="*/ 161525 h 328"/>
                  <a:gd name="T8" fmla="*/ 90847 w 374"/>
                  <a:gd name="T9" fmla="*/ 233314 h 328"/>
                  <a:gd name="T10" fmla="*/ 89725 w 374"/>
                  <a:gd name="T11" fmla="*/ 247897 h 328"/>
                  <a:gd name="T12" fmla="*/ 203004 w 374"/>
                  <a:gd name="T13" fmla="*/ 367919 h 328"/>
                  <a:gd name="T14" fmla="*/ 209733 w 374"/>
                  <a:gd name="T15" fmla="*/ 367919 h 328"/>
                  <a:gd name="T16" fmla="*/ 216462 w 374"/>
                  <a:gd name="T17" fmla="*/ 367919 h 328"/>
                  <a:gd name="T18" fmla="*/ 329741 w 374"/>
                  <a:gd name="T19" fmla="*/ 247897 h 328"/>
                  <a:gd name="T20" fmla="*/ 328619 w 374"/>
                  <a:gd name="T21" fmla="*/ 233314 h 328"/>
                  <a:gd name="T22" fmla="*/ 328619 w 374"/>
                  <a:gd name="T23" fmla="*/ 161525 h 328"/>
                  <a:gd name="T24" fmla="*/ 419466 w 374"/>
                  <a:gd name="T25" fmla="*/ 112170 h 328"/>
                  <a:gd name="T26" fmla="*/ 209733 w 374"/>
                  <a:gd name="T27" fmla="*/ 326416 h 328"/>
                  <a:gd name="T28" fmla="*/ 131223 w 374"/>
                  <a:gd name="T29" fmla="*/ 247897 h 328"/>
                  <a:gd name="T30" fmla="*/ 132345 w 374"/>
                  <a:gd name="T31" fmla="*/ 236680 h 328"/>
                  <a:gd name="T32" fmla="*/ 287121 w 374"/>
                  <a:gd name="T33" fmla="*/ 236680 h 328"/>
                  <a:gd name="T34" fmla="*/ 288243 w 374"/>
                  <a:gd name="T35" fmla="*/ 247897 h 328"/>
                  <a:gd name="T36" fmla="*/ 209733 w 374"/>
                  <a:gd name="T37" fmla="*/ 326416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74"/>
                  <a:gd name="T58" fmla="*/ 0 h 328"/>
                  <a:gd name="T59" fmla="*/ 374 w 374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74" h="328">
                    <a:moveTo>
                      <a:pt x="374" y="100"/>
                    </a:moveTo>
                    <a:cubicBezTo>
                      <a:pt x="187" y="0"/>
                      <a:pt x="187" y="0"/>
                      <a:pt x="187" y="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81" y="144"/>
                      <a:pt x="81" y="144"/>
                      <a:pt x="81" y="144"/>
                    </a:cubicBezTo>
                    <a:cubicBezTo>
                      <a:pt x="81" y="208"/>
                      <a:pt x="81" y="208"/>
                      <a:pt x="81" y="208"/>
                    </a:cubicBezTo>
                    <a:cubicBezTo>
                      <a:pt x="81" y="212"/>
                      <a:pt x="80" y="217"/>
                      <a:pt x="80" y="221"/>
                    </a:cubicBezTo>
                    <a:cubicBezTo>
                      <a:pt x="80" y="278"/>
                      <a:pt x="125" y="325"/>
                      <a:pt x="181" y="328"/>
                    </a:cubicBezTo>
                    <a:cubicBezTo>
                      <a:pt x="183" y="328"/>
                      <a:pt x="185" y="328"/>
                      <a:pt x="187" y="328"/>
                    </a:cubicBezTo>
                    <a:cubicBezTo>
                      <a:pt x="189" y="328"/>
                      <a:pt x="191" y="328"/>
                      <a:pt x="193" y="328"/>
                    </a:cubicBezTo>
                    <a:cubicBezTo>
                      <a:pt x="249" y="325"/>
                      <a:pt x="294" y="278"/>
                      <a:pt x="294" y="221"/>
                    </a:cubicBezTo>
                    <a:cubicBezTo>
                      <a:pt x="294" y="217"/>
                      <a:pt x="293" y="212"/>
                      <a:pt x="293" y="208"/>
                    </a:cubicBezTo>
                    <a:cubicBezTo>
                      <a:pt x="293" y="144"/>
                      <a:pt x="293" y="144"/>
                      <a:pt x="293" y="144"/>
                    </a:cubicBezTo>
                    <a:lnTo>
                      <a:pt x="374" y="100"/>
                    </a:lnTo>
                    <a:close/>
                    <a:moveTo>
                      <a:pt x="187" y="291"/>
                    </a:moveTo>
                    <a:cubicBezTo>
                      <a:pt x="149" y="291"/>
                      <a:pt x="117" y="260"/>
                      <a:pt x="117" y="221"/>
                    </a:cubicBezTo>
                    <a:cubicBezTo>
                      <a:pt x="117" y="218"/>
                      <a:pt x="118" y="214"/>
                      <a:pt x="118" y="211"/>
                    </a:cubicBezTo>
                    <a:cubicBezTo>
                      <a:pt x="167" y="199"/>
                      <a:pt x="207" y="199"/>
                      <a:pt x="256" y="211"/>
                    </a:cubicBezTo>
                    <a:cubicBezTo>
                      <a:pt x="256" y="214"/>
                      <a:pt x="257" y="218"/>
                      <a:pt x="257" y="221"/>
                    </a:cubicBezTo>
                    <a:cubicBezTo>
                      <a:pt x="257" y="260"/>
                      <a:pt x="225" y="291"/>
                      <a:pt x="187" y="29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7058527" y="3744961"/>
            <a:ext cx="874686" cy="875003"/>
            <a:chOff x="8786744" y="-803101"/>
            <a:chExt cx="1343026" cy="1343025"/>
          </a:xfrm>
        </p:grpSpPr>
        <p:sp>
          <p:nvSpPr>
            <p:cNvPr id="70" name="椭圆 69"/>
            <p:cNvSpPr/>
            <p:nvPr/>
          </p:nvSpPr>
          <p:spPr bwMode="auto">
            <a:xfrm>
              <a:off x="8786744" y="-803101"/>
              <a:ext cx="1343026" cy="1343025"/>
            </a:xfrm>
            <a:prstGeom prst="ellipse">
              <a:avLst/>
            </a:prstGeom>
            <a:solidFill>
              <a:srgbClr val="2B6B6F"/>
            </a:solidFill>
            <a:ln w="38100" cap="flat" cmpd="sng" algn="ctr">
              <a:solidFill>
                <a:srgbClr val="FEFEFE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Freeform 13"/>
            <p:cNvSpPr>
              <a:spLocks noEditPoints="1"/>
            </p:cNvSpPr>
            <p:nvPr/>
          </p:nvSpPr>
          <p:spPr bwMode="auto">
            <a:xfrm>
              <a:off x="9050352" y="-539635"/>
              <a:ext cx="815289" cy="815260"/>
            </a:xfrm>
            <a:custGeom>
              <a:avLst/>
              <a:gdLst>
                <a:gd name="T0" fmla="*/ 477377 w 135"/>
                <a:gd name="T1" fmla="*/ 0 h 135"/>
                <a:gd name="T2" fmla="*/ 523950 w 135"/>
                <a:gd name="T3" fmla="*/ 131957 h 135"/>
                <a:gd name="T4" fmla="*/ 345419 w 135"/>
                <a:gd name="T5" fmla="*/ 174649 h 135"/>
                <a:gd name="T6" fmla="*/ 310489 w 135"/>
                <a:gd name="T7" fmla="*/ 174649 h 135"/>
                <a:gd name="T8" fmla="*/ 256153 w 135"/>
                <a:gd name="T9" fmla="*/ 131957 h 135"/>
                <a:gd name="T10" fmla="*/ 302727 w 135"/>
                <a:gd name="T11" fmla="*/ 0 h 135"/>
                <a:gd name="T12" fmla="*/ 306608 w 135"/>
                <a:gd name="T13" fmla="*/ 326012 h 135"/>
                <a:gd name="T14" fmla="*/ 341538 w 135"/>
                <a:gd name="T15" fmla="*/ 236747 h 135"/>
                <a:gd name="T16" fmla="*/ 236748 w 135"/>
                <a:gd name="T17" fmla="*/ 182412 h 135"/>
                <a:gd name="T18" fmla="*/ 205699 w 135"/>
                <a:gd name="T19" fmla="*/ 182412 h 135"/>
                <a:gd name="T20" fmla="*/ 209580 w 135"/>
                <a:gd name="T21" fmla="*/ 147482 h 135"/>
                <a:gd name="T22" fmla="*/ 217342 w 135"/>
                <a:gd name="T23" fmla="*/ 124195 h 135"/>
                <a:gd name="T24" fmla="*/ 217342 w 135"/>
                <a:gd name="T25" fmla="*/ 120314 h 135"/>
                <a:gd name="T26" fmla="*/ 201818 w 135"/>
                <a:gd name="T27" fmla="*/ 73741 h 135"/>
                <a:gd name="T28" fmla="*/ 128077 w 135"/>
                <a:gd name="T29" fmla="*/ 120314 h 135"/>
                <a:gd name="T30" fmla="*/ 124196 w 135"/>
                <a:gd name="T31" fmla="*/ 120314 h 135"/>
                <a:gd name="T32" fmla="*/ 128077 w 135"/>
                <a:gd name="T33" fmla="*/ 139719 h 135"/>
                <a:gd name="T34" fmla="*/ 143601 w 135"/>
                <a:gd name="T35" fmla="*/ 166887 h 135"/>
                <a:gd name="T36" fmla="*/ 124196 w 135"/>
                <a:gd name="T37" fmla="*/ 186293 h 135"/>
                <a:gd name="T38" fmla="*/ 81503 w 135"/>
                <a:gd name="T39" fmla="*/ 236747 h 135"/>
                <a:gd name="T40" fmla="*/ 0 w 135"/>
                <a:gd name="T41" fmla="*/ 267796 h 135"/>
                <a:gd name="T42" fmla="*/ 69860 w 135"/>
                <a:gd name="T43" fmla="*/ 326012 h 135"/>
                <a:gd name="T44" fmla="*/ 275559 w 135"/>
                <a:gd name="T45" fmla="*/ 523948 h 135"/>
                <a:gd name="T46" fmla="*/ 159126 w 135"/>
                <a:gd name="T47" fmla="*/ 236747 h 135"/>
                <a:gd name="T48" fmla="*/ 163007 w 135"/>
                <a:gd name="T49" fmla="*/ 197936 h 135"/>
                <a:gd name="T50" fmla="*/ 174650 w 135"/>
                <a:gd name="T51" fmla="*/ 186293 h 135"/>
                <a:gd name="T52" fmla="*/ 186293 w 135"/>
                <a:gd name="T53" fmla="*/ 197936 h 135"/>
                <a:gd name="T54" fmla="*/ 190174 w 135"/>
                <a:gd name="T55" fmla="*/ 236747 h 135"/>
                <a:gd name="T56" fmla="*/ 314370 w 135"/>
                <a:gd name="T57" fmla="*/ 38811 h 135"/>
                <a:gd name="T58" fmla="*/ 477377 w 135"/>
                <a:gd name="T59" fmla="*/ 50454 h 135"/>
                <a:gd name="T60" fmla="*/ 314370 w 135"/>
                <a:gd name="T61" fmla="*/ 38811 h 135"/>
                <a:gd name="T62" fmla="*/ 314370 w 135"/>
                <a:gd name="T63" fmla="*/ 128076 h 135"/>
                <a:gd name="T64" fmla="*/ 477377 w 135"/>
                <a:gd name="T65" fmla="*/ 116433 h 135"/>
                <a:gd name="T66" fmla="*/ 314370 w 135"/>
                <a:gd name="T67" fmla="*/ 77622 h 135"/>
                <a:gd name="T68" fmla="*/ 477377 w 135"/>
                <a:gd name="T69" fmla="*/ 89265 h 135"/>
                <a:gd name="T70" fmla="*/ 314370 w 135"/>
                <a:gd name="T71" fmla="*/ 77622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5"/>
                <a:gd name="T109" fmla="*/ 0 h 135"/>
                <a:gd name="T110" fmla="*/ 135 w 135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5" h="135">
                  <a:moveTo>
                    <a:pt x="78" y="0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5" y="5"/>
                    <a:pt x="135" y="12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40"/>
                    <a:pt x="130" y="45"/>
                    <a:pt x="123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71" y="45"/>
                    <a:pt x="66" y="40"/>
                    <a:pt x="66" y="34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5"/>
                    <a:pt x="71" y="0"/>
                    <a:pt x="78" y="0"/>
                  </a:cubicBezTo>
                  <a:close/>
                  <a:moveTo>
                    <a:pt x="71" y="84"/>
                  </a:moveTo>
                  <a:cubicBezTo>
                    <a:pt x="79" y="84"/>
                    <a:pt x="79" y="84"/>
                    <a:pt x="79" y="84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7" y="56"/>
                    <a:pt x="64" y="50"/>
                    <a:pt x="61" y="47"/>
                  </a:cubicBezTo>
                  <a:cubicBezTo>
                    <a:pt x="60" y="47"/>
                    <a:pt x="58" y="47"/>
                    <a:pt x="57" y="47"/>
                  </a:cubicBezTo>
                  <a:cubicBezTo>
                    <a:pt x="55" y="48"/>
                    <a:pt x="54" y="47"/>
                    <a:pt x="53" y="47"/>
                  </a:cubicBezTo>
                  <a:cubicBezTo>
                    <a:pt x="52" y="46"/>
                    <a:pt x="52" y="44"/>
                    <a:pt x="51" y="42"/>
                  </a:cubicBezTo>
                  <a:cubicBezTo>
                    <a:pt x="53" y="41"/>
                    <a:pt x="54" y="39"/>
                    <a:pt x="54" y="38"/>
                  </a:cubicBezTo>
                  <a:cubicBezTo>
                    <a:pt x="55" y="37"/>
                    <a:pt x="55" y="37"/>
                    <a:pt x="56" y="36"/>
                  </a:cubicBezTo>
                  <a:cubicBezTo>
                    <a:pt x="56" y="35"/>
                    <a:pt x="56" y="33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5" y="31"/>
                  </a:cubicBezTo>
                  <a:cubicBezTo>
                    <a:pt x="56" y="25"/>
                    <a:pt x="55" y="21"/>
                    <a:pt x="52" y="19"/>
                  </a:cubicBezTo>
                  <a:cubicBezTo>
                    <a:pt x="48" y="16"/>
                    <a:pt x="40" y="16"/>
                    <a:pt x="35" y="19"/>
                  </a:cubicBezTo>
                  <a:cubicBezTo>
                    <a:pt x="33" y="22"/>
                    <a:pt x="32" y="25"/>
                    <a:pt x="33" y="31"/>
                  </a:cubicBezTo>
                  <a:cubicBezTo>
                    <a:pt x="33" y="31"/>
                    <a:pt x="33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3"/>
                    <a:pt x="32" y="35"/>
                    <a:pt x="33" y="36"/>
                  </a:cubicBezTo>
                  <a:cubicBezTo>
                    <a:pt x="33" y="37"/>
                    <a:pt x="34" y="37"/>
                    <a:pt x="34" y="38"/>
                  </a:cubicBezTo>
                  <a:cubicBezTo>
                    <a:pt x="35" y="40"/>
                    <a:pt x="36" y="41"/>
                    <a:pt x="37" y="43"/>
                  </a:cubicBezTo>
                  <a:cubicBezTo>
                    <a:pt x="37" y="44"/>
                    <a:pt x="36" y="46"/>
                    <a:pt x="36" y="47"/>
                  </a:cubicBezTo>
                  <a:cubicBezTo>
                    <a:pt x="35" y="48"/>
                    <a:pt x="34" y="48"/>
                    <a:pt x="32" y="48"/>
                  </a:cubicBezTo>
                  <a:cubicBezTo>
                    <a:pt x="31" y="48"/>
                    <a:pt x="29" y="48"/>
                    <a:pt x="27" y="48"/>
                  </a:cubicBezTo>
                  <a:cubicBezTo>
                    <a:pt x="23" y="51"/>
                    <a:pt x="22" y="56"/>
                    <a:pt x="21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71" y="135"/>
                    <a:pt x="71" y="135"/>
                    <a:pt x="71" y="135"/>
                  </a:cubicBezTo>
                  <a:cubicBezTo>
                    <a:pt x="71" y="84"/>
                    <a:pt x="71" y="84"/>
                    <a:pt x="71" y="84"/>
                  </a:cubicBezTo>
                  <a:close/>
                  <a:moveTo>
                    <a:pt x="41" y="61"/>
                  </a:moveTo>
                  <a:cubicBezTo>
                    <a:pt x="44" y="52"/>
                    <a:pt x="44" y="52"/>
                    <a:pt x="44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1" y="61"/>
                    <a:pt x="41" y="61"/>
                    <a:pt x="41" y="61"/>
                  </a:cubicBezTo>
                  <a:close/>
                  <a:moveTo>
                    <a:pt x="81" y="10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81" y="10"/>
                    <a:pt x="81" y="10"/>
                    <a:pt x="81" y="10"/>
                  </a:cubicBezTo>
                  <a:close/>
                  <a:moveTo>
                    <a:pt x="81" y="30"/>
                  </a:moveTo>
                  <a:cubicBezTo>
                    <a:pt x="81" y="33"/>
                    <a:pt x="81" y="33"/>
                    <a:pt x="81" y="33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81" y="30"/>
                    <a:pt x="81" y="30"/>
                    <a:pt x="81" y="30"/>
                  </a:cubicBezTo>
                  <a:close/>
                  <a:moveTo>
                    <a:pt x="81" y="20"/>
                  </a:moveTo>
                  <a:cubicBezTo>
                    <a:pt x="81" y="23"/>
                    <a:pt x="81" y="23"/>
                    <a:pt x="81" y="23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3" y="20"/>
                    <a:pt x="123" y="20"/>
                    <a:pt x="123" y="20"/>
                  </a:cubicBezTo>
                  <a:lnTo>
                    <a:pt x="81" y="2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 bwMode="auto">
          <a:xfrm>
            <a:off x="9786777" y="3744961"/>
            <a:ext cx="874686" cy="875003"/>
            <a:chOff x="2999300" y="1268413"/>
            <a:chExt cx="1636054" cy="1636054"/>
          </a:xfrm>
        </p:grpSpPr>
        <p:sp>
          <p:nvSpPr>
            <p:cNvPr id="73" name="椭圆 72"/>
            <p:cNvSpPr/>
            <p:nvPr/>
          </p:nvSpPr>
          <p:spPr>
            <a:xfrm>
              <a:off x="2999300" y="1268413"/>
              <a:ext cx="1636054" cy="1636054"/>
            </a:xfrm>
            <a:prstGeom prst="ellipse">
              <a:avLst/>
            </a:prstGeom>
            <a:solidFill>
              <a:srgbClr val="2B6B6F"/>
            </a:solidFill>
            <a:ln w="38100" cap="flat" cmpd="sng" algn="ctr">
              <a:solidFill>
                <a:srgbClr val="FEFEFE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397230" y="1669144"/>
              <a:ext cx="840194" cy="834592"/>
              <a:chOff x="4667250" y="2008188"/>
              <a:chExt cx="2857500" cy="2838451"/>
            </a:xfrm>
            <a:solidFill>
              <a:sysClr val="window" lastClr="FFFFFF"/>
            </a:solidFill>
          </p:grpSpPr>
          <p:sp>
            <p:nvSpPr>
              <p:cNvPr id="75" name="Freeform 11"/>
              <p:cNvSpPr/>
              <p:nvPr/>
            </p:nvSpPr>
            <p:spPr bwMode="auto">
              <a:xfrm>
                <a:off x="4667250" y="3394076"/>
                <a:ext cx="2857500" cy="1452563"/>
              </a:xfrm>
              <a:custGeom>
                <a:avLst/>
                <a:gdLst>
                  <a:gd name="T0" fmla="*/ 1800 w 1800"/>
                  <a:gd name="T1" fmla="*/ 820 h 915"/>
                  <a:gd name="T2" fmla="*/ 1712 w 1800"/>
                  <a:gd name="T3" fmla="*/ 656 h 915"/>
                  <a:gd name="T4" fmla="*/ 1712 w 1800"/>
                  <a:gd name="T5" fmla="*/ 562 h 915"/>
                  <a:gd name="T6" fmla="*/ 1584 w 1800"/>
                  <a:gd name="T7" fmla="*/ 562 h 915"/>
                  <a:gd name="T8" fmla="*/ 1584 w 1800"/>
                  <a:gd name="T9" fmla="*/ 0 h 915"/>
                  <a:gd name="T10" fmla="*/ 1383 w 1800"/>
                  <a:gd name="T11" fmla="*/ 0 h 915"/>
                  <a:gd name="T12" fmla="*/ 1383 w 1800"/>
                  <a:gd name="T13" fmla="*/ 562 h 915"/>
                  <a:gd name="T14" fmla="*/ 1195 w 1800"/>
                  <a:gd name="T15" fmla="*/ 562 h 915"/>
                  <a:gd name="T16" fmla="*/ 1195 w 1800"/>
                  <a:gd name="T17" fmla="*/ 0 h 915"/>
                  <a:gd name="T18" fmla="*/ 994 w 1800"/>
                  <a:gd name="T19" fmla="*/ 0 h 915"/>
                  <a:gd name="T20" fmla="*/ 994 w 1800"/>
                  <a:gd name="T21" fmla="*/ 562 h 915"/>
                  <a:gd name="T22" fmla="*/ 806 w 1800"/>
                  <a:gd name="T23" fmla="*/ 562 h 915"/>
                  <a:gd name="T24" fmla="*/ 806 w 1800"/>
                  <a:gd name="T25" fmla="*/ 0 h 915"/>
                  <a:gd name="T26" fmla="*/ 605 w 1800"/>
                  <a:gd name="T27" fmla="*/ 0 h 915"/>
                  <a:gd name="T28" fmla="*/ 605 w 1800"/>
                  <a:gd name="T29" fmla="*/ 562 h 915"/>
                  <a:gd name="T30" fmla="*/ 417 w 1800"/>
                  <a:gd name="T31" fmla="*/ 562 h 915"/>
                  <a:gd name="T32" fmla="*/ 417 w 1800"/>
                  <a:gd name="T33" fmla="*/ 0 h 915"/>
                  <a:gd name="T34" fmla="*/ 218 w 1800"/>
                  <a:gd name="T35" fmla="*/ 0 h 915"/>
                  <a:gd name="T36" fmla="*/ 218 w 1800"/>
                  <a:gd name="T37" fmla="*/ 562 h 915"/>
                  <a:gd name="T38" fmla="*/ 90 w 1800"/>
                  <a:gd name="T39" fmla="*/ 562 h 915"/>
                  <a:gd name="T40" fmla="*/ 90 w 1800"/>
                  <a:gd name="T41" fmla="*/ 656 h 915"/>
                  <a:gd name="T42" fmla="*/ 0 w 1800"/>
                  <a:gd name="T43" fmla="*/ 820 h 915"/>
                  <a:gd name="T44" fmla="*/ 0 w 1800"/>
                  <a:gd name="T45" fmla="*/ 915 h 915"/>
                  <a:gd name="T46" fmla="*/ 1800 w 1800"/>
                  <a:gd name="T47" fmla="*/ 915 h 915"/>
                  <a:gd name="T48" fmla="*/ 1800 w 1800"/>
                  <a:gd name="T49" fmla="*/ 82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0" h="915">
                    <a:moveTo>
                      <a:pt x="1800" y="820"/>
                    </a:moveTo>
                    <a:lnTo>
                      <a:pt x="1712" y="656"/>
                    </a:lnTo>
                    <a:lnTo>
                      <a:pt x="1712" y="562"/>
                    </a:lnTo>
                    <a:lnTo>
                      <a:pt x="1584" y="562"/>
                    </a:lnTo>
                    <a:lnTo>
                      <a:pt x="1584" y="0"/>
                    </a:lnTo>
                    <a:lnTo>
                      <a:pt x="1383" y="0"/>
                    </a:lnTo>
                    <a:lnTo>
                      <a:pt x="1383" y="562"/>
                    </a:lnTo>
                    <a:lnTo>
                      <a:pt x="1195" y="562"/>
                    </a:lnTo>
                    <a:lnTo>
                      <a:pt x="1195" y="0"/>
                    </a:lnTo>
                    <a:lnTo>
                      <a:pt x="994" y="0"/>
                    </a:lnTo>
                    <a:lnTo>
                      <a:pt x="994" y="562"/>
                    </a:lnTo>
                    <a:lnTo>
                      <a:pt x="806" y="562"/>
                    </a:lnTo>
                    <a:lnTo>
                      <a:pt x="806" y="0"/>
                    </a:lnTo>
                    <a:lnTo>
                      <a:pt x="605" y="0"/>
                    </a:lnTo>
                    <a:lnTo>
                      <a:pt x="605" y="562"/>
                    </a:lnTo>
                    <a:lnTo>
                      <a:pt x="417" y="562"/>
                    </a:lnTo>
                    <a:lnTo>
                      <a:pt x="417" y="0"/>
                    </a:lnTo>
                    <a:lnTo>
                      <a:pt x="218" y="0"/>
                    </a:lnTo>
                    <a:lnTo>
                      <a:pt x="218" y="562"/>
                    </a:lnTo>
                    <a:lnTo>
                      <a:pt x="90" y="562"/>
                    </a:lnTo>
                    <a:lnTo>
                      <a:pt x="90" y="656"/>
                    </a:lnTo>
                    <a:lnTo>
                      <a:pt x="0" y="820"/>
                    </a:lnTo>
                    <a:lnTo>
                      <a:pt x="0" y="915"/>
                    </a:lnTo>
                    <a:lnTo>
                      <a:pt x="1800" y="915"/>
                    </a:lnTo>
                    <a:lnTo>
                      <a:pt x="1800" y="8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12"/>
              <p:cNvSpPr>
                <a:spLocks noEditPoints="1"/>
              </p:cNvSpPr>
              <p:nvPr/>
            </p:nvSpPr>
            <p:spPr bwMode="auto">
              <a:xfrm>
                <a:off x="4760913" y="2008188"/>
                <a:ext cx="2670175" cy="1150938"/>
              </a:xfrm>
              <a:custGeom>
                <a:avLst/>
                <a:gdLst>
                  <a:gd name="T0" fmla="*/ 709 w 709"/>
                  <a:gd name="T1" fmla="*/ 217 h 306"/>
                  <a:gd name="T2" fmla="*/ 385 w 709"/>
                  <a:gd name="T3" fmla="*/ 0 h 306"/>
                  <a:gd name="T4" fmla="*/ 325 w 709"/>
                  <a:gd name="T5" fmla="*/ 0 h 306"/>
                  <a:gd name="T6" fmla="*/ 0 w 709"/>
                  <a:gd name="T7" fmla="*/ 217 h 306"/>
                  <a:gd name="T8" fmla="*/ 0 w 709"/>
                  <a:gd name="T9" fmla="*/ 306 h 306"/>
                  <a:gd name="T10" fmla="*/ 709 w 709"/>
                  <a:gd name="T11" fmla="*/ 306 h 306"/>
                  <a:gd name="T12" fmla="*/ 709 w 709"/>
                  <a:gd name="T13" fmla="*/ 217 h 306"/>
                  <a:gd name="T14" fmla="*/ 355 w 709"/>
                  <a:gd name="T15" fmla="*/ 252 h 306"/>
                  <a:gd name="T16" fmla="*/ 281 w 709"/>
                  <a:gd name="T17" fmla="*/ 179 h 306"/>
                  <a:gd name="T18" fmla="*/ 355 w 709"/>
                  <a:gd name="T19" fmla="*/ 105 h 306"/>
                  <a:gd name="T20" fmla="*/ 428 w 709"/>
                  <a:gd name="T21" fmla="*/ 179 h 306"/>
                  <a:gd name="T22" fmla="*/ 355 w 709"/>
                  <a:gd name="T23" fmla="*/ 25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9" h="306">
                    <a:moveTo>
                      <a:pt x="709" y="217"/>
                    </a:moveTo>
                    <a:cubicBezTo>
                      <a:pt x="385" y="0"/>
                      <a:pt x="385" y="0"/>
                      <a:pt x="385" y="0"/>
                    </a:cubicBezTo>
                    <a:cubicBezTo>
                      <a:pt x="325" y="0"/>
                      <a:pt x="325" y="0"/>
                      <a:pt x="325" y="0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0" y="306"/>
                      <a:pt x="0" y="306"/>
                      <a:pt x="0" y="306"/>
                    </a:cubicBezTo>
                    <a:cubicBezTo>
                      <a:pt x="709" y="306"/>
                      <a:pt x="709" y="306"/>
                      <a:pt x="709" y="306"/>
                    </a:cubicBezTo>
                    <a:lnTo>
                      <a:pt x="709" y="217"/>
                    </a:lnTo>
                    <a:close/>
                    <a:moveTo>
                      <a:pt x="355" y="252"/>
                    </a:moveTo>
                    <a:cubicBezTo>
                      <a:pt x="314" y="252"/>
                      <a:pt x="281" y="219"/>
                      <a:pt x="281" y="179"/>
                    </a:cubicBezTo>
                    <a:cubicBezTo>
                      <a:pt x="281" y="138"/>
                      <a:pt x="314" y="105"/>
                      <a:pt x="355" y="105"/>
                    </a:cubicBezTo>
                    <a:cubicBezTo>
                      <a:pt x="395" y="105"/>
                      <a:pt x="428" y="138"/>
                      <a:pt x="428" y="179"/>
                    </a:cubicBezTo>
                    <a:cubicBezTo>
                      <a:pt x="428" y="219"/>
                      <a:pt x="395" y="252"/>
                      <a:pt x="355" y="2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">
        <p14:vortex dir="r"/>
      </p:transition>
    </mc:Choice>
    <mc:Fallback>
      <p:transition spd="slow" advTm="5391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7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7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7" dur="150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28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 p14:presetBounceEnd="98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9" dur="150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28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 p14:presetBounceEnd="98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41" dur="1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28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fill="hold" nodeType="withEffect" p14:presetBounceEnd="98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53" dur="1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4" presetClass="entr" presetSubtype="1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7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7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28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28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28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8000" y="10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4" presetClass="entr" presetSubtype="1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2B6B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9589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0056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8">
        <p14:vortex dir="r"/>
      </p:transition>
    </mc:Choice>
    <mc:Fallback>
      <p:transition spd="slow" advTm="5398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5" name="Rectangle 18"/>
          <p:cNvSpPr/>
          <p:nvPr/>
        </p:nvSpPr>
        <p:spPr>
          <a:xfrm>
            <a:off x="1279448" y="4019716"/>
            <a:ext cx="2179560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66" name="Rectangle 19"/>
          <p:cNvSpPr/>
          <p:nvPr/>
        </p:nvSpPr>
        <p:spPr>
          <a:xfrm>
            <a:off x="3728953" y="4019716"/>
            <a:ext cx="2179560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67" name="Rectangle 20"/>
          <p:cNvSpPr/>
          <p:nvPr/>
        </p:nvSpPr>
        <p:spPr>
          <a:xfrm>
            <a:off x="6178458" y="4019716"/>
            <a:ext cx="2179560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68" name="Rectangle 21"/>
          <p:cNvSpPr/>
          <p:nvPr/>
        </p:nvSpPr>
        <p:spPr>
          <a:xfrm>
            <a:off x="8624803" y="4019716"/>
            <a:ext cx="2179560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69" name="Rectangle 24"/>
          <p:cNvSpPr/>
          <p:nvPr/>
        </p:nvSpPr>
        <p:spPr>
          <a:xfrm>
            <a:off x="1279448" y="1638173"/>
            <a:ext cx="2045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1</a:t>
            </a:r>
            <a:r>
              <a:rPr lang="en-US" sz="36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.</a:t>
            </a:r>
            <a:r>
              <a:rPr lang="en-US" sz="2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 </a:t>
            </a:r>
            <a:r>
              <a:rPr lang="zh-CN" altLang="en-US" sz="2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添加标题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70" name="Rectangle 27"/>
          <p:cNvSpPr/>
          <p:nvPr/>
        </p:nvSpPr>
        <p:spPr>
          <a:xfrm>
            <a:off x="3693192" y="1638173"/>
            <a:ext cx="2045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2</a:t>
            </a:r>
            <a:r>
              <a:rPr lang="en-US" sz="36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. </a:t>
            </a:r>
            <a:r>
              <a:rPr lang="zh-CN" altLang="en-US" sz="2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添加标题</a:t>
            </a:r>
            <a:endParaRPr lang="en-US" altLang="zh-CN" sz="2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71" name="Rectangle 28"/>
          <p:cNvSpPr/>
          <p:nvPr/>
        </p:nvSpPr>
        <p:spPr>
          <a:xfrm>
            <a:off x="6106936" y="1638173"/>
            <a:ext cx="2045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3</a:t>
            </a:r>
            <a:r>
              <a:rPr lang="en-US" sz="36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. </a:t>
            </a:r>
            <a:r>
              <a:rPr lang="zh-CN" altLang="en-US" sz="2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添加标题</a:t>
            </a:r>
            <a:endParaRPr lang="en-US" altLang="zh-CN" sz="2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72" name="Rectangle 29"/>
          <p:cNvSpPr/>
          <p:nvPr/>
        </p:nvSpPr>
        <p:spPr>
          <a:xfrm>
            <a:off x="8575595" y="1638173"/>
            <a:ext cx="2045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4</a:t>
            </a:r>
            <a:r>
              <a:rPr lang="en-US" sz="36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. </a:t>
            </a:r>
            <a:r>
              <a:rPr lang="zh-CN" altLang="en-US" sz="2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添加标题</a:t>
            </a:r>
            <a:endParaRPr lang="en-US" altLang="zh-CN" sz="24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73" name="Group 1"/>
          <p:cNvGrpSpPr/>
          <p:nvPr/>
        </p:nvGrpSpPr>
        <p:grpSpPr>
          <a:xfrm>
            <a:off x="1338178" y="2228690"/>
            <a:ext cx="2062101" cy="1688595"/>
            <a:chOff x="1393433" y="2912540"/>
            <a:chExt cx="2062101" cy="1688595"/>
          </a:xfrm>
        </p:grpSpPr>
        <p:sp>
          <p:nvSpPr>
            <p:cNvPr id="74" name="Freeform 276"/>
            <p:cNvSpPr/>
            <p:nvPr/>
          </p:nvSpPr>
          <p:spPr bwMode="auto">
            <a:xfrm>
              <a:off x="1393433" y="2912540"/>
              <a:ext cx="2062101" cy="229315"/>
            </a:xfrm>
            <a:custGeom>
              <a:avLst/>
              <a:gdLst/>
              <a:ahLst/>
              <a:cxnLst>
                <a:cxn ang="0">
                  <a:pos x="289" y="0"/>
                </a:cxn>
                <a:cxn ang="0">
                  <a:pos x="281" y="7"/>
                </a:cxn>
                <a:cxn ang="0">
                  <a:pos x="18" y="7"/>
                </a:cxn>
                <a:cxn ang="0">
                  <a:pos x="10" y="0"/>
                </a:cxn>
                <a:cxn ang="0">
                  <a:pos x="0" y="16"/>
                </a:cxn>
                <a:cxn ang="0">
                  <a:pos x="10" y="33"/>
                </a:cxn>
                <a:cxn ang="0">
                  <a:pos x="18" y="26"/>
                </a:cxn>
                <a:cxn ang="0">
                  <a:pos x="281" y="26"/>
                </a:cxn>
                <a:cxn ang="0">
                  <a:pos x="289" y="33"/>
                </a:cxn>
                <a:cxn ang="0">
                  <a:pos x="298" y="16"/>
                </a:cxn>
                <a:cxn ang="0">
                  <a:pos x="289" y="0"/>
                </a:cxn>
              </a:cxnLst>
              <a:rect l="0" t="0" r="r" b="b"/>
              <a:pathLst>
                <a:path w="298" h="33">
                  <a:moveTo>
                    <a:pt x="289" y="0"/>
                  </a:moveTo>
                  <a:cubicBezTo>
                    <a:pt x="285" y="0"/>
                    <a:pt x="282" y="3"/>
                    <a:pt x="281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3"/>
                    <a:pt x="13" y="0"/>
                    <a:pt x="10" y="0"/>
                  </a:cubicBezTo>
                  <a:cubicBezTo>
                    <a:pt x="5" y="0"/>
                    <a:pt x="0" y="7"/>
                    <a:pt x="0" y="16"/>
                  </a:cubicBezTo>
                  <a:cubicBezTo>
                    <a:pt x="0" y="26"/>
                    <a:pt x="5" y="33"/>
                    <a:pt x="10" y="33"/>
                  </a:cubicBezTo>
                  <a:cubicBezTo>
                    <a:pt x="13" y="33"/>
                    <a:pt x="16" y="30"/>
                    <a:pt x="18" y="26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2" y="30"/>
                    <a:pt x="285" y="33"/>
                    <a:pt x="289" y="33"/>
                  </a:cubicBezTo>
                  <a:cubicBezTo>
                    <a:pt x="294" y="33"/>
                    <a:pt x="298" y="26"/>
                    <a:pt x="298" y="16"/>
                  </a:cubicBezTo>
                  <a:cubicBezTo>
                    <a:pt x="298" y="7"/>
                    <a:pt x="294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75" name="Freeform 277"/>
            <p:cNvSpPr/>
            <p:nvPr/>
          </p:nvSpPr>
          <p:spPr bwMode="auto">
            <a:xfrm>
              <a:off x="1567156" y="2961183"/>
              <a:ext cx="1721603" cy="1639952"/>
            </a:xfrm>
            <a:custGeom>
              <a:avLst/>
              <a:gdLst/>
              <a:ahLst/>
              <a:cxnLst>
                <a:cxn ang="0">
                  <a:pos x="991" y="944"/>
                </a:cxn>
                <a:cxn ang="0">
                  <a:pos x="494" y="777"/>
                </a:cxn>
                <a:cxn ang="0">
                  <a:pos x="0" y="944"/>
                </a:cxn>
                <a:cxn ang="0">
                  <a:pos x="0" y="0"/>
                </a:cxn>
                <a:cxn ang="0">
                  <a:pos x="991" y="0"/>
                </a:cxn>
                <a:cxn ang="0">
                  <a:pos x="991" y="944"/>
                </a:cxn>
              </a:cxnLst>
              <a:rect l="0" t="0" r="r" b="b"/>
              <a:pathLst>
                <a:path w="991" h="944">
                  <a:moveTo>
                    <a:pt x="991" y="944"/>
                  </a:moveTo>
                  <a:lnTo>
                    <a:pt x="494" y="777"/>
                  </a:lnTo>
                  <a:lnTo>
                    <a:pt x="0" y="944"/>
                  </a:lnTo>
                  <a:lnTo>
                    <a:pt x="0" y="0"/>
                  </a:lnTo>
                  <a:lnTo>
                    <a:pt x="991" y="0"/>
                  </a:lnTo>
                  <a:lnTo>
                    <a:pt x="991" y="94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76" name="Freeform 5"/>
            <p:cNvSpPr>
              <a:spLocks noEditPoints="1"/>
            </p:cNvSpPr>
            <p:nvPr/>
          </p:nvSpPr>
          <p:spPr bwMode="auto">
            <a:xfrm>
              <a:off x="2085976" y="3290361"/>
              <a:ext cx="650962" cy="657757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77" name="Group 3"/>
          <p:cNvGrpSpPr/>
          <p:nvPr/>
        </p:nvGrpSpPr>
        <p:grpSpPr>
          <a:xfrm>
            <a:off x="6234028" y="2228690"/>
            <a:ext cx="2062101" cy="1688595"/>
            <a:chOff x="6289283" y="2912540"/>
            <a:chExt cx="2062101" cy="1688595"/>
          </a:xfrm>
        </p:grpSpPr>
        <p:sp>
          <p:nvSpPr>
            <p:cNvPr id="78" name="Freeform 276"/>
            <p:cNvSpPr/>
            <p:nvPr/>
          </p:nvSpPr>
          <p:spPr bwMode="auto">
            <a:xfrm>
              <a:off x="6289283" y="2912540"/>
              <a:ext cx="2062101" cy="229315"/>
            </a:xfrm>
            <a:custGeom>
              <a:avLst/>
              <a:gdLst/>
              <a:ahLst/>
              <a:cxnLst>
                <a:cxn ang="0">
                  <a:pos x="289" y="0"/>
                </a:cxn>
                <a:cxn ang="0">
                  <a:pos x="281" y="7"/>
                </a:cxn>
                <a:cxn ang="0">
                  <a:pos x="18" y="7"/>
                </a:cxn>
                <a:cxn ang="0">
                  <a:pos x="10" y="0"/>
                </a:cxn>
                <a:cxn ang="0">
                  <a:pos x="0" y="16"/>
                </a:cxn>
                <a:cxn ang="0">
                  <a:pos x="10" y="33"/>
                </a:cxn>
                <a:cxn ang="0">
                  <a:pos x="18" y="26"/>
                </a:cxn>
                <a:cxn ang="0">
                  <a:pos x="281" y="26"/>
                </a:cxn>
                <a:cxn ang="0">
                  <a:pos x="289" y="33"/>
                </a:cxn>
                <a:cxn ang="0">
                  <a:pos x="298" y="16"/>
                </a:cxn>
                <a:cxn ang="0">
                  <a:pos x="289" y="0"/>
                </a:cxn>
              </a:cxnLst>
              <a:rect l="0" t="0" r="r" b="b"/>
              <a:pathLst>
                <a:path w="298" h="33">
                  <a:moveTo>
                    <a:pt x="289" y="0"/>
                  </a:moveTo>
                  <a:cubicBezTo>
                    <a:pt x="285" y="0"/>
                    <a:pt x="282" y="3"/>
                    <a:pt x="281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3"/>
                    <a:pt x="13" y="0"/>
                    <a:pt x="10" y="0"/>
                  </a:cubicBezTo>
                  <a:cubicBezTo>
                    <a:pt x="5" y="0"/>
                    <a:pt x="0" y="7"/>
                    <a:pt x="0" y="16"/>
                  </a:cubicBezTo>
                  <a:cubicBezTo>
                    <a:pt x="0" y="26"/>
                    <a:pt x="5" y="33"/>
                    <a:pt x="10" y="33"/>
                  </a:cubicBezTo>
                  <a:cubicBezTo>
                    <a:pt x="13" y="33"/>
                    <a:pt x="16" y="30"/>
                    <a:pt x="18" y="26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2" y="30"/>
                    <a:pt x="285" y="33"/>
                    <a:pt x="289" y="33"/>
                  </a:cubicBezTo>
                  <a:cubicBezTo>
                    <a:pt x="294" y="33"/>
                    <a:pt x="298" y="26"/>
                    <a:pt x="298" y="16"/>
                  </a:cubicBezTo>
                  <a:cubicBezTo>
                    <a:pt x="298" y="7"/>
                    <a:pt x="294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79" name="Freeform 277"/>
            <p:cNvSpPr/>
            <p:nvPr/>
          </p:nvSpPr>
          <p:spPr bwMode="auto">
            <a:xfrm>
              <a:off x="6463006" y="2961183"/>
              <a:ext cx="1721603" cy="1639952"/>
            </a:xfrm>
            <a:custGeom>
              <a:avLst/>
              <a:gdLst/>
              <a:ahLst/>
              <a:cxnLst>
                <a:cxn ang="0">
                  <a:pos x="991" y="944"/>
                </a:cxn>
                <a:cxn ang="0">
                  <a:pos x="494" y="777"/>
                </a:cxn>
                <a:cxn ang="0">
                  <a:pos x="0" y="944"/>
                </a:cxn>
                <a:cxn ang="0">
                  <a:pos x="0" y="0"/>
                </a:cxn>
                <a:cxn ang="0">
                  <a:pos x="991" y="0"/>
                </a:cxn>
                <a:cxn ang="0">
                  <a:pos x="991" y="944"/>
                </a:cxn>
              </a:cxnLst>
              <a:rect l="0" t="0" r="r" b="b"/>
              <a:pathLst>
                <a:path w="991" h="944">
                  <a:moveTo>
                    <a:pt x="991" y="944"/>
                  </a:moveTo>
                  <a:lnTo>
                    <a:pt x="494" y="777"/>
                  </a:lnTo>
                  <a:lnTo>
                    <a:pt x="0" y="944"/>
                  </a:lnTo>
                  <a:lnTo>
                    <a:pt x="0" y="0"/>
                  </a:lnTo>
                  <a:lnTo>
                    <a:pt x="991" y="0"/>
                  </a:lnTo>
                  <a:lnTo>
                    <a:pt x="991" y="94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80" name="Group 38"/>
            <p:cNvGrpSpPr/>
            <p:nvPr/>
          </p:nvGrpSpPr>
          <p:grpSpPr>
            <a:xfrm>
              <a:off x="7076608" y="3404858"/>
              <a:ext cx="635926" cy="488930"/>
              <a:chOff x="2849564" y="3636963"/>
              <a:chExt cx="315912" cy="242888"/>
            </a:xfrm>
            <a:solidFill>
              <a:srgbClr val="E7E6E6"/>
            </a:solidFill>
          </p:grpSpPr>
          <p:sp>
            <p:nvSpPr>
              <p:cNvPr id="81" name="Freeform 148"/>
              <p:cNvSpPr/>
              <p:nvPr/>
            </p:nvSpPr>
            <p:spPr bwMode="auto">
              <a:xfrm>
                <a:off x="2849564" y="3671888"/>
                <a:ext cx="298450" cy="207963"/>
              </a:xfrm>
              <a:custGeom>
                <a:avLst/>
                <a:gdLst>
                  <a:gd name="T0" fmla="*/ 103 w 112"/>
                  <a:gd name="T1" fmla="*/ 78 h 78"/>
                  <a:gd name="T2" fmla="*/ 9 w 112"/>
                  <a:gd name="T3" fmla="*/ 78 h 78"/>
                  <a:gd name="T4" fmla="*/ 0 w 112"/>
                  <a:gd name="T5" fmla="*/ 69 h 78"/>
                  <a:gd name="T6" fmla="*/ 0 w 112"/>
                  <a:gd name="T7" fmla="*/ 8 h 78"/>
                  <a:gd name="T8" fmla="*/ 9 w 112"/>
                  <a:gd name="T9" fmla="*/ 0 h 78"/>
                  <a:gd name="T10" fmla="*/ 42 w 112"/>
                  <a:gd name="T11" fmla="*/ 0 h 78"/>
                  <a:gd name="T12" fmla="*/ 46 w 112"/>
                  <a:gd name="T13" fmla="*/ 4 h 78"/>
                  <a:gd name="T14" fmla="*/ 42 w 112"/>
                  <a:gd name="T15" fmla="*/ 8 h 78"/>
                  <a:gd name="T16" fmla="*/ 9 w 112"/>
                  <a:gd name="T17" fmla="*/ 8 h 78"/>
                  <a:gd name="T18" fmla="*/ 8 w 112"/>
                  <a:gd name="T19" fmla="*/ 8 h 78"/>
                  <a:gd name="T20" fmla="*/ 8 w 112"/>
                  <a:gd name="T21" fmla="*/ 69 h 78"/>
                  <a:gd name="T22" fmla="*/ 9 w 112"/>
                  <a:gd name="T23" fmla="*/ 70 h 78"/>
                  <a:gd name="T24" fmla="*/ 103 w 112"/>
                  <a:gd name="T25" fmla="*/ 70 h 78"/>
                  <a:gd name="T26" fmla="*/ 104 w 112"/>
                  <a:gd name="T27" fmla="*/ 69 h 78"/>
                  <a:gd name="T28" fmla="*/ 104 w 112"/>
                  <a:gd name="T29" fmla="*/ 43 h 78"/>
                  <a:gd name="T30" fmla="*/ 108 w 112"/>
                  <a:gd name="T31" fmla="*/ 39 h 78"/>
                  <a:gd name="T32" fmla="*/ 112 w 112"/>
                  <a:gd name="T33" fmla="*/ 43 h 78"/>
                  <a:gd name="T34" fmla="*/ 112 w 112"/>
                  <a:gd name="T35" fmla="*/ 69 h 78"/>
                  <a:gd name="T36" fmla="*/ 103 w 112"/>
                  <a:gd name="T3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78">
                    <a:moveTo>
                      <a:pt x="103" y="78"/>
                    </a:moveTo>
                    <a:cubicBezTo>
                      <a:pt x="9" y="78"/>
                      <a:pt x="9" y="78"/>
                      <a:pt x="9" y="78"/>
                    </a:cubicBezTo>
                    <a:cubicBezTo>
                      <a:pt x="4" y="78"/>
                      <a:pt x="0" y="74"/>
                      <a:pt x="0" y="6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6" y="1"/>
                      <a:pt x="46" y="4"/>
                    </a:cubicBezTo>
                    <a:cubicBezTo>
                      <a:pt x="46" y="6"/>
                      <a:pt x="44" y="8"/>
                      <a:pt x="42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70"/>
                      <a:pt x="8" y="70"/>
                      <a:pt x="9" y="70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3" y="70"/>
                      <a:pt x="104" y="70"/>
                      <a:pt x="104" y="69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4" y="41"/>
                      <a:pt x="105" y="39"/>
                      <a:pt x="108" y="39"/>
                    </a:cubicBezTo>
                    <a:cubicBezTo>
                      <a:pt x="110" y="39"/>
                      <a:pt x="112" y="41"/>
                      <a:pt x="112" y="43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12" y="74"/>
                      <a:pt x="108" y="78"/>
                      <a:pt x="103" y="7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82" name="Freeform 149"/>
              <p:cNvSpPr/>
              <p:nvPr/>
            </p:nvSpPr>
            <p:spPr bwMode="auto">
              <a:xfrm>
                <a:off x="2943226" y="3636963"/>
                <a:ext cx="222250" cy="200025"/>
              </a:xfrm>
              <a:custGeom>
                <a:avLst/>
                <a:gdLst>
                  <a:gd name="T0" fmla="*/ 46 w 83"/>
                  <a:gd name="T1" fmla="*/ 58 h 75"/>
                  <a:gd name="T2" fmla="*/ 83 w 83"/>
                  <a:gd name="T3" fmla="*/ 29 h 75"/>
                  <a:gd name="T4" fmla="*/ 46 w 83"/>
                  <a:gd name="T5" fmla="*/ 0 h 75"/>
                  <a:gd name="T6" fmla="*/ 46 w 83"/>
                  <a:gd name="T7" fmla="*/ 20 h 75"/>
                  <a:gd name="T8" fmla="*/ 0 w 83"/>
                  <a:gd name="T9" fmla="*/ 75 h 75"/>
                  <a:gd name="T10" fmla="*/ 46 w 83"/>
                  <a:gd name="T11" fmla="*/ 40 h 75"/>
                  <a:gd name="T12" fmla="*/ 46 w 83"/>
                  <a:gd name="T13" fmla="*/ 5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75">
                    <a:moveTo>
                      <a:pt x="46" y="58"/>
                    </a:moveTo>
                    <a:cubicBezTo>
                      <a:pt x="83" y="29"/>
                      <a:pt x="83" y="29"/>
                      <a:pt x="83" y="2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10" y="21"/>
                      <a:pt x="0" y="38"/>
                      <a:pt x="0" y="75"/>
                    </a:cubicBezTo>
                    <a:cubicBezTo>
                      <a:pt x="15" y="43"/>
                      <a:pt x="30" y="41"/>
                      <a:pt x="46" y="40"/>
                    </a:cubicBezTo>
                    <a:cubicBezTo>
                      <a:pt x="46" y="58"/>
                      <a:pt x="46" y="58"/>
                      <a:pt x="46" y="5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83" name="Group 2"/>
          <p:cNvGrpSpPr/>
          <p:nvPr/>
        </p:nvGrpSpPr>
        <p:grpSpPr>
          <a:xfrm>
            <a:off x="3787683" y="2228690"/>
            <a:ext cx="2062101" cy="1688595"/>
            <a:chOff x="3842938" y="2912540"/>
            <a:chExt cx="2062101" cy="1688595"/>
          </a:xfrm>
        </p:grpSpPr>
        <p:sp>
          <p:nvSpPr>
            <p:cNvPr id="84" name="Freeform 286"/>
            <p:cNvSpPr/>
            <p:nvPr/>
          </p:nvSpPr>
          <p:spPr bwMode="auto">
            <a:xfrm>
              <a:off x="3842938" y="2912540"/>
              <a:ext cx="2062101" cy="229315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281" y="7"/>
                </a:cxn>
                <a:cxn ang="0">
                  <a:pos x="18" y="7"/>
                </a:cxn>
                <a:cxn ang="0">
                  <a:pos x="10" y="0"/>
                </a:cxn>
                <a:cxn ang="0">
                  <a:pos x="0" y="16"/>
                </a:cxn>
                <a:cxn ang="0">
                  <a:pos x="10" y="33"/>
                </a:cxn>
                <a:cxn ang="0">
                  <a:pos x="18" y="26"/>
                </a:cxn>
                <a:cxn ang="0">
                  <a:pos x="281" y="26"/>
                </a:cxn>
                <a:cxn ang="0">
                  <a:pos x="288" y="33"/>
                </a:cxn>
                <a:cxn ang="0">
                  <a:pos x="298" y="16"/>
                </a:cxn>
                <a:cxn ang="0">
                  <a:pos x="288" y="0"/>
                </a:cxn>
              </a:cxnLst>
              <a:rect l="0" t="0" r="r" b="b"/>
              <a:pathLst>
                <a:path w="298" h="33">
                  <a:moveTo>
                    <a:pt x="288" y="0"/>
                  </a:moveTo>
                  <a:cubicBezTo>
                    <a:pt x="285" y="0"/>
                    <a:pt x="282" y="3"/>
                    <a:pt x="281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3"/>
                    <a:pt x="13" y="0"/>
                    <a:pt x="10" y="0"/>
                  </a:cubicBezTo>
                  <a:cubicBezTo>
                    <a:pt x="5" y="0"/>
                    <a:pt x="0" y="7"/>
                    <a:pt x="0" y="16"/>
                  </a:cubicBezTo>
                  <a:cubicBezTo>
                    <a:pt x="0" y="26"/>
                    <a:pt x="5" y="33"/>
                    <a:pt x="10" y="33"/>
                  </a:cubicBezTo>
                  <a:cubicBezTo>
                    <a:pt x="13" y="33"/>
                    <a:pt x="16" y="30"/>
                    <a:pt x="18" y="26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2" y="30"/>
                    <a:pt x="285" y="33"/>
                    <a:pt x="288" y="33"/>
                  </a:cubicBezTo>
                  <a:cubicBezTo>
                    <a:pt x="294" y="33"/>
                    <a:pt x="298" y="26"/>
                    <a:pt x="298" y="16"/>
                  </a:cubicBezTo>
                  <a:cubicBezTo>
                    <a:pt x="298" y="7"/>
                    <a:pt x="294" y="0"/>
                    <a:pt x="288" y="0"/>
                  </a:cubicBezTo>
                  <a:close/>
                </a:path>
              </a:pathLst>
            </a:custGeom>
            <a:solidFill>
              <a:srgbClr val="2B6B6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5" name="Freeform 287"/>
            <p:cNvSpPr/>
            <p:nvPr/>
          </p:nvSpPr>
          <p:spPr bwMode="auto">
            <a:xfrm>
              <a:off x="4016662" y="2961183"/>
              <a:ext cx="1721603" cy="1639952"/>
            </a:xfrm>
            <a:custGeom>
              <a:avLst/>
              <a:gdLst/>
              <a:ahLst/>
              <a:cxnLst>
                <a:cxn ang="0">
                  <a:pos x="991" y="944"/>
                </a:cxn>
                <a:cxn ang="0">
                  <a:pos x="493" y="777"/>
                </a:cxn>
                <a:cxn ang="0">
                  <a:pos x="0" y="944"/>
                </a:cxn>
                <a:cxn ang="0">
                  <a:pos x="0" y="0"/>
                </a:cxn>
                <a:cxn ang="0">
                  <a:pos x="991" y="0"/>
                </a:cxn>
                <a:cxn ang="0">
                  <a:pos x="991" y="944"/>
                </a:cxn>
              </a:cxnLst>
              <a:rect l="0" t="0" r="r" b="b"/>
              <a:pathLst>
                <a:path w="991" h="944">
                  <a:moveTo>
                    <a:pt x="991" y="944"/>
                  </a:moveTo>
                  <a:lnTo>
                    <a:pt x="493" y="777"/>
                  </a:lnTo>
                  <a:lnTo>
                    <a:pt x="0" y="944"/>
                  </a:lnTo>
                  <a:lnTo>
                    <a:pt x="0" y="0"/>
                  </a:lnTo>
                  <a:lnTo>
                    <a:pt x="991" y="0"/>
                  </a:lnTo>
                  <a:lnTo>
                    <a:pt x="991" y="944"/>
                  </a:lnTo>
                  <a:close/>
                </a:path>
              </a:pathLst>
            </a:custGeom>
            <a:solidFill>
              <a:srgbClr val="2B6B6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6" name="Freeform 274"/>
            <p:cNvSpPr>
              <a:spLocks noEditPoints="1"/>
            </p:cNvSpPr>
            <p:nvPr/>
          </p:nvSpPr>
          <p:spPr bwMode="auto">
            <a:xfrm>
              <a:off x="4589660" y="3333567"/>
              <a:ext cx="534863" cy="551575"/>
            </a:xfrm>
            <a:custGeom>
              <a:avLst/>
              <a:gdLst>
                <a:gd name="T0" fmla="*/ 68 w 68"/>
                <a:gd name="T1" fmla="*/ 16 h 67"/>
                <a:gd name="T2" fmla="*/ 68 w 68"/>
                <a:gd name="T3" fmla="*/ 66 h 67"/>
                <a:gd name="T4" fmla="*/ 67 w 68"/>
                <a:gd name="T5" fmla="*/ 67 h 67"/>
                <a:gd name="T6" fmla="*/ 56 w 68"/>
                <a:gd name="T7" fmla="*/ 67 h 67"/>
                <a:gd name="T8" fmla="*/ 46 w 68"/>
                <a:gd name="T9" fmla="*/ 67 h 67"/>
                <a:gd name="T10" fmla="*/ 36 w 68"/>
                <a:gd name="T11" fmla="*/ 67 h 67"/>
                <a:gd name="T12" fmla="*/ 25 w 68"/>
                <a:gd name="T13" fmla="*/ 67 h 67"/>
                <a:gd name="T14" fmla="*/ 16 w 68"/>
                <a:gd name="T15" fmla="*/ 67 h 67"/>
                <a:gd name="T16" fmla="*/ 5 w 68"/>
                <a:gd name="T17" fmla="*/ 67 h 67"/>
                <a:gd name="T18" fmla="*/ 2 w 68"/>
                <a:gd name="T19" fmla="*/ 67 h 67"/>
                <a:gd name="T20" fmla="*/ 0 w 68"/>
                <a:gd name="T21" fmla="*/ 66 h 67"/>
                <a:gd name="T22" fmla="*/ 2 w 68"/>
                <a:gd name="T23" fmla="*/ 64 h 67"/>
                <a:gd name="T24" fmla="*/ 3 w 68"/>
                <a:gd name="T25" fmla="*/ 64 h 67"/>
                <a:gd name="T26" fmla="*/ 3 w 68"/>
                <a:gd name="T27" fmla="*/ 56 h 67"/>
                <a:gd name="T28" fmla="*/ 5 w 68"/>
                <a:gd name="T29" fmla="*/ 54 h 67"/>
                <a:gd name="T30" fmla="*/ 16 w 68"/>
                <a:gd name="T31" fmla="*/ 54 h 67"/>
                <a:gd name="T32" fmla="*/ 17 w 68"/>
                <a:gd name="T33" fmla="*/ 56 h 67"/>
                <a:gd name="T34" fmla="*/ 17 w 68"/>
                <a:gd name="T35" fmla="*/ 64 h 67"/>
                <a:gd name="T36" fmla="*/ 24 w 68"/>
                <a:gd name="T37" fmla="*/ 64 h 67"/>
                <a:gd name="T38" fmla="*/ 24 w 68"/>
                <a:gd name="T39" fmla="*/ 40 h 67"/>
                <a:gd name="T40" fmla="*/ 25 w 68"/>
                <a:gd name="T41" fmla="*/ 38 h 67"/>
                <a:gd name="T42" fmla="*/ 36 w 68"/>
                <a:gd name="T43" fmla="*/ 38 h 67"/>
                <a:gd name="T44" fmla="*/ 38 w 68"/>
                <a:gd name="T45" fmla="*/ 40 h 67"/>
                <a:gd name="T46" fmla="*/ 38 w 68"/>
                <a:gd name="T47" fmla="*/ 64 h 67"/>
                <a:gd name="T48" fmla="*/ 44 w 68"/>
                <a:gd name="T49" fmla="*/ 64 h 67"/>
                <a:gd name="T50" fmla="*/ 44 w 68"/>
                <a:gd name="T51" fmla="*/ 20 h 67"/>
                <a:gd name="T52" fmla="*/ 46 w 68"/>
                <a:gd name="T53" fmla="*/ 18 h 67"/>
                <a:gd name="T54" fmla="*/ 56 w 68"/>
                <a:gd name="T55" fmla="*/ 18 h 67"/>
                <a:gd name="T56" fmla="*/ 58 w 68"/>
                <a:gd name="T57" fmla="*/ 20 h 67"/>
                <a:gd name="T58" fmla="*/ 58 w 68"/>
                <a:gd name="T59" fmla="*/ 64 h 67"/>
                <a:gd name="T60" fmla="*/ 65 w 68"/>
                <a:gd name="T61" fmla="*/ 64 h 67"/>
                <a:gd name="T62" fmla="*/ 65 w 68"/>
                <a:gd name="T63" fmla="*/ 16 h 67"/>
                <a:gd name="T64" fmla="*/ 67 w 68"/>
                <a:gd name="T65" fmla="*/ 15 h 67"/>
                <a:gd name="T66" fmla="*/ 68 w 68"/>
                <a:gd name="T67" fmla="*/ 16 h 67"/>
                <a:gd name="T68" fmla="*/ 2 w 68"/>
                <a:gd name="T69" fmla="*/ 48 h 67"/>
                <a:gd name="T70" fmla="*/ 2 w 68"/>
                <a:gd name="T71" fmla="*/ 48 h 67"/>
                <a:gd name="T72" fmla="*/ 29 w 68"/>
                <a:gd name="T73" fmla="*/ 30 h 67"/>
                <a:gd name="T74" fmla="*/ 55 w 68"/>
                <a:gd name="T75" fmla="*/ 6 h 67"/>
                <a:gd name="T76" fmla="*/ 55 w 68"/>
                <a:gd name="T77" fmla="*/ 13 h 67"/>
                <a:gd name="T78" fmla="*/ 56 w 68"/>
                <a:gd name="T79" fmla="*/ 15 h 67"/>
                <a:gd name="T80" fmla="*/ 58 w 68"/>
                <a:gd name="T81" fmla="*/ 13 h 67"/>
                <a:gd name="T82" fmla="*/ 58 w 68"/>
                <a:gd name="T83" fmla="*/ 2 h 67"/>
                <a:gd name="T84" fmla="*/ 56 w 68"/>
                <a:gd name="T85" fmla="*/ 0 h 67"/>
                <a:gd name="T86" fmla="*/ 46 w 68"/>
                <a:gd name="T87" fmla="*/ 0 h 67"/>
                <a:gd name="T88" fmla="*/ 44 w 68"/>
                <a:gd name="T89" fmla="*/ 2 h 67"/>
                <a:gd name="T90" fmla="*/ 46 w 68"/>
                <a:gd name="T91" fmla="*/ 3 h 67"/>
                <a:gd name="T92" fmla="*/ 53 w 68"/>
                <a:gd name="T93" fmla="*/ 3 h 67"/>
                <a:gd name="T94" fmla="*/ 27 w 68"/>
                <a:gd name="T95" fmla="*/ 28 h 67"/>
                <a:gd name="T96" fmla="*/ 1 w 68"/>
                <a:gd name="T97" fmla="*/ 45 h 67"/>
                <a:gd name="T98" fmla="*/ 0 w 68"/>
                <a:gd name="T99" fmla="*/ 47 h 67"/>
                <a:gd name="T100" fmla="*/ 2 w 68"/>
                <a:gd name="T101" fmla="*/ 4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" h="67">
                  <a:moveTo>
                    <a:pt x="68" y="16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7"/>
                    <a:pt x="67" y="67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67"/>
                    <a:pt x="0" y="66"/>
                    <a:pt x="0" y="66"/>
                  </a:cubicBez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5"/>
                    <a:pt x="4" y="54"/>
                    <a:pt x="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7" y="54"/>
                    <a:pt x="17" y="55"/>
                    <a:pt x="17" y="56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5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8" y="39"/>
                    <a:pt x="38" y="40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5" y="18"/>
                    <a:pt x="4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7" y="18"/>
                    <a:pt x="58" y="19"/>
                    <a:pt x="58" y="20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5"/>
                    <a:pt x="66" y="15"/>
                    <a:pt x="67" y="15"/>
                  </a:cubicBezTo>
                  <a:cubicBezTo>
                    <a:pt x="68" y="15"/>
                    <a:pt x="68" y="15"/>
                    <a:pt x="68" y="16"/>
                  </a:cubicBezTo>
                  <a:close/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3" y="48"/>
                    <a:pt x="16" y="40"/>
                    <a:pt x="29" y="30"/>
                  </a:cubicBezTo>
                  <a:cubicBezTo>
                    <a:pt x="40" y="22"/>
                    <a:pt x="51" y="10"/>
                    <a:pt x="55" y="6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4"/>
                    <a:pt x="55" y="15"/>
                    <a:pt x="56" y="15"/>
                  </a:cubicBezTo>
                  <a:cubicBezTo>
                    <a:pt x="57" y="15"/>
                    <a:pt x="58" y="14"/>
                    <a:pt x="58" y="1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7" y="0"/>
                    <a:pt x="5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3"/>
                    <a:pt x="45" y="3"/>
                    <a:pt x="46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0" y="7"/>
                    <a:pt x="38" y="20"/>
                    <a:pt x="27" y="28"/>
                  </a:cubicBezTo>
                  <a:cubicBezTo>
                    <a:pt x="15" y="37"/>
                    <a:pt x="1" y="45"/>
                    <a:pt x="1" y="45"/>
                  </a:cubicBezTo>
                  <a:cubicBezTo>
                    <a:pt x="0" y="46"/>
                    <a:pt x="0" y="47"/>
                    <a:pt x="0" y="47"/>
                  </a:cubicBezTo>
                  <a:cubicBezTo>
                    <a:pt x="1" y="48"/>
                    <a:pt x="1" y="48"/>
                    <a:pt x="2" y="4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87" name="Group 4"/>
          <p:cNvGrpSpPr/>
          <p:nvPr/>
        </p:nvGrpSpPr>
        <p:grpSpPr>
          <a:xfrm>
            <a:off x="8683533" y="2228690"/>
            <a:ext cx="2062101" cy="1688595"/>
            <a:chOff x="8738788" y="2912540"/>
            <a:chExt cx="2062101" cy="1688595"/>
          </a:xfrm>
        </p:grpSpPr>
        <p:sp>
          <p:nvSpPr>
            <p:cNvPr id="88" name="Freeform 286"/>
            <p:cNvSpPr/>
            <p:nvPr/>
          </p:nvSpPr>
          <p:spPr bwMode="auto">
            <a:xfrm>
              <a:off x="8738788" y="2912540"/>
              <a:ext cx="2062101" cy="229315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281" y="7"/>
                </a:cxn>
                <a:cxn ang="0">
                  <a:pos x="18" y="7"/>
                </a:cxn>
                <a:cxn ang="0">
                  <a:pos x="10" y="0"/>
                </a:cxn>
                <a:cxn ang="0">
                  <a:pos x="0" y="16"/>
                </a:cxn>
                <a:cxn ang="0">
                  <a:pos x="10" y="33"/>
                </a:cxn>
                <a:cxn ang="0">
                  <a:pos x="18" y="26"/>
                </a:cxn>
                <a:cxn ang="0">
                  <a:pos x="281" y="26"/>
                </a:cxn>
                <a:cxn ang="0">
                  <a:pos x="288" y="33"/>
                </a:cxn>
                <a:cxn ang="0">
                  <a:pos x="298" y="16"/>
                </a:cxn>
                <a:cxn ang="0">
                  <a:pos x="288" y="0"/>
                </a:cxn>
              </a:cxnLst>
              <a:rect l="0" t="0" r="r" b="b"/>
              <a:pathLst>
                <a:path w="298" h="33">
                  <a:moveTo>
                    <a:pt x="288" y="0"/>
                  </a:moveTo>
                  <a:cubicBezTo>
                    <a:pt x="285" y="0"/>
                    <a:pt x="282" y="3"/>
                    <a:pt x="281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3"/>
                    <a:pt x="13" y="0"/>
                    <a:pt x="10" y="0"/>
                  </a:cubicBezTo>
                  <a:cubicBezTo>
                    <a:pt x="5" y="0"/>
                    <a:pt x="0" y="7"/>
                    <a:pt x="0" y="16"/>
                  </a:cubicBezTo>
                  <a:cubicBezTo>
                    <a:pt x="0" y="26"/>
                    <a:pt x="5" y="33"/>
                    <a:pt x="10" y="33"/>
                  </a:cubicBezTo>
                  <a:cubicBezTo>
                    <a:pt x="13" y="33"/>
                    <a:pt x="16" y="30"/>
                    <a:pt x="18" y="26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2" y="30"/>
                    <a:pt x="285" y="33"/>
                    <a:pt x="288" y="33"/>
                  </a:cubicBezTo>
                  <a:cubicBezTo>
                    <a:pt x="294" y="33"/>
                    <a:pt x="298" y="26"/>
                    <a:pt x="298" y="16"/>
                  </a:cubicBezTo>
                  <a:cubicBezTo>
                    <a:pt x="298" y="7"/>
                    <a:pt x="294" y="0"/>
                    <a:pt x="288" y="0"/>
                  </a:cubicBezTo>
                  <a:close/>
                </a:path>
              </a:pathLst>
            </a:custGeom>
            <a:solidFill>
              <a:srgbClr val="2B6B6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9" name="Freeform 287"/>
            <p:cNvSpPr/>
            <p:nvPr/>
          </p:nvSpPr>
          <p:spPr bwMode="auto">
            <a:xfrm>
              <a:off x="8912512" y="2961183"/>
              <a:ext cx="1721603" cy="1639952"/>
            </a:xfrm>
            <a:custGeom>
              <a:avLst/>
              <a:gdLst/>
              <a:ahLst/>
              <a:cxnLst>
                <a:cxn ang="0">
                  <a:pos x="991" y="944"/>
                </a:cxn>
                <a:cxn ang="0">
                  <a:pos x="493" y="777"/>
                </a:cxn>
                <a:cxn ang="0">
                  <a:pos x="0" y="944"/>
                </a:cxn>
                <a:cxn ang="0">
                  <a:pos x="0" y="0"/>
                </a:cxn>
                <a:cxn ang="0">
                  <a:pos x="991" y="0"/>
                </a:cxn>
                <a:cxn ang="0">
                  <a:pos x="991" y="944"/>
                </a:cxn>
              </a:cxnLst>
              <a:rect l="0" t="0" r="r" b="b"/>
              <a:pathLst>
                <a:path w="991" h="944">
                  <a:moveTo>
                    <a:pt x="991" y="944"/>
                  </a:moveTo>
                  <a:lnTo>
                    <a:pt x="493" y="777"/>
                  </a:lnTo>
                  <a:lnTo>
                    <a:pt x="0" y="944"/>
                  </a:lnTo>
                  <a:lnTo>
                    <a:pt x="0" y="0"/>
                  </a:lnTo>
                  <a:lnTo>
                    <a:pt x="991" y="0"/>
                  </a:lnTo>
                  <a:lnTo>
                    <a:pt x="991" y="944"/>
                  </a:lnTo>
                  <a:close/>
                </a:path>
              </a:pathLst>
            </a:custGeom>
            <a:solidFill>
              <a:srgbClr val="2B6B6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90" name="Group 42"/>
            <p:cNvGrpSpPr/>
            <p:nvPr/>
          </p:nvGrpSpPr>
          <p:grpSpPr>
            <a:xfrm>
              <a:off x="9486710" y="3362613"/>
              <a:ext cx="566256" cy="508882"/>
              <a:chOff x="5583238" y="3892551"/>
              <a:chExt cx="360363" cy="323850"/>
            </a:xfrm>
            <a:solidFill>
              <a:sysClr val="window" lastClr="FFFFFF"/>
            </a:solidFill>
          </p:grpSpPr>
          <p:sp>
            <p:nvSpPr>
              <p:cNvPr id="91" name="Freeform 5"/>
              <p:cNvSpPr/>
              <p:nvPr/>
            </p:nvSpPr>
            <p:spPr bwMode="auto">
              <a:xfrm>
                <a:off x="5811838" y="3892551"/>
                <a:ext cx="131763" cy="323850"/>
              </a:xfrm>
              <a:custGeom>
                <a:avLst/>
                <a:gdLst>
                  <a:gd name="T0" fmla="*/ 17 w 83"/>
                  <a:gd name="T1" fmla="*/ 57 h 204"/>
                  <a:gd name="T2" fmla="*/ 0 w 83"/>
                  <a:gd name="T3" fmla="*/ 57 h 204"/>
                  <a:gd name="T4" fmla="*/ 43 w 83"/>
                  <a:gd name="T5" fmla="*/ 0 h 204"/>
                  <a:gd name="T6" fmla="*/ 83 w 83"/>
                  <a:gd name="T7" fmla="*/ 57 h 204"/>
                  <a:gd name="T8" fmla="*/ 67 w 83"/>
                  <a:gd name="T9" fmla="*/ 57 h 204"/>
                  <a:gd name="T10" fmla="*/ 67 w 83"/>
                  <a:gd name="T11" fmla="*/ 204 h 204"/>
                  <a:gd name="T12" fmla="*/ 17 w 83"/>
                  <a:gd name="T13" fmla="*/ 204 h 204"/>
                  <a:gd name="T14" fmla="*/ 17 w 83"/>
                  <a:gd name="T1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04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7" y="57"/>
                    </a:lnTo>
                    <a:lnTo>
                      <a:pt x="67" y="204"/>
                    </a:lnTo>
                    <a:lnTo>
                      <a:pt x="17" y="204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2" name="Freeform 6"/>
              <p:cNvSpPr/>
              <p:nvPr/>
            </p:nvSpPr>
            <p:spPr bwMode="auto">
              <a:xfrm>
                <a:off x="5695951" y="3978276"/>
                <a:ext cx="131763" cy="238125"/>
              </a:xfrm>
              <a:custGeom>
                <a:avLst/>
                <a:gdLst>
                  <a:gd name="T0" fmla="*/ 66 w 83"/>
                  <a:gd name="T1" fmla="*/ 150 h 150"/>
                  <a:gd name="T2" fmla="*/ 19 w 83"/>
                  <a:gd name="T3" fmla="*/ 150 h 150"/>
                  <a:gd name="T4" fmla="*/ 19 w 83"/>
                  <a:gd name="T5" fmla="*/ 60 h 150"/>
                  <a:gd name="T6" fmla="*/ 0 w 83"/>
                  <a:gd name="T7" fmla="*/ 60 h 150"/>
                  <a:gd name="T8" fmla="*/ 43 w 83"/>
                  <a:gd name="T9" fmla="*/ 0 h 150"/>
                  <a:gd name="T10" fmla="*/ 83 w 83"/>
                  <a:gd name="T11" fmla="*/ 60 h 150"/>
                  <a:gd name="T12" fmla="*/ 66 w 83"/>
                  <a:gd name="T13" fmla="*/ 60 h 150"/>
                  <a:gd name="T14" fmla="*/ 66 w 83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150">
                    <a:moveTo>
                      <a:pt x="66" y="150"/>
                    </a:moveTo>
                    <a:lnTo>
                      <a:pt x="19" y="150"/>
                    </a:lnTo>
                    <a:lnTo>
                      <a:pt x="19" y="60"/>
                    </a:lnTo>
                    <a:lnTo>
                      <a:pt x="0" y="60"/>
                    </a:lnTo>
                    <a:lnTo>
                      <a:pt x="43" y="0"/>
                    </a:lnTo>
                    <a:lnTo>
                      <a:pt x="83" y="60"/>
                    </a:lnTo>
                    <a:lnTo>
                      <a:pt x="66" y="60"/>
                    </a:lnTo>
                    <a:lnTo>
                      <a:pt x="66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3" name="Freeform 7"/>
              <p:cNvSpPr/>
              <p:nvPr/>
            </p:nvSpPr>
            <p:spPr bwMode="auto">
              <a:xfrm>
                <a:off x="5583238" y="4068763"/>
                <a:ext cx="131763" cy="147638"/>
              </a:xfrm>
              <a:custGeom>
                <a:avLst/>
                <a:gdLst>
                  <a:gd name="T0" fmla="*/ 17 w 83"/>
                  <a:gd name="T1" fmla="*/ 57 h 93"/>
                  <a:gd name="T2" fmla="*/ 0 w 83"/>
                  <a:gd name="T3" fmla="*/ 57 h 93"/>
                  <a:gd name="T4" fmla="*/ 43 w 83"/>
                  <a:gd name="T5" fmla="*/ 0 h 93"/>
                  <a:gd name="T6" fmla="*/ 83 w 83"/>
                  <a:gd name="T7" fmla="*/ 57 h 93"/>
                  <a:gd name="T8" fmla="*/ 66 w 83"/>
                  <a:gd name="T9" fmla="*/ 57 h 93"/>
                  <a:gd name="T10" fmla="*/ 66 w 83"/>
                  <a:gd name="T11" fmla="*/ 93 h 93"/>
                  <a:gd name="T12" fmla="*/ 17 w 83"/>
                  <a:gd name="T13" fmla="*/ 93 h 93"/>
                  <a:gd name="T14" fmla="*/ 17 w 83"/>
                  <a:gd name="T15" fmla="*/ 5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93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6" y="57"/>
                    </a:lnTo>
                    <a:lnTo>
                      <a:pt x="66" y="93"/>
                    </a:lnTo>
                    <a:lnTo>
                      <a:pt x="17" y="93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1">
        <p14:vortex dir="r"/>
      </p:transition>
    </mc:Choice>
    <mc:Fallback>
      <p:transition spd="slow" advTm="9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02182" y="1945562"/>
            <a:ext cx="1461898" cy="1614862"/>
            <a:chOff x="1288898" y="1707654"/>
            <a:chExt cx="1096566" cy="1210866"/>
          </a:xfrm>
        </p:grpSpPr>
        <p:sp>
          <p:nvSpPr>
            <p:cNvPr id="8" name="Shape 396"/>
            <p:cNvSpPr/>
            <p:nvPr/>
          </p:nvSpPr>
          <p:spPr bwMode="auto">
            <a:xfrm>
              <a:off x="128889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" name="Text Placeholder 2"/>
            <p:cNvSpPr txBox="1"/>
            <p:nvPr/>
          </p:nvSpPr>
          <p:spPr bwMode="auto">
            <a:xfrm>
              <a:off x="1326113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25158" y="1945562"/>
            <a:ext cx="1461898" cy="1614862"/>
            <a:chOff x="2656308" y="1707654"/>
            <a:chExt cx="1096566" cy="1210866"/>
          </a:xfrm>
        </p:grpSpPr>
        <p:sp>
          <p:nvSpPr>
            <p:cNvPr id="11" name="Shape 396"/>
            <p:cNvSpPr/>
            <p:nvPr/>
          </p:nvSpPr>
          <p:spPr bwMode="auto">
            <a:xfrm>
              <a:off x="265630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2" name="Text Placeholder 2"/>
            <p:cNvSpPr txBox="1"/>
            <p:nvPr/>
          </p:nvSpPr>
          <p:spPr bwMode="auto">
            <a:xfrm>
              <a:off x="2724244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348134" y="1945562"/>
            <a:ext cx="1461898" cy="1614862"/>
            <a:chOff x="4023718" y="1707654"/>
            <a:chExt cx="1096566" cy="1210866"/>
          </a:xfrm>
        </p:grpSpPr>
        <p:sp>
          <p:nvSpPr>
            <p:cNvPr id="14" name="Shape 396"/>
            <p:cNvSpPr/>
            <p:nvPr/>
          </p:nvSpPr>
          <p:spPr bwMode="auto">
            <a:xfrm>
              <a:off x="402371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" name="Text Placeholder 2"/>
            <p:cNvSpPr txBox="1"/>
            <p:nvPr/>
          </p:nvSpPr>
          <p:spPr bwMode="auto">
            <a:xfrm>
              <a:off x="4073028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171110" y="1945562"/>
            <a:ext cx="1461898" cy="1614862"/>
            <a:chOff x="5391128" y="1707654"/>
            <a:chExt cx="1096566" cy="1210866"/>
          </a:xfrm>
        </p:grpSpPr>
        <p:sp>
          <p:nvSpPr>
            <p:cNvPr id="17" name="Shape 396"/>
            <p:cNvSpPr/>
            <p:nvPr/>
          </p:nvSpPr>
          <p:spPr bwMode="auto">
            <a:xfrm>
              <a:off x="539112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8" name="Text Placeholder 2"/>
            <p:cNvSpPr txBox="1"/>
            <p:nvPr/>
          </p:nvSpPr>
          <p:spPr bwMode="auto">
            <a:xfrm>
              <a:off x="5465834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994083" y="1945562"/>
            <a:ext cx="1461898" cy="1614862"/>
            <a:chOff x="6758536" y="1707654"/>
            <a:chExt cx="1096566" cy="1210866"/>
          </a:xfrm>
        </p:grpSpPr>
        <p:sp>
          <p:nvSpPr>
            <p:cNvPr id="20" name="Shape 396"/>
            <p:cNvSpPr/>
            <p:nvPr/>
          </p:nvSpPr>
          <p:spPr bwMode="auto">
            <a:xfrm>
              <a:off x="6758536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1" name="Text Placeholder 2"/>
            <p:cNvSpPr txBox="1"/>
            <p:nvPr/>
          </p:nvSpPr>
          <p:spPr bwMode="auto">
            <a:xfrm>
              <a:off x="6809056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06299" y="2905891"/>
            <a:ext cx="1253667" cy="1254114"/>
            <a:chOff x="4641550" y="1440594"/>
            <a:chExt cx="587801" cy="587801"/>
          </a:xfrm>
        </p:grpSpPr>
        <p:grpSp>
          <p:nvGrpSpPr>
            <p:cNvPr id="23" name="组合 22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2B6B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25" name="Freeform 21"/>
              <p:cNvSpPr/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3"/>
              <p:cNvSpPr/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84"/>
              <p:cNvSpPr/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629275" y="2905891"/>
            <a:ext cx="1253667" cy="1254114"/>
            <a:chOff x="4641550" y="2233932"/>
            <a:chExt cx="587801" cy="587801"/>
          </a:xfrm>
        </p:grpSpPr>
        <p:grpSp>
          <p:nvGrpSpPr>
            <p:cNvPr id="32" name="组合 31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34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5452251" y="2905891"/>
            <a:ext cx="1253667" cy="1254114"/>
            <a:chOff x="4641550" y="3027270"/>
            <a:chExt cx="587801" cy="587801"/>
          </a:xfrm>
        </p:grpSpPr>
        <p:grpSp>
          <p:nvGrpSpPr>
            <p:cNvPr id="39" name="组合 38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2B6B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41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7275227" y="2905891"/>
            <a:ext cx="1253667" cy="1254114"/>
            <a:chOff x="4641550" y="3820609"/>
            <a:chExt cx="587801" cy="587801"/>
          </a:xfrm>
        </p:grpSpPr>
        <p:grpSp>
          <p:nvGrpSpPr>
            <p:cNvPr id="46" name="组合 45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2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48" name="Freeform 80"/>
              <p:cNvSpPr/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81"/>
              <p:cNvSpPr/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82"/>
              <p:cNvSpPr/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9098200" y="2905891"/>
            <a:ext cx="1253667" cy="1254114"/>
            <a:chOff x="7062319" y="4078969"/>
            <a:chExt cx="940373" cy="940368"/>
          </a:xfrm>
        </p:grpSpPr>
        <p:grpSp>
          <p:nvGrpSpPr>
            <p:cNvPr id="55" name="组合 54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2B6B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57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26"/>
              <p:cNvSpPr/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27"/>
              <p:cNvSpPr/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28"/>
              <p:cNvSpPr/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29"/>
              <p:cNvSpPr/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1359808" y="4346385"/>
            <a:ext cx="2031325" cy="819702"/>
            <a:chOff x="3638480" y="1770394"/>
            <a:chExt cx="1523692" cy="614634"/>
          </a:xfrm>
        </p:grpSpPr>
        <p:sp>
          <p:nvSpPr>
            <p:cNvPr id="66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211613" y="4346385"/>
            <a:ext cx="2031325" cy="819702"/>
            <a:chOff x="3638480" y="1770394"/>
            <a:chExt cx="1523692" cy="614634"/>
          </a:xfrm>
        </p:grpSpPr>
        <p:sp>
          <p:nvSpPr>
            <p:cNvPr id="69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063419" y="4346385"/>
            <a:ext cx="2031325" cy="819702"/>
            <a:chOff x="3638480" y="1770394"/>
            <a:chExt cx="1523692" cy="614634"/>
          </a:xfrm>
        </p:grpSpPr>
        <p:sp>
          <p:nvSpPr>
            <p:cNvPr id="72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915225" y="4346385"/>
            <a:ext cx="2031325" cy="819702"/>
            <a:chOff x="3638480" y="1770394"/>
            <a:chExt cx="1523692" cy="614634"/>
          </a:xfrm>
        </p:grpSpPr>
        <p:sp>
          <p:nvSpPr>
            <p:cNvPr id="75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767030" y="4346385"/>
            <a:ext cx="2031325" cy="819702"/>
            <a:chOff x="3638480" y="1770394"/>
            <a:chExt cx="1523692" cy="614634"/>
          </a:xfrm>
        </p:grpSpPr>
        <p:sp>
          <p:nvSpPr>
            <p:cNvPr id="78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2">
        <p14:vortex dir="r"/>
      </p:transition>
    </mc:Choice>
    <mc:Fallback>
      <p:transition spd="slow" advTm="7462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3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32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3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10" y="2090056"/>
            <a:ext cx="3218000" cy="3205647"/>
          </a:xfrm>
          <a:custGeom>
            <a:avLst/>
            <a:gdLst>
              <a:gd name="connsiteX0" fmla="*/ 1590002 w 3180004"/>
              <a:gd name="connsiteY0" fmla="*/ 0 h 3180004"/>
              <a:gd name="connsiteX1" fmla="*/ 3180004 w 3180004"/>
              <a:gd name="connsiteY1" fmla="*/ 1590002 h 3180004"/>
              <a:gd name="connsiteX2" fmla="*/ 1590002 w 3180004"/>
              <a:gd name="connsiteY2" fmla="*/ 3180004 h 3180004"/>
              <a:gd name="connsiteX3" fmla="*/ 0 w 3180004"/>
              <a:gd name="connsiteY3" fmla="*/ 1590002 h 3180004"/>
              <a:gd name="connsiteX4" fmla="*/ 1590002 w 3180004"/>
              <a:gd name="connsiteY4" fmla="*/ 0 h 318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004" h="3180004">
                <a:moveTo>
                  <a:pt x="1590002" y="0"/>
                </a:moveTo>
                <a:cubicBezTo>
                  <a:pt x="2468136" y="0"/>
                  <a:pt x="3180004" y="711868"/>
                  <a:pt x="3180004" y="1590002"/>
                </a:cubicBezTo>
                <a:cubicBezTo>
                  <a:pt x="3180004" y="2468136"/>
                  <a:pt x="2468136" y="3180004"/>
                  <a:pt x="1590002" y="3180004"/>
                </a:cubicBezTo>
                <a:cubicBezTo>
                  <a:pt x="711868" y="3180004"/>
                  <a:pt x="0" y="2468136"/>
                  <a:pt x="0" y="1590002"/>
                </a:cubicBezTo>
                <a:cubicBezTo>
                  <a:pt x="0" y="711868"/>
                  <a:pt x="711868" y="0"/>
                  <a:pt x="1590002" y="0"/>
                </a:cubicBezTo>
                <a:close/>
              </a:path>
            </a:pathLst>
          </a:custGeom>
        </p:spPr>
      </p:pic>
      <p:grpSp>
        <p:nvGrpSpPr>
          <p:cNvPr id="32" name="组合 31"/>
          <p:cNvGrpSpPr/>
          <p:nvPr/>
        </p:nvGrpSpPr>
        <p:grpSpPr>
          <a:xfrm>
            <a:off x="8587414" y="4307446"/>
            <a:ext cx="3540872" cy="1481097"/>
            <a:chOff x="8587414" y="4657593"/>
            <a:chExt cx="3540872" cy="1481097"/>
          </a:xfrm>
        </p:grpSpPr>
        <p:sp>
          <p:nvSpPr>
            <p:cNvPr id="33" name="文本框 44"/>
            <p:cNvSpPr txBox="1"/>
            <p:nvPr/>
          </p:nvSpPr>
          <p:spPr>
            <a:xfrm>
              <a:off x="8587414" y="4657593"/>
              <a:ext cx="3540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defRPr sz="4400">
                  <a:gradFill>
                    <a:gsLst>
                      <a:gs pos="0">
                        <a:srgbClr val="FD63BA"/>
                      </a:gs>
                      <a:gs pos="100000">
                        <a:srgbClr val="FF4E71"/>
                      </a:gs>
                    </a:gsLst>
                    <a:lin ang="5400000" scaled="1"/>
                  </a:gradFill>
                  <a:latin typeface="方正正纤黑简体" panose="02000000000000000000" pitchFamily="2" charset="-122"/>
                  <a:ea typeface="方正正纤黑简体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53"/>
            <p:cNvSpPr txBox="1"/>
            <p:nvPr/>
          </p:nvSpPr>
          <p:spPr>
            <a:xfrm>
              <a:off x="8587414" y="5247356"/>
              <a:ext cx="3011185" cy="89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587414" y="1686537"/>
            <a:ext cx="3540872" cy="1471572"/>
            <a:chOff x="8587414" y="1893809"/>
            <a:chExt cx="3540872" cy="1471572"/>
          </a:xfrm>
        </p:grpSpPr>
        <p:sp>
          <p:nvSpPr>
            <p:cNvPr id="36" name="文本框 58"/>
            <p:cNvSpPr txBox="1"/>
            <p:nvPr/>
          </p:nvSpPr>
          <p:spPr>
            <a:xfrm>
              <a:off x="8587414" y="1893809"/>
              <a:ext cx="3540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defRPr sz="4400">
                  <a:gradFill>
                    <a:gsLst>
                      <a:gs pos="0">
                        <a:srgbClr val="FD63BA"/>
                      </a:gs>
                      <a:gs pos="100000">
                        <a:srgbClr val="FF4E71"/>
                      </a:gs>
                    </a:gsLst>
                    <a:lin ang="5400000" scaled="1"/>
                  </a:gradFill>
                  <a:latin typeface="方正正纤黑简体" panose="02000000000000000000" pitchFamily="2" charset="-122"/>
                  <a:ea typeface="方正正纤黑简体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57"/>
            <p:cNvSpPr txBox="1"/>
            <p:nvPr/>
          </p:nvSpPr>
          <p:spPr>
            <a:xfrm>
              <a:off x="8587414" y="2474047"/>
              <a:ext cx="3011185" cy="89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81306" y="1686537"/>
            <a:ext cx="3051431" cy="1451881"/>
            <a:chOff x="581306" y="1893809"/>
            <a:chExt cx="3051431" cy="1451881"/>
          </a:xfrm>
        </p:grpSpPr>
        <p:sp>
          <p:nvSpPr>
            <p:cNvPr id="39" name="文本框 63"/>
            <p:cNvSpPr txBox="1"/>
            <p:nvPr/>
          </p:nvSpPr>
          <p:spPr>
            <a:xfrm>
              <a:off x="581306" y="1893809"/>
              <a:ext cx="305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62"/>
            <p:cNvSpPr txBox="1"/>
            <p:nvPr/>
          </p:nvSpPr>
          <p:spPr>
            <a:xfrm>
              <a:off x="581306" y="2454997"/>
              <a:ext cx="3011185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81306" y="4307446"/>
            <a:ext cx="3023278" cy="1509031"/>
            <a:chOff x="581306" y="4657593"/>
            <a:chExt cx="3023278" cy="1509031"/>
          </a:xfrm>
        </p:grpSpPr>
        <p:sp>
          <p:nvSpPr>
            <p:cNvPr id="42" name="文本框 68"/>
            <p:cNvSpPr txBox="1"/>
            <p:nvPr/>
          </p:nvSpPr>
          <p:spPr>
            <a:xfrm>
              <a:off x="581306" y="4657593"/>
              <a:ext cx="3023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defRPr sz="4400">
                  <a:gradFill>
                    <a:gsLst>
                      <a:gs pos="0">
                        <a:srgbClr val="FD63BA"/>
                      </a:gs>
                      <a:gs pos="100000">
                        <a:srgbClr val="FF4E71"/>
                      </a:gs>
                    </a:gsLst>
                    <a:lin ang="5400000" scaled="1"/>
                  </a:gradFill>
                  <a:latin typeface="方正正纤黑简体" panose="02000000000000000000" pitchFamily="2" charset="-122"/>
                  <a:ea typeface="方正正纤黑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67"/>
            <p:cNvSpPr txBox="1"/>
            <p:nvPr/>
          </p:nvSpPr>
          <p:spPr>
            <a:xfrm>
              <a:off x="581306" y="5275931"/>
              <a:ext cx="3011185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>
            <a:off x="4505997" y="2115700"/>
            <a:ext cx="3180003" cy="3180003"/>
          </a:xfrm>
          <a:prstGeom prst="ellipse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4162424" y="1748806"/>
            <a:ext cx="3867150" cy="3867150"/>
          </a:xfrm>
          <a:custGeom>
            <a:avLst/>
            <a:gdLst>
              <a:gd name="connsiteX0" fmla="*/ 1943894 w 3867150"/>
              <a:gd name="connsiteY0" fmla="*/ 352426 h 3867150"/>
              <a:gd name="connsiteX1" fmla="*/ 362744 w 3867150"/>
              <a:gd name="connsiteY1" fmla="*/ 1933576 h 3867150"/>
              <a:gd name="connsiteX2" fmla="*/ 1943894 w 3867150"/>
              <a:gd name="connsiteY2" fmla="*/ 3514726 h 3867150"/>
              <a:gd name="connsiteX3" fmla="*/ 3525044 w 3867150"/>
              <a:gd name="connsiteY3" fmla="*/ 1933576 h 3867150"/>
              <a:gd name="connsiteX4" fmla="*/ 1943894 w 3867150"/>
              <a:gd name="connsiteY4" fmla="*/ 352426 h 3867150"/>
              <a:gd name="connsiteX5" fmla="*/ 1933575 w 3867150"/>
              <a:gd name="connsiteY5" fmla="*/ 0 h 3867150"/>
              <a:gd name="connsiteX6" fmla="*/ 3867150 w 3867150"/>
              <a:gd name="connsiteY6" fmla="*/ 1933575 h 3867150"/>
              <a:gd name="connsiteX7" fmla="*/ 1933575 w 3867150"/>
              <a:gd name="connsiteY7" fmla="*/ 3867150 h 3867150"/>
              <a:gd name="connsiteX8" fmla="*/ 0 w 3867150"/>
              <a:gd name="connsiteY8" fmla="*/ 1933575 h 3867150"/>
              <a:gd name="connsiteX9" fmla="*/ 1933575 w 3867150"/>
              <a:gd name="connsiteY9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7150" h="3867150">
                <a:moveTo>
                  <a:pt x="1943894" y="352426"/>
                </a:moveTo>
                <a:cubicBezTo>
                  <a:pt x="1070649" y="352426"/>
                  <a:pt x="362744" y="1060331"/>
                  <a:pt x="362744" y="1933576"/>
                </a:cubicBezTo>
                <a:cubicBezTo>
                  <a:pt x="362744" y="2806821"/>
                  <a:pt x="1070649" y="3514726"/>
                  <a:pt x="1943894" y="3514726"/>
                </a:cubicBezTo>
                <a:cubicBezTo>
                  <a:pt x="2817139" y="3514726"/>
                  <a:pt x="3525044" y="2806821"/>
                  <a:pt x="3525044" y="1933576"/>
                </a:cubicBezTo>
                <a:cubicBezTo>
                  <a:pt x="3525044" y="1060331"/>
                  <a:pt x="2817139" y="352426"/>
                  <a:pt x="1943894" y="352426"/>
                </a:cubicBezTo>
                <a:close/>
                <a:moveTo>
                  <a:pt x="1933575" y="0"/>
                </a:moveTo>
                <a:cubicBezTo>
                  <a:pt x="3001459" y="0"/>
                  <a:pt x="3867150" y="865691"/>
                  <a:pt x="3867150" y="1933575"/>
                </a:cubicBezTo>
                <a:cubicBezTo>
                  <a:pt x="3867150" y="3001459"/>
                  <a:pt x="3001459" y="3867150"/>
                  <a:pt x="1933575" y="3867150"/>
                </a:cubicBezTo>
                <a:cubicBezTo>
                  <a:pt x="865691" y="3867150"/>
                  <a:pt x="0" y="3001459"/>
                  <a:pt x="0" y="1933575"/>
                </a:cubicBezTo>
                <a:cubicBezTo>
                  <a:pt x="0" y="865691"/>
                  <a:pt x="865691" y="0"/>
                  <a:pt x="1933575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866630" y="2050703"/>
            <a:ext cx="4336350" cy="3306103"/>
            <a:chOff x="3576703" y="2019130"/>
            <a:chExt cx="4906828" cy="3741045"/>
          </a:xfrm>
          <a:solidFill>
            <a:sysClr val="windowText" lastClr="000000">
              <a:lumMod val="50000"/>
              <a:lumOff val="50000"/>
            </a:sysClr>
          </a:solidFill>
        </p:grpSpPr>
        <p:sp>
          <p:nvSpPr>
            <p:cNvPr id="47" name="燕尾形 46"/>
            <p:cNvSpPr/>
            <p:nvPr/>
          </p:nvSpPr>
          <p:spPr>
            <a:xfrm rot="19415824">
              <a:off x="7880248" y="2019130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燕尾形 47"/>
            <p:cNvSpPr/>
            <p:nvPr/>
          </p:nvSpPr>
          <p:spPr>
            <a:xfrm rot="2184176" flipH="1">
              <a:off x="3576703" y="2039051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燕尾形 48"/>
            <p:cNvSpPr/>
            <p:nvPr/>
          </p:nvSpPr>
          <p:spPr>
            <a:xfrm rot="2184176" flipV="1">
              <a:off x="7912363" y="5189007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燕尾形 49"/>
            <p:cNvSpPr/>
            <p:nvPr/>
          </p:nvSpPr>
          <p:spPr>
            <a:xfrm rot="19415824" flipH="1" flipV="1">
              <a:off x="3582686" y="5169087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51" name="直接连接符 50"/>
          <p:cNvCxnSpPr/>
          <p:nvPr/>
        </p:nvCxnSpPr>
        <p:spPr>
          <a:xfrm>
            <a:off x="8669546" y="4866941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none" w="lg" len="lg"/>
            <a:tailEnd type="oval" w="lg" len="lg"/>
          </a:ln>
          <a:effectLst/>
        </p:spPr>
      </p:cxnSp>
      <p:cxnSp>
        <p:nvCxnSpPr>
          <p:cNvPr id="52" name="直接连接符 51"/>
          <p:cNvCxnSpPr/>
          <p:nvPr/>
        </p:nvCxnSpPr>
        <p:spPr>
          <a:xfrm>
            <a:off x="8669546" y="2207932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none" w="lg" len="lg"/>
            <a:tailEnd type="oval" w="lg" len="lg"/>
          </a:ln>
          <a:effectLst/>
        </p:spPr>
      </p:cxnSp>
      <p:cxnSp>
        <p:nvCxnSpPr>
          <p:cNvPr id="53" name="直接连接符 52"/>
          <p:cNvCxnSpPr/>
          <p:nvPr/>
        </p:nvCxnSpPr>
        <p:spPr>
          <a:xfrm>
            <a:off x="663438" y="2207932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oval" w="lg" len="lg"/>
            <a:tailEnd type="none" w="lg" len="lg"/>
          </a:ln>
          <a:effectLst/>
        </p:spPr>
      </p:cxnSp>
      <p:cxnSp>
        <p:nvCxnSpPr>
          <p:cNvPr id="54" name="直接连接符 53"/>
          <p:cNvCxnSpPr/>
          <p:nvPr/>
        </p:nvCxnSpPr>
        <p:spPr>
          <a:xfrm>
            <a:off x="663438" y="4866941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oval" w="lg" len="lg"/>
            <a:tailEnd type="none" w="lg" len="lg"/>
          </a:ln>
          <a:effectLst/>
        </p:spPr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5">
        <p14:vortex dir="r"/>
      </p:transition>
    </mc:Choice>
    <mc:Fallback>
      <p:transition spd="slow" advTm="9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9504" y="4056292"/>
            <a:ext cx="223499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2346463" y="1801365"/>
            <a:ext cx="1604433" cy="1383132"/>
          </a:xfrm>
          <a:prstGeom prst="triangl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flipV="1">
            <a:off x="2346463" y="2134181"/>
            <a:ext cx="1604433" cy="1383132"/>
          </a:xfrm>
          <a:prstGeom prst="triangle">
            <a:avLst/>
          </a:prstGeom>
          <a:blipFill dpi="0" rotWithShape="0">
            <a:blip r:embed="rId1"/>
            <a:srcRect/>
            <a:stretch>
              <a:fillRect/>
            </a:stretch>
          </a:blipFill>
          <a:ln w="19050" cap="flat" cmpd="sng" algn="ctr">
            <a:solidFill>
              <a:srgbClr val="2B6B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5208932" y="1801365"/>
            <a:ext cx="1604433" cy="1383132"/>
          </a:xfrm>
          <a:prstGeom prst="triangl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5208932" y="2134181"/>
            <a:ext cx="1604433" cy="1383132"/>
          </a:xfrm>
          <a:prstGeom prst="triangl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19050" cap="flat" cmpd="sng" algn="ctr">
            <a:solidFill>
              <a:srgbClr val="2B6B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8160854" y="1801365"/>
            <a:ext cx="1604433" cy="1383132"/>
          </a:xfrm>
          <a:prstGeom prst="triangl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8160854" y="2134181"/>
            <a:ext cx="1604433" cy="1383132"/>
          </a:xfrm>
          <a:prstGeom prst="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19050" cap="flat" cmpd="sng" algn="ctr">
            <a:solidFill>
              <a:srgbClr val="2B6B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35420" y="3605626"/>
            <a:ext cx="45719" cy="272971"/>
          </a:xfrm>
          <a:prstGeom prst="rect">
            <a:avLst/>
          </a:prstGeom>
          <a:solidFill>
            <a:srgbClr val="FFFFFF">
              <a:lumMod val="5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88955" y="3478147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rgbClr val="FFFFF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88303" y="4044847"/>
            <a:ext cx="2433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940776" y="4056292"/>
            <a:ext cx="223499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76692" y="3605626"/>
            <a:ext cx="45719" cy="272971"/>
          </a:xfrm>
          <a:prstGeom prst="rect">
            <a:avLst/>
          </a:prstGeom>
          <a:solidFill>
            <a:srgbClr val="FFFFFF">
              <a:lumMod val="5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30227" y="3478147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rgbClr val="FFFFF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18318" y="3605626"/>
            <a:ext cx="45719" cy="272971"/>
          </a:xfrm>
          <a:prstGeom prst="rect">
            <a:avLst/>
          </a:prstGeom>
          <a:solidFill>
            <a:srgbClr val="FFFFFF">
              <a:lumMod val="5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71853" y="3478147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rgbClr val="FFFFF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0">
        <p14:vortex dir="r"/>
      </p:transition>
    </mc:Choice>
    <mc:Fallback>
      <p:transition spd="slow" advTm="692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 animBg="1"/>
          <p:bldP spid="19" grpId="0"/>
          <p:bldP spid="20" grpId="0" animBg="1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 animBg="1"/>
          <p:bldP spid="19" grpId="0"/>
          <p:bldP spid="20" grpId="0" animBg="1"/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4" b="14270"/>
          <a:stretch>
            <a:fillRect/>
          </a:stretch>
        </p:blipFill>
        <p:spPr>
          <a:xfrm>
            <a:off x="-1" y="1298885"/>
            <a:ext cx="12192001" cy="3788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241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4914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587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260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4"/>
          <p:cNvSpPr>
            <a:spLocks noEditPoints="1"/>
          </p:cNvSpPr>
          <p:nvPr/>
        </p:nvSpPr>
        <p:spPr bwMode="auto">
          <a:xfrm>
            <a:off x="4372273" y="5095474"/>
            <a:ext cx="720725" cy="72072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64 w 192"/>
              <a:gd name="T11" fmla="*/ 152 h 192"/>
              <a:gd name="T12" fmla="*/ 122 w 192"/>
              <a:gd name="T13" fmla="*/ 137 h 192"/>
              <a:gd name="T14" fmla="*/ 121 w 192"/>
              <a:gd name="T15" fmla="*/ 133 h 192"/>
              <a:gd name="T16" fmla="*/ 124 w 192"/>
              <a:gd name="T17" fmla="*/ 122 h 192"/>
              <a:gd name="T18" fmla="*/ 128 w 192"/>
              <a:gd name="T19" fmla="*/ 107 h 192"/>
              <a:gd name="T20" fmla="*/ 134 w 192"/>
              <a:gd name="T21" fmla="*/ 92 h 192"/>
              <a:gd name="T22" fmla="*/ 134 w 192"/>
              <a:gd name="T23" fmla="*/ 79 h 192"/>
              <a:gd name="T24" fmla="*/ 134 w 192"/>
              <a:gd name="T25" fmla="*/ 78 h 192"/>
              <a:gd name="T26" fmla="*/ 135 w 192"/>
              <a:gd name="T27" fmla="*/ 60 h 192"/>
              <a:gd name="T28" fmla="*/ 128 w 192"/>
              <a:gd name="T29" fmla="*/ 37 h 192"/>
              <a:gd name="T30" fmla="*/ 101 w 192"/>
              <a:gd name="T31" fmla="*/ 24 h 192"/>
              <a:gd name="T32" fmla="*/ 93 w 192"/>
              <a:gd name="T33" fmla="*/ 24 h 192"/>
              <a:gd name="T34" fmla="*/ 66 w 192"/>
              <a:gd name="T35" fmla="*/ 37 h 192"/>
              <a:gd name="T36" fmla="*/ 59 w 192"/>
              <a:gd name="T37" fmla="*/ 60 h 192"/>
              <a:gd name="T38" fmla="*/ 61 w 192"/>
              <a:gd name="T39" fmla="*/ 78 h 192"/>
              <a:gd name="T40" fmla="*/ 60 w 192"/>
              <a:gd name="T41" fmla="*/ 79 h 192"/>
              <a:gd name="T42" fmla="*/ 60 w 192"/>
              <a:gd name="T43" fmla="*/ 92 h 192"/>
              <a:gd name="T44" fmla="*/ 67 w 192"/>
              <a:gd name="T45" fmla="*/ 107 h 192"/>
              <a:gd name="T46" fmla="*/ 71 w 192"/>
              <a:gd name="T47" fmla="*/ 122 h 192"/>
              <a:gd name="T48" fmla="*/ 73 w 192"/>
              <a:gd name="T49" fmla="*/ 133 h 192"/>
              <a:gd name="T50" fmla="*/ 71 w 192"/>
              <a:gd name="T51" fmla="*/ 138 h 192"/>
              <a:gd name="T52" fmla="*/ 29 w 192"/>
              <a:gd name="T53" fmla="*/ 153 h 192"/>
              <a:gd name="T54" fmla="*/ 8 w 192"/>
              <a:gd name="T55" fmla="*/ 96 h 192"/>
              <a:gd name="T56" fmla="*/ 96 w 192"/>
              <a:gd name="T57" fmla="*/ 8 h 192"/>
              <a:gd name="T58" fmla="*/ 184 w 192"/>
              <a:gd name="T59" fmla="*/ 96 h 192"/>
              <a:gd name="T60" fmla="*/ 164 w 192"/>
              <a:gd name="T61" fmla="*/ 15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64" y="152"/>
                </a:moveTo>
                <a:cubicBezTo>
                  <a:pt x="155" y="148"/>
                  <a:pt x="135" y="141"/>
                  <a:pt x="122" y="137"/>
                </a:cubicBezTo>
                <a:cubicBezTo>
                  <a:pt x="121" y="137"/>
                  <a:pt x="121" y="137"/>
                  <a:pt x="121" y="133"/>
                </a:cubicBezTo>
                <a:cubicBezTo>
                  <a:pt x="121" y="129"/>
                  <a:pt x="122" y="125"/>
                  <a:pt x="124" y="122"/>
                </a:cubicBezTo>
                <a:cubicBezTo>
                  <a:pt x="125" y="118"/>
                  <a:pt x="127" y="112"/>
                  <a:pt x="128" y="107"/>
                </a:cubicBezTo>
                <a:cubicBezTo>
                  <a:pt x="130" y="105"/>
                  <a:pt x="132" y="100"/>
                  <a:pt x="134" y="92"/>
                </a:cubicBezTo>
                <a:cubicBezTo>
                  <a:pt x="136" y="85"/>
                  <a:pt x="135" y="82"/>
                  <a:pt x="134" y="79"/>
                </a:cubicBezTo>
                <a:cubicBezTo>
                  <a:pt x="134" y="79"/>
                  <a:pt x="134" y="79"/>
                  <a:pt x="134" y="78"/>
                </a:cubicBezTo>
                <a:cubicBezTo>
                  <a:pt x="133" y="77"/>
                  <a:pt x="134" y="68"/>
                  <a:pt x="135" y="60"/>
                </a:cubicBezTo>
                <a:cubicBezTo>
                  <a:pt x="136" y="56"/>
                  <a:pt x="135" y="45"/>
                  <a:pt x="128" y="37"/>
                </a:cubicBezTo>
                <a:cubicBezTo>
                  <a:pt x="124" y="31"/>
                  <a:pt x="116" y="25"/>
                  <a:pt x="101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79" y="25"/>
                  <a:pt x="70" y="31"/>
                  <a:pt x="66" y="37"/>
                </a:cubicBezTo>
                <a:cubicBezTo>
                  <a:pt x="60" y="45"/>
                  <a:pt x="58" y="56"/>
                  <a:pt x="59" y="60"/>
                </a:cubicBezTo>
                <a:cubicBezTo>
                  <a:pt x="61" y="68"/>
                  <a:pt x="61" y="77"/>
                  <a:pt x="61" y="78"/>
                </a:cubicBezTo>
                <a:cubicBezTo>
                  <a:pt x="61" y="79"/>
                  <a:pt x="61" y="79"/>
                  <a:pt x="60" y="79"/>
                </a:cubicBezTo>
                <a:cubicBezTo>
                  <a:pt x="60" y="82"/>
                  <a:pt x="59" y="85"/>
                  <a:pt x="60" y="92"/>
                </a:cubicBezTo>
                <a:cubicBezTo>
                  <a:pt x="62" y="100"/>
                  <a:pt x="65" y="105"/>
                  <a:pt x="67" y="107"/>
                </a:cubicBezTo>
                <a:cubicBezTo>
                  <a:pt x="67" y="112"/>
                  <a:pt x="69" y="118"/>
                  <a:pt x="71" y="122"/>
                </a:cubicBezTo>
                <a:cubicBezTo>
                  <a:pt x="72" y="124"/>
                  <a:pt x="73" y="128"/>
                  <a:pt x="73" y="133"/>
                </a:cubicBezTo>
                <a:cubicBezTo>
                  <a:pt x="73" y="137"/>
                  <a:pt x="72" y="137"/>
                  <a:pt x="71" y="138"/>
                </a:cubicBezTo>
                <a:cubicBezTo>
                  <a:pt x="58" y="142"/>
                  <a:pt x="37" y="149"/>
                  <a:pt x="29" y="153"/>
                </a:cubicBezTo>
                <a:cubicBezTo>
                  <a:pt x="16" y="137"/>
                  <a:pt x="8" y="117"/>
                  <a:pt x="8" y="96"/>
                </a:cubicBezTo>
                <a:cubicBezTo>
                  <a:pt x="8" y="47"/>
                  <a:pt x="48" y="8"/>
                  <a:pt x="96" y="8"/>
                </a:cubicBezTo>
                <a:cubicBezTo>
                  <a:pt x="145" y="8"/>
                  <a:pt x="184" y="47"/>
                  <a:pt x="184" y="96"/>
                </a:cubicBezTo>
                <a:cubicBezTo>
                  <a:pt x="184" y="117"/>
                  <a:pt x="177" y="137"/>
                  <a:pt x="164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630461" y="5095474"/>
            <a:ext cx="750888" cy="752475"/>
            <a:chOff x="1033463" y="3729038"/>
            <a:chExt cx="750888" cy="752475"/>
          </a:xfrm>
          <a:solidFill>
            <a:schemeClr val="bg1"/>
          </a:solidFill>
        </p:grpSpPr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1033463" y="3729038"/>
              <a:ext cx="750888" cy="752475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0 h 200"/>
                <a:gd name="T6" fmla="*/ 100 w 200"/>
                <a:gd name="T7" fmla="*/ 0 h 200"/>
                <a:gd name="T8" fmla="*/ 0 w 200"/>
                <a:gd name="T9" fmla="*/ 100 h 200"/>
                <a:gd name="T10" fmla="*/ 100 w 200"/>
                <a:gd name="T11" fmla="*/ 200 h 200"/>
                <a:gd name="T12" fmla="*/ 100 w 200"/>
                <a:gd name="T13" fmla="*/ 200 h 200"/>
                <a:gd name="T14" fmla="*/ 100 w 200"/>
                <a:gd name="T15" fmla="*/ 200 h 200"/>
                <a:gd name="T16" fmla="*/ 100 w 200"/>
                <a:gd name="T17" fmla="*/ 200 h 200"/>
                <a:gd name="T18" fmla="*/ 200 w 200"/>
                <a:gd name="T19" fmla="*/ 100 h 200"/>
                <a:gd name="T20" fmla="*/ 100 w 200"/>
                <a:gd name="T21" fmla="*/ 0 h 200"/>
                <a:gd name="T22" fmla="*/ 100 w 200"/>
                <a:gd name="T23" fmla="*/ 192 h 200"/>
                <a:gd name="T24" fmla="*/ 100 w 200"/>
                <a:gd name="T25" fmla="*/ 192 h 200"/>
                <a:gd name="T26" fmla="*/ 100 w 200"/>
                <a:gd name="T27" fmla="*/ 192 h 200"/>
                <a:gd name="T28" fmla="*/ 100 w 200"/>
                <a:gd name="T29" fmla="*/ 192 h 200"/>
                <a:gd name="T30" fmla="*/ 8 w 200"/>
                <a:gd name="T31" fmla="*/ 100 h 200"/>
                <a:gd name="T32" fmla="*/ 100 w 200"/>
                <a:gd name="T33" fmla="*/ 8 h 200"/>
                <a:gd name="T34" fmla="*/ 100 w 200"/>
                <a:gd name="T35" fmla="*/ 8 h 200"/>
                <a:gd name="T36" fmla="*/ 100 w 200"/>
                <a:gd name="T37" fmla="*/ 8 h 200"/>
                <a:gd name="T38" fmla="*/ 100 w 200"/>
                <a:gd name="T39" fmla="*/ 8 h 200"/>
                <a:gd name="T40" fmla="*/ 192 w 200"/>
                <a:gd name="T41" fmla="*/ 100 h 200"/>
                <a:gd name="T42" fmla="*/ 100 w 200"/>
                <a:gd name="T43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6" y="200"/>
                    <a:pt x="200" y="155"/>
                    <a:pt x="200" y="100"/>
                  </a:cubicBezTo>
                  <a:cubicBezTo>
                    <a:pt x="200" y="45"/>
                    <a:pt x="156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100" y="192"/>
                    <a:pt x="100" y="192"/>
                    <a:pt x="100" y="192"/>
                  </a:cubicBezTo>
                  <a:cubicBezTo>
                    <a:pt x="100" y="192"/>
                    <a:pt x="100" y="192"/>
                    <a:pt x="100" y="192"/>
                  </a:cubicBezTo>
                  <a:cubicBezTo>
                    <a:pt x="100" y="192"/>
                    <a:pt x="100" y="192"/>
                    <a:pt x="100" y="192"/>
                  </a:cubicBezTo>
                  <a:cubicBezTo>
                    <a:pt x="50" y="192"/>
                    <a:pt x="8" y="151"/>
                    <a:pt x="8" y="100"/>
                  </a:cubicBezTo>
                  <a:cubicBezTo>
                    <a:pt x="8" y="49"/>
                    <a:pt x="5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51" y="8"/>
                    <a:pt x="192" y="49"/>
                    <a:pt x="192" y="100"/>
                  </a:cubicBezTo>
                  <a:cubicBezTo>
                    <a:pt x="192" y="151"/>
                    <a:pt x="151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1423988" y="3951288"/>
              <a:ext cx="123825" cy="139700"/>
            </a:xfrm>
            <a:custGeom>
              <a:avLst/>
              <a:gdLst>
                <a:gd name="T0" fmla="*/ 28 w 33"/>
                <a:gd name="T1" fmla="*/ 0 h 37"/>
                <a:gd name="T2" fmla="*/ 0 w 33"/>
                <a:gd name="T3" fmla="*/ 4 h 37"/>
                <a:gd name="T4" fmla="*/ 0 w 33"/>
                <a:gd name="T5" fmla="*/ 37 h 37"/>
                <a:gd name="T6" fmla="*/ 33 w 33"/>
                <a:gd name="T7" fmla="*/ 37 h 37"/>
                <a:gd name="T8" fmla="*/ 28 w 33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28" y="0"/>
                  </a:moveTo>
                  <a:cubicBezTo>
                    <a:pt x="19" y="3"/>
                    <a:pt x="10" y="4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23"/>
                    <a:pt x="31" y="11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1423988" y="3794126"/>
              <a:ext cx="96838" cy="146050"/>
            </a:xfrm>
            <a:custGeom>
              <a:avLst/>
              <a:gdLst>
                <a:gd name="T0" fmla="*/ 0 w 26"/>
                <a:gd name="T1" fmla="*/ 0 h 39"/>
                <a:gd name="T2" fmla="*/ 0 w 26"/>
                <a:gd name="T3" fmla="*/ 39 h 39"/>
                <a:gd name="T4" fmla="*/ 26 w 26"/>
                <a:gd name="T5" fmla="*/ 35 h 39"/>
                <a:gd name="T6" fmla="*/ 0 w 2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9" y="39"/>
                    <a:pt x="18" y="37"/>
                    <a:pt x="26" y="35"/>
                  </a:cubicBezTo>
                  <a:cubicBezTo>
                    <a:pt x="20" y="15"/>
                    <a:pt x="1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1295400" y="3789363"/>
              <a:ext cx="98425" cy="150813"/>
            </a:xfrm>
            <a:custGeom>
              <a:avLst/>
              <a:gdLst>
                <a:gd name="T0" fmla="*/ 0 w 26"/>
                <a:gd name="T1" fmla="*/ 36 h 40"/>
                <a:gd name="T2" fmla="*/ 26 w 26"/>
                <a:gd name="T3" fmla="*/ 40 h 40"/>
                <a:gd name="T4" fmla="*/ 26 w 26"/>
                <a:gd name="T5" fmla="*/ 0 h 40"/>
                <a:gd name="T6" fmla="*/ 0 w 26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0">
                  <a:moveTo>
                    <a:pt x="0" y="36"/>
                  </a:moveTo>
                  <a:cubicBezTo>
                    <a:pt x="9" y="38"/>
                    <a:pt x="17" y="40"/>
                    <a:pt x="26" y="4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7" y="3"/>
                    <a:pt x="7" y="16"/>
                    <a:pt x="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1484313" y="3797301"/>
              <a:ext cx="149225" cy="120650"/>
            </a:xfrm>
            <a:custGeom>
              <a:avLst/>
              <a:gdLst>
                <a:gd name="T0" fmla="*/ 40 w 40"/>
                <a:gd name="T1" fmla="*/ 23 h 32"/>
                <a:gd name="T2" fmla="*/ 0 w 40"/>
                <a:gd name="T3" fmla="*/ 0 h 32"/>
                <a:gd name="T4" fmla="*/ 17 w 40"/>
                <a:gd name="T5" fmla="*/ 32 h 32"/>
                <a:gd name="T6" fmla="*/ 40 w 40"/>
                <a:gd name="T7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2">
                  <a:moveTo>
                    <a:pt x="40" y="23"/>
                  </a:moveTo>
                  <a:cubicBezTo>
                    <a:pt x="29" y="12"/>
                    <a:pt x="16" y="4"/>
                    <a:pt x="0" y="0"/>
                  </a:cubicBezTo>
                  <a:cubicBezTo>
                    <a:pt x="7" y="8"/>
                    <a:pt x="13" y="19"/>
                    <a:pt x="17" y="32"/>
                  </a:cubicBezTo>
                  <a:cubicBezTo>
                    <a:pt x="25" y="30"/>
                    <a:pt x="33" y="27"/>
                    <a:pt x="4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1554163" y="3906838"/>
              <a:ext cx="169863" cy="184150"/>
            </a:xfrm>
            <a:custGeom>
              <a:avLst/>
              <a:gdLst>
                <a:gd name="T0" fmla="*/ 5 w 45"/>
                <a:gd name="T1" fmla="*/ 49 h 49"/>
                <a:gd name="T2" fmla="*/ 45 w 45"/>
                <a:gd name="T3" fmla="*/ 49 h 49"/>
                <a:gd name="T4" fmla="*/ 26 w 45"/>
                <a:gd name="T5" fmla="*/ 0 h 49"/>
                <a:gd name="T6" fmla="*/ 0 w 45"/>
                <a:gd name="T7" fmla="*/ 11 h 49"/>
                <a:gd name="T8" fmla="*/ 5 w 45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5" y="49"/>
                  </a:moveTo>
                  <a:cubicBezTo>
                    <a:pt x="45" y="49"/>
                    <a:pt x="45" y="49"/>
                    <a:pt x="45" y="49"/>
                  </a:cubicBezTo>
                  <a:cubicBezTo>
                    <a:pt x="45" y="30"/>
                    <a:pt x="38" y="13"/>
                    <a:pt x="26" y="0"/>
                  </a:cubicBezTo>
                  <a:cubicBezTo>
                    <a:pt x="18" y="4"/>
                    <a:pt x="9" y="8"/>
                    <a:pt x="0" y="11"/>
                  </a:cubicBezTo>
                  <a:cubicBezTo>
                    <a:pt x="3" y="22"/>
                    <a:pt x="5" y="35"/>
                    <a:pt x="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1273175" y="3951288"/>
              <a:ext cx="120650" cy="139700"/>
            </a:xfrm>
            <a:custGeom>
              <a:avLst/>
              <a:gdLst>
                <a:gd name="T0" fmla="*/ 0 w 32"/>
                <a:gd name="T1" fmla="*/ 37 h 37"/>
                <a:gd name="T2" fmla="*/ 32 w 32"/>
                <a:gd name="T3" fmla="*/ 37 h 37"/>
                <a:gd name="T4" fmla="*/ 32 w 32"/>
                <a:gd name="T5" fmla="*/ 4 h 37"/>
                <a:gd name="T6" fmla="*/ 4 w 32"/>
                <a:gd name="T7" fmla="*/ 0 h 37"/>
                <a:gd name="T8" fmla="*/ 0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0" y="37"/>
                  </a:moveTo>
                  <a:cubicBezTo>
                    <a:pt x="32" y="37"/>
                    <a:pt x="32" y="37"/>
                    <a:pt x="32" y="37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3" y="4"/>
                    <a:pt x="13" y="3"/>
                    <a:pt x="4" y="0"/>
                  </a:cubicBezTo>
                  <a:cubicBezTo>
                    <a:pt x="2" y="11"/>
                    <a:pt x="0" y="23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1423988" y="4121151"/>
              <a:ext cx="123825" cy="134938"/>
            </a:xfrm>
            <a:custGeom>
              <a:avLst/>
              <a:gdLst>
                <a:gd name="T0" fmla="*/ 33 w 33"/>
                <a:gd name="T1" fmla="*/ 0 h 36"/>
                <a:gd name="T2" fmla="*/ 0 w 33"/>
                <a:gd name="T3" fmla="*/ 0 h 36"/>
                <a:gd name="T4" fmla="*/ 0 w 33"/>
                <a:gd name="T5" fmla="*/ 33 h 36"/>
                <a:gd name="T6" fmla="*/ 28 w 33"/>
                <a:gd name="T7" fmla="*/ 36 h 36"/>
                <a:gd name="T8" fmla="*/ 33 w 3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6">
                  <a:moveTo>
                    <a:pt x="3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0" y="33"/>
                    <a:pt x="19" y="34"/>
                    <a:pt x="28" y="36"/>
                  </a:cubicBezTo>
                  <a:cubicBezTo>
                    <a:pt x="31" y="26"/>
                    <a:pt x="33" y="13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1273175" y="4121151"/>
              <a:ext cx="120650" cy="134938"/>
            </a:xfrm>
            <a:custGeom>
              <a:avLst/>
              <a:gdLst>
                <a:gd name="T0" fmla="*/ 4 w 32"/>
                <a:gd name="T1" fmla="*/ 36 h 36"/>
                <a:gd name="T2" fmla="*/ 32 w 32"/>
                <a:gd name="T3" fmla="*/ 33 h 36"/>
                <a:gd name="T4" fmla="*/ 32 w 32"/>
                <a:gd name="T5" fmla="*/ 0 h 36"/>
                <a:gd name="T6" fmla="*/ 0 w 32"/>
                <a:gd name="T7" fmla="*/ 0 h 36"/>
                <a:gd name="T8" fmla="*/ 4 w 3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6">
                  <a:moveTo>
                    <a:pt x="4" y="36"/>
                  </a:moveTo>
                  <a:cubicBezTo>
                    <a:pt x="13" y="34"/>
                    <a:pt x="23" y="33"/>
                    <a:pt x="32" y="3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2" y="26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1295400" y="4270376"/>
              <a:ext cx="98425" cy="147638"/>
            </a:xfrm>
            <a:custGeom>
              <a:avLst/>
              <a:gdLst>
                <a:gd name="T0" fmla="*/ 26 w 26"/>
                <a:gd name="T1" fmla="*/ 39 h 39"/>
                <a:gd name="T2" fmla="*/ 26 w 26"/>
                <a:gd name="T3" fmla="*/ 0 h 39"/>
                <a:gd name="T4" fmla="*/ 0 w 26"/>
                <a:gd name="T5" fmla="*/ 3 h 39"/>
                <a:gd name="T6" fmla="*/ 26 w 2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26" y="39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7" y="0"/>
                    <a:pt x="9" y="1"/>
                    <a:pt x="0" y="3"/>
                  </a:cubicBezTo>
                  <a:cubicBezTo>
                    <a:pt x="7" y="23"/>
                    <a:pt x="17" y="37"/>
                    <a:pt x="2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484313" y="4289426"/>
              <a:ext cx="149225" cy="123825"/>
            </a:xfrm>
            <a:custGeom>
              <a:avLst/>
              <a:gdLst>
                <a:gd name="T0" fmla="*/ 0 w 40"/>
                <a:gd name="T1" fmla="*/ 33 h 33"/>
                <a:gd name="T2" fmla="*/ 40 w 40"/>
                <a:gd name="T3" fmla="*/ 10 h 33"/>
                <a:gd name="T4" fmla="*/ 17 w 40"/>
                <a:gd name="T5" fmla="*/ 0 h 33"/>
                <a:gd name="T6" fmla="*/ 0 w 40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3">
                  <a:moveTo>
                    <a:pt x="0" y="33"/>
                  </a:moveTo>
                  <a:cubicBezTo>
                    <a:pt x="16" y="29"/>
                    <a:pt x="30" y="21"/>
                    <a:pt x="40" y="10"/>
                  </a:cubicBezTo>
                  <a:cubicBezTo>
                    <a:pt x="33" y="6"/>
                    <a:pt x="25" y="3"/>
                    <a:pt x="17" y="0"/>
                  </a:cubicBezTo>
                  <a:cubicBezTo>
                    <a:pt x="13" y="14"/>
                    <a:pt x="7" y="25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1187450" y="3797301"/>
              <a:ext cx="149225" cy="120650"/>
            </a:xfrm>
            <a:custGeom>
              <a:avLst/>
              <a:gdLst>
                <a:gd name="T0" fmla="*/ 40 w 40"/>
                <a:gd name="T1" fmla="*/ 0 h 32"/>
                <a:gd name="T2" fmla="*/ 0 w 40"/>
                <a:gd name="T3" fmla="*/ 23 h 32"/>
                <a:gd name="T4" fmla="*/ 22 w 40"/>
                <a:gd name="T5" fmla="*/ 32 h 32"/>
                <a:gd name="T6" fmla="*/ 40 w 40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2">
                  <a:moveTo>
                    <a:pt x="40" y="0"/>
                  </a:moveTo>
                  <a:cubicBezTo>
                    <a:pt x="24" y="4"/>
                    <a:pt x="10" y="12"/>
                    <a:pt x="0" y="23"/>
                  </a:cubicBezTo>
                  <a:cubicBezTo>
                    <a:pt x="7" y="27"/>
                    <a:pt x="14" y="30"/>
                    <a:pt x="22" y="32"/>
                  </a:cubicBezTo>
                  <a:cubicBezTo>
                    <a:pt x="27" y="19"/>
                    <a:pt x="33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1554163" y="4121151"/>
              <a:ext cx="169863" cy="184150"/>
            </a:xfrm>
            <a:custGeom>
              <a:avLst/>
              <a:gdLst>
                <a:gd name="T0" fmla="*/ 0 w 45"/>
                <a:gd name="T1" fmla="*/ 38 h 49"/>
                <a:gd name="T2" fmla="*/ 26 w 45"/>
                <a:gd name="T3" fmla="*/ 49 h 49"/>
                <a:gd name="T4" fmla="*/ 45 w 45"/>
                <a:gd name="T5" fmla="*/ 0 h 49"/>
                <a:gd name="T6" fmla="*/ 5 w 45"/>
                <a:gd name="T7" fmla="*/ 0 h 49"/>
                <a:gd name="T8" fmla="*/ 0 w 45"/>
                <a:gd name="T9" fmla="*/ 3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0" y="38"/>
                  </a:moveTo>
                  <a:cubicBezTo>
                    <a:pt x="10" y="41"/>
                    <a:pt x="18" y="45"/>
                    <a:pt x="26" y="49"/>
                  </a:cubicBezTo>
                  <a:cubicBezTo>
                    <a:pt x="38" y="36"/>
                    <a:pt x="45" y="19"/>
                    <a:pt x="4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4"/>
                    <a:pt x="3" y="2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1423988" y="4270376"/>
              <a:ext cx="96838" cy="147638"/>
            </a:xfrm>
            <a:custGeom>
              <a:avLst/>
              <a:gdLst>
                <a:gd name="T0" fmla="*/ 0 w 26"/>
                <a:gd name="T1" fmla="*/ 0 h 39"/>
                <a:gd name="T2" fmla="*/ 0 w 26"/>
                <a:gd name="T3" fmla="*/ 39 h 39"/>
                <a:gd name="T4" fmla="*/ 26 w 26"/>
                <a:gd name="T5" fmla="*/ 3 h 39"/>
                <a:gd name="T6" fmla="*/ 0 w 2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0" y="36"/>
                    <a:pt x="20" y="23"/>
                    <a:pt x="26" y="3"/>
                  </a:cubicBezTo>
                  <a:cubicBezTo>
                    <a:pt x="18" y="1"/>
                    <a:pt x="9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1093788" y="3906838"/>
              <a:ext cx="168275" cy="184150"/>
            </a:xfrm>
            <a:custGeom>
              <a:avLst/>
              <a:gdLst>
                <a:gd name="T0" fmla="*/ 45 w 45"/>
                <a:gd name="T1" fmla="*/ 10 h 49"/>
                <a:gd name="T2" fmla="*/ 19 w 45"/>
                <a:gd name="T3" fmla="*/ 0 h 49"/>
                <a:gd name="T4" fmla="*/ 0 w 45"/>
                <a:gd name="T5" fmla="*/ 49 h 49"/>
                <a:gd name="T6" fmla="*/ 40 w 45"/>
                <a:gd name="T7" fmla="*/ 49 h 49"/>
                <a:gd name="T8" fmla="*/ 45 w 45"/>
                <a:gd name="T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45" y="10"/>
                  </a:moveTo>
                  <a:cubicBezTo>
                    <a:pt x="36" y="8"/>
                    <a:pt x="28" y="4"/>
                    <a:pt x="19" y="0"/>
                  </a:cubicBezTo>
                  <a:cubicBezTo>
                    <a:pt x="8" y="13"/>
                    <a:pt x="1" y="30"/>
                    <a:pt x="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35"/>
                    <a:pt x="42" y="22"/>
                    <a:pt x="4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1093788" y="4121151"/>
              <a:ext cx="168275" cy="184150"/>
            </a:xfrm>
            <a:custGeom>
              <a:avLst/>
              <a:gdLst>
                <a:gd name="T0" fmla="*/ 40 w 45"/>
                <a:gd name="T1" fmla="*/ 0 h 49"/>
                <a:gd name="T2" fmla="*/ 0 w 45"/>
                <a:gd name="T3" fmla="*/ 0 h 49"/>
                <a:gd name="T4" fmla="*/ 19 w 45"/>
                <a:gd name="T5" fmla="*/ 49 h 49"/>
                <a:gd name="T6" fmla="*/ 45 w 45"/>
                <a:gd name="T7" fmla="*/ 38 h 49"/>
                <a:gd name="T8" fmla="*/ 40 w 45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8" y="36"/>
                    <a:pt x="19" y="49"/>
                  </a:cubicBezTo>
                  <a:cubicBezTo>
                    <a:pt x="28" y="45"/>
                    <a:pt x="36" y="41"/>
                    <a:pt x="45" y="38"/>
                  </a:cubicBezTo>
                  <a:cubicBezTo>
                    <a:pt x="42" y="27"/>
                    <a:pt x="41" y="14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1182688" y="4289426"/>
              <a:ext cx="153988" cy="123825"/>
            </a:xfrm>
            <a:custGeom>
              <a:avLst/>
              <a:gdLst>
                <a:gd name="T0" fmla="*/ 0 w 41"/>
                <a:gd name="T1" fmla="*/ 10 h 33"/>
                <a:gd name="T2" fmla="*/ 41 w 41"/>
                <a:gd name="T3" fmla="*/ 33 h 33"/>
                <a:gd name="T4" fmla="*/ 23 w 41"/>
                <a:gd name="T5" fmla="*/ 0 h 33"/>
                <a:gd name="T6" fmla="*/ 0 w 41"/>
                <a:gd name="T7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3">
                  <a:moveTo>
                    <a:pt x="0" y="10"/>
                  </a:moveTo>
                  <a:cubicBezTo>
                    <a:pt x="11" y="21"/>
                    <a:pt x="25" y="29"/>
                    <a:pt x="41" y="33"/>
                  </a:cubicBezTo>
                  <a:cubicBezTo>
                    <a:pt x="33" y="25"/>
                    <a:pt x="28" y="14"/>
                    <a:pt x="23" y="0"/>
                  </a:cubicBezTo>
                  <a:cubicBezTo>
                    <a:pt x="15" y="3"/>
                    <a:pt x="8" y="6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83921" y="5092423"/>
            <a:ext cx="750888" cy="750888"/>
            <a:chOff x="2384425" y="3744913"/>
            <a:chExt cx="750888" cy="750888"/>
          </a:xfrm>
          <a:solidFill>
            <a:schemeClr val="bg1"/>
          </a:solidFill>
        </p:grpSpPr>
        <p:sp>
          <p:nvSpPr>
            <p:cNvPr id="32" name="Freeform 33"/>
            <p:cNvSpPr/>
            <p:nvPr/>
          </p:nvSpPr>
          <p:spPr bwMode="auto">
            <a:xfrm>
              <a:off x="2384425" y="3744913"/>
              <a:ext cx="241300" cy="239713"/>
            </a:xfrm>
            <a:custGeom>
              <a:avLst/>
              <a:gdLst>
                <a:gd name="T0" fmla="*/ 64 w 64"/>
                <a:gd name="T1" fmla="*/ 0 h 64"/>
                <a:gd name="T2" fmla="*/ 40 w 64"/>
                <a:gd name="T3" fmla="*/ 0 h 64"/>
                <a:gd name="T4" fmla="*/ 0 w 64"/>
                <a:gd name="T5" fmla="*/ 40 h 64"/>
                <a:gd name="T6" fmla="*/ 0 w 64"/>
                <a:gd name="T7" fmla="*/ 64 h 64"/>
                <a:gd name="T8" fmla="*/ 12 w 64"/>
                <a:gd name="T9" fmla="*/ 64 h 64"/>
                <a:gd name="T10" fmla="*/ 64 w 64"/>
                <a:gd name="T11" fmla="*/ 11 h 64"/>
                <a:gd name="T12" fmla="*/ 64 w 6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64" y="11"/>
                    <a:pt x="64" y="11"/>
                    <a:pt x="64" y="11"/>
                  </a:cubicBez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34"/>
            <p:cNvSpPr/>
            <p:nvPr/>
          </p:nvSpPr>
          <p:spPr bwMode="auto">
            <a:xfrm>
              <a:off x="2898775" y="3744913"/>
              <a:ext cx="236538" cy="239713"/>
            </a:xfrm>
            <a:custGeom>
              <a:avLst/>
              <a:gdLst>
                <a:gd name="T0" fmla="*/ 23 w 63"/>
                <a:gd name="T1" fmla="*/ 0 h 64"/>
                <a:gd name="T2" fmla="*/ 0 w 63"/>
                <a:gd name="T3" fmla="*/ 0 h 64"/>
                <a:gd name="T4" fmla="*/ 0 w 63"/>
                <a:gd name="T5" fmla="*/ 11 h 64"/>
                <a:gd name="T6" fmla="*/ 52 w 63"/>
                <a:gd name="T7" fmla="*/ 64 h 64"/>
                <a:gd name="T8" fmla="*/ 63 w 63"/>
                <a:gd name="T9" fmla="*/ 64 h 64"/>
                <a:gd name="T10" fmla="*/ 63 w 63"/>
                <a:gd name="T11" fmla="*/ 40 h 64"/>
                <a:gd name="T12" fmla="*/ 23 w 6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4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18"/>
                    <a:pt x="4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2430463" y="3835401"/>
              <a:ext cx="660400" cy="660400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22 w 176"/>
                <a:gd name="T5" fmla="*/ 146 h 176"/>
                <a:gd name="T6" fmla="*/ 1 w 176"/>
                <a:gd name="T7" fmla="*/ 171 h 176"/>
                <a:gd name="T8" fmla="*/ 7 w 176"/>
                <a:gd name="T9" fmla="*/ 176 h 176"/>
                <a:gd name="T10" fmla="*/ 27 w 176"/>
                <a:gd name="T11" fmla="*/ 151 h 176"/>
                <a:gd name="T12" fmla="*/ 88 w 176"/>
                <a:gd name="T13" fmla="*/ 176 h 176"/>
                <a:gd name="T14" fmla="*/ 149 w 176"/>
                <a:gd name="T15" fmla="*/ 151 h 176"/>
                <a:gd name="T16" fmla="*/ 169 w 176"/>
                <a:gd name="T17" fmla="*/ 176 h 176"/>
                <a:gd name="T18" fmla="*/ 175 w 176"/>
                <a:gd name="T19" fmla="*/ 171 h 176"/>
                <a:gd name="T20" fmla="*/ 155 w 176"/>
                <a:gd name="T21" fmla="*/ 145 h 176"/>
                <a:gd name="T22" fmla="*/ 176 w 176"/>
                <a:gd name="T23" fmla="*/ 88 h 176"/>
                <a:gd name="T24" fmla="*/ 88 w 176"/>
                <a:gd name="T25" fmla="*/ 0 h 176"/>
                <a:gd name="T26" fmla="*/ 92 w 176"/>
                <a:gd name="T27" fmla="*/ 96 h 176"/>
                <a:gd name="T28" fmla="*/ 40 w 176"/>
                <a:gd name="T29" fmla="*/ 96 h 176"/>
                <a:gd name="T30" fmla="*/ 40 w 176"/>
                <a:gd name="T31" fmla="*/ 88 h 176"/>
                <a:gd name="T32" fmla="*/ 84 w 176"/>
                <a:gd name="T33" fmla="*/ 88 h 176"/>
                <a:gd name="T34" fmla="*/ 84 w 176"/>
                <a:gd name="T35" fmla="*/ 24 h 176"/>
                <a:gd name="T36" fmla="*/ 92 w 176"/>
                <a:gd name="T37" fmla="*/ 24 h 176"/>
                <a:gd name="T38" fmla="*/ 92 w 176"/>
                <a:gd name="T39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40" y="0"/>
                    <a:pt x="0" y="39"/>
                    <a:pt x="0" y="88"/>
                  </a:cubicBezTo>
                  <a:cubicBezTo>
                    <a:pt x="0" y="110"/>
                    <a:pt x="8" y="130"/>
                    <a:pt x="22" y="146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43" y="167"/>
                    <a:pt x="65" y="176"/>
                    <a:pt x="88" y="176"/>
                  </a:cubicBezTo>
                  <a:cubicBezTo>
                    <a:pt x="112" y="176"/>
                    <a:pt x="134" y="167"/>
                    <a:pt x="149" y="151"/>
                  </a:cubicBezTo>
                  <a:cubicBezTo>
                    <a:pt x="169" y="176"/>
                    <a:pt x="169" y="176"/>
                    <a:pt x="169" y="176"/>
                  </a:cubicBezTo>
                  <a:cubicBezTo>
                    <a:pt x="175" y="171"/>
                    <a:pt x="175" y="171"/>
                    <a:pt x="175" y="171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68" y="130"/>
                    <a:pt x="176" y="110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92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92" y="24"/>
                    <a:pt x="92" y="24"/>
                    <a:pt x="92" y="24"/>
                  </a:cubicBezTo>
                  <a:lnTo>
                    <a:pt x="92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37"/>
          <p:cNvSpPr>
            <a:spLocks noEditPoints="1"/>
          </p:cNvSpPr>
          <p:nvPr/>
        </p:nvSpPr>
        <p:spPr bwMode="auto">
          <a:xfrm>
            <a:off x="9810651" y="5095473"/>
            <a:ext cx="750888" cy="752475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54 w 200"/>
              <a:gd name="T11" fmla="*/ 53 h 200"/>
              <a:gd name="T12" fmla="*/ 59 w 200"/>
              <a:gd name="T13" fmla="*/ 53 h 200"/>
              <a:gd name="T14" fmla="*/ 107 w 200"/>
              <a:gd name="T15" fmla="*/ 90 h 200"/>
              <a:gd name="T16" fmla="*/ 108 w 200"/>
              <a:gd name="T17" fmla="*/ 91 h 200"/>
              <a:gd name="T18" fmla="*/ 112 w 200"/>
              <a:gd name="T19" fmla="*/ 100 h 200"/>
              <a:gd name="T20" fmla="*/ 100 w 200"/>
              <a:gd name="T21" fmla="*/ 112 h 200"/>
              <a:gd name="T22" fmla="*/ 91 w 200"/>
              <a:gd name="T23" fmla="*/ 107 h 200"/>
              <a:gd name="T24" fmla="*/ 91 w 200"/>
              <a:gd name="T25" fmla="*/ 107 h 200"/>
              <a:gd name="T26" fmla="*/ 53 w 200"/>
              <a:gd name="T27" fmla="*/ 59 h 200"/>
              <a:gd name="T28" fmla="*/ 54 w 200"/>
              <a:gd name="T29" fmla="*/ 53 h 200"/>
              <a:gd name="T30" fmla="*/ 100 w 200"/>
              <a:gd name="T31" fmla="*/ 192 h 200"/>
              <a:gd name="T32" fmla="*/ 8 w 200"/>
              <a:gd name="T33" fmla="*/ 100 h 200"/>
              <a:gd name="T34" fmla="*/ 35 w 200"/>
              <a:gd name="T35" fmla="*/ 35 h 200"/>
              <a:gd name="T36" fmla="*/ 41 w 200"/>
              <a:gd name="T37" fmla="*/ 40 h 200"/>
              <a:gd name="T38" fmla="*/ 16 w 200"/>
              <a:gd name="T39" fmla="*/ 100 h 200"/>
              <a:gd name="T40" fmla="*/ 100 w 200"/>
              <a:gd name="T41" fmla="*/ 184 h 200"/>
              <a:gd name="T42" fmla="*/ 184 w 200"/>
              <a:gd name="T43" fmla="*/ 100 h 200"/>
              <a:gd name="T44" fmla="*/ 104 w 200"/>
              <a:gd name="T45" fmla="*/ 16 h 200"/>
              <a:gd name="T46" fmla="*/ 104 w 200"/>
              <a:gd name="T47" fmla="*/ 48 h 200"/>
              <a:gd name="T48" fmla="*/ 96 w 200"/>
              <a:gd name="T49" fmla="*/ 48 h 200"/>
              <a:gd name="T50" fmla="*/ 96 w 200"/>
              <a:gd name="T51" fmla="*/ 16 h 200"/>
              <a:gd name="T52" fmla="*/ 96 w 200"/>
              <a:gd name="T53" fmla="*/ 12 h 200"/>
              <a:gd name="T54" fmla="*/ 96 w 200"/>
              <a:gd name="T55" fmla="*/ 8 h 200"/>
              <a:gd name="T56" fmla="*/ 100 w 200"/>
              <a:gd name="T57" fmla="*/ 8 h 200"/>
              <a:gd name="T58" fmla="*/ 192 w 200"/>
              <a:gd name="T59" fmla="*/ 100 h 200"/>
              <a:gd name="T60" fmla="*/ 100 w 200"/>
              <a:gd name="T6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54" y="53"/>
                </a:moveTo>
                <a:cubicBezTo>
                  <a:pt x="55" y="52"/>
                  <a:pt x="58" y="52"/>
                  <a:pt x="59" y="53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90"/>
                  <a:pt x="108" y="91"/>
                  <a:pt x="108" y="91"/>
                </a:cubicBezTo>
                <a:cubicBezTo>
                  <a:pt x="111" y="93"/>
                  <a:pt x="112" y="96"/>
                  <a:pt x="112" y="100"/>
                </a:cubicBezTo>
                <a:cubicBezTo>
                  <a:pt x="112" y="107"/>
                  <a:pt x="107" y="112"/>
                  <a:pt x="100" y="112"/>
                </a:cubicBezTo>
                <a:cubicBezTo>
                  <a:pt x="97" y="112"/>
                  <a:pt x="93" y="110"/>
                  <a:pt x="91" y="107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7"/>
                  <a:pt x="52" y="54"/>
                  <a:pt x="54" y="53"/>
                </a:cubicBezTo>
                <a:close/>
                <a:moveTo>
                  <a:pt x="100" y="192"/>
                </a:moveTo>
                <a:cubicBezTo>
                  <a:pt x="50" y="192"/>
                  <a:pt x="8" y="151"/>
                  <a:pt x="8" y="100"/>
                </a:cubicBezTo>
                <a:cubicBezTo>
                  <a:pt x="8" y="74"/>
                  <a:pt x="19" y="51"/>
                  <a:pt x="35" y="35"/>
                </a:cubicBezTo>
                <a:cubicBezTo>
                  <a:pt x="41" y="40"/>
                  <a:pt x="41" y="40"/>
                  <a:pt x="41" y="40"/>
                </a:cubicBezTo>
                <a:cubicBezTo>
                  <a:pt x="26" y="56"/>
                  <a:pt x="16" y="77"/>
                  <a:pt x="16" y="100"/>
                </a:cubicBezTo>
                <a:cubicBezTo>
                  <a:pt x="16" y="146"/>
                  <a:pt x="54" y="184"/>
                  <a:pt x="100" y="184"/>
                </a:cubicBezTo>
                <a:cubicBezTo>
                  <a:pt x="147" y="184"/>
                  <a:pt x="184" y="146"/>
                  <a:pt x="184" y="100"/>
                </a:cubicBezTo>
                <a:cubicBezTo>
                  <a:pt x="184" y="55"/>
                  <a:pt x="149" y="18"/>
                  <a:pt x="104" y="16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8"/>
                  <a:pt x="96" y="8"/>
                  <a:pt x="96" y="8"/>
                </a:cubicBezTo>
                <a:cubicBezTo>
                  <a:pt x="98" y="8"/>
                  <a:pt x="99" y="8"/>
                  <a:pt x="100" y="8"/>
                </a:cubicBezTo>
                <a:cubicBezTo>
                  <a:pt x="151" y="8"/>
                  <a:pt x="192" y="49"/>
                  <a:pt x="192" y="100"/>
                </a:cubicBezTo>
                <a:cubicBezTo>
                  <a:pt x="192" y="151"/>
                  <a:pt x="151" y="192"/>
                  <a:pt x="100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95458" y="3859484"/>
            <a:ext cx="182089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140083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818780" y="3859484"/>
            <a:ext cx="182089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863405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525265" y="3859484"/>
            <a:ext cx="182089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569890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276376" y="3859484"/>
            <a:ext cx="182089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321001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9">
        <p14:vortex dir="r"/>
      </p:transition>
    </mc:Choice>
    <mc:Fallback>
      <p:transition spd="slow" advTm="8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49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949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99"/>
                            </p:stCondLst>
                            <p:childTnLst>
                              <p:par>
                                <p:cTn id="10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ags/tag1.xml><?xml version="1.0" encoding="utf-8"?>
<p:tagLst xmlns:p="http://schemas.openxmlformats.org/presentationml/2006/main">
  <p:tag name="TIMING" val="|5.5|1.2|0.9|0.7"/>
</p:tagLst>
</file>

<file path=ppt/tags/tag10.xml><?xml version="1.0" encoding="utf-8"?>
<p:tagLst xmlns:p="http://schemas.openxmlformats.org/presentationml/2006/main">
  <p:tag name="MH" val="20160623134751"/>
  <p:tag name="MH_LIBRARY" val="GRAPHIC"/>
  <p:tag name="MH_TYPE" val="SubTitle"/>
  <p:tag name="MH_ORDER" val="3"/>
</p:tagLst>
</file>

<file path=ppt/tags/tag11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12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13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14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15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16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17.xml><?xml version="1.0" encoding="utf-8"?>
<p:tagLst xmlns:p="http://schemas.openxmlformats.org/presentationml/2006/main">
  <p:tag name="MH" val="20160623134408"/>
  <p:tag name="MH_LIBRARY" val="GRAPHIC"/>
  <p:tag name="MH_TYPE" val="Other"/>
  <p:tag name="MH_ORDER" val="1"/>
</p:tagLst>
</file>

<file path=ppt/tags/tag18.xml><?xml version="1.0" encoding="utf-8"?>
<p:tagLst xmlns:p="http://schemas.openxmlformats.org/presentationml/2006/main">
  <p:tag name="MH" val="20160623134408"/>
  <p:tag name="MH_LIBRARY" val="GRAPHIC"/>
  <p:tag name="MH_TYPE" val="Other"/>
  <p:tag name="MH_ORDER" val="2"/>
</p:tagLst>
</file>

<file path=ppt/tags/tag19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60623134751"/>
  <p:tag name="MH_LIBRARY" val="GRAPHIC"/>
  <p:tag name="MH_TYPE" val="Other"/>
  <p:tag name="MH_ORDER" val="1"/>
</p:tagLst>
</file>

<file path=ppt/tags/tag20.xml><?xml version="1.0" encoding="utf-8"?>
<p:tagLst xmlns:p="http://schemas.openxmlformats.org/presentationml/2006/main">
  <p:tag name="MH" val="20160623134408"/>
  <p:tag name="MH_LIBRARY" val="GRAPHIC"/>
  <p:tag name="MH_TYPE" val="Other"/>
  <p:tag name="MH_ORDER" val="3"/>
</p:tagLst>
</file>

<file path=ppt/tags/tag21.xml><?xml version="1.0" encoding="utf-8"?>
<p:tagLst xmlns:p="http://schemas.openxmlformats.org/presentationml/2006/main">
  <p:tag name="MH" val="20160623134408"/>
  <p:tag name="MH_LIBRARY" val="GRAPHIC"/>
  <p:tag name="MH_TYPE" val="Other"/>
  <p:tag name="MH_ORDER" val="4"/>
</p:tagLst>
</file>

<file path=ppt/tags/tag22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23.xml><?xml version="1.0" encoding="utf-8"?>
<p:tagLst xmlns:p="http://schemas.openxmlformats.org/presentationml/2006/main">
  <p:tag name="MH" val="20160623134408"/>
  <p:tag name="MH_LIBRARY" val="GRAPHIC"/>
  <p:tag name="MH_TYPE" val="Other"/>
  <p:tag name="MH_ORDER" val="5"/>
</p:tagLst>
</file>

<file path=ppt/tags/tag24.xml><?xml version="1.0" encoding="utf-8"?>
<p:tagLst xmlns:p="http://schemas.openxmlformats.org/presentationml/2006/main">
  <p:tag name="MH" val="20160623134408"/>
  <p:tag name="MH_LIBRARY" val="GRAPHIC"/>
  <p:tag name="MH_TYPE" val="Other"/>
  <p:tag name="MH_ORDER" val="6"/>
</p:tagLst>
</file>

<file path=ppt/tags/tag25.xml><?xml version="1.0" encoding="utf-8"?>
<p:tagLst xmlns:p="http://schemas.openxmlformats.org/presentationml/2006/main">
  <p:tag name="MH" val="20160623134408"/>
  <p:tag name="MH_LIBRARY" val="GRAPHIC"/>
  <p:tag name="MH_TYPE" val="Other"/>
  <p:tag name="MH_ORDER" val="7"/>
</p:tagLst>
</file>

<file path=ppt/tags/tag26.xml><?xml version="1.0" encoding="utf-8"?>
<p:tagLst xmlns:p="http://schemas.openxmlformats.org/presentationml/2006/main">
  <p:tag name="MH" val="20160623134408"/>
  <p:tag name="MH_LIBRARY" val="GRAPHIC"/>
  <p:tag name="MH_TYPE" val="Other"/>
  <p:tag name="MH_ORDER" val="8"/>
</p:tagLst>
</file>

<file path=ppt/tags/tag27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28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29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60623134751"/>
  <p:tag name="MH_LIBRARY" val="GRAPHIC"/>
  <p:tag name="MH_TYPE" val="Other"/>
  <p:tag name="MH_ORDER" val="2"/>
</p:tagLst>
</file>

<file path=ppt/tags/tag30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31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1"/>
</p:tagLst>
</file>

<file path=ppt/tags/tag32.xml><?xml version="1.0" encoding="utf-8"?>
<p:tagLst xmlns:p="http://schemas.openxmlformats.org/presentationml/2006/main">
  <p:tag name="MH" val="20160623134408"/>
  <p:tag name="MH_LIBRARY" val="GRAPHIC"/>
  <p:tag name="MH_TYPE" val="SubTitle"/>
  <p:tag name="MH_ORDER" val="2"/>
</p:tagLst>
</file>

<file path=ppt/tags/tag4.xml><?xml version="1.0" encoding="utf-8"?>
<p:tagLst xmlns:p="http://schemas.openxmlformats.org/presentationml/2006/main">
  <p:tag name="MH" val="20160623134751"/>
  <p:tag name="MH_LIBRARY" val="GRAPHIC"/>
  <p:tag name="MH_TYPE" val="SubTitle"/>
  <p:tag name="MH_ORDER" val="1"/>
</p:tagLst>
</file>

<file path=ppt/tags/tag5.xml><?xml version="1.0" encoding="utf-8"?>
<p:tagLst xmlns:p="http://schemas.openxmlformats.org/presentationml/2006/main">
  <p:tag name="MH" val="20160623134751"/>
  <p:tag name="MH_LIBRARY" val="GRAPHIC"/>
  <p:tag name="MH_TYPE" val="Other"/>
  <p:tag name="MH_ORDER" val="3"/>
</p:tagLst>
</file>

<file path=ppt/tags/tag6.xml><?xml version="1.0" encoding="utf-8"?>
<p:tagLst xmlns:p="http://schemas.openxmlformats.org/presentationml/2006/main">
  <p:tag name="MH" val="20160623134751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60623134751"/>
  <p:tag name="MH_LIBRARY" val="GRAPHIC"/>
  <p:tag name="MH_TYPE" val="SubTitle"/>
  <p:tag name="MH_ORDER" val="2"/>
</p:tagLst>
</file>

<file path=ppt/tags/tag8.xml><?xml version="1.0" encoding="utf-8"?>
<p:tagLst xmlns:p="http://schemas.openxmlformats.org/presentationml/2006/main">
  <p:tag name="MH" val="20160623134751"/>
  <p:tag name="MH_LIBRARY" val="GRAPHIC"/>
  <p:tag name="MH_TYPE" val="Other"/>
  <p:tag name="MH_ORDER" val="5"/>
</p:tagLst>
</file>

<file path=ppt/tags/tag9.xml><?xml version="1.0" encoding="utf-8"?>
<p:tagLst xmlns:p="http://schemas.openxmlformats.org/presentationml/2006/main">
  <p:tag name="MH" val="20160623134751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流畅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自定义 2">
    <a:majorFont>
      <a:latin typeface="Arial Unicode MS"/>
      <a:ea typeface="微软雅黑"/>
      <a:cs typeface=""/>
    </a:majorFont>
    <a:minorFont>
      <a:latin typeface="Arial Unicode MS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4199</Words>
  <Application>WPS 演示</Application>
  <PresentationFormat>自定义</PresentationFormat>
  <Paragraphs>573</Paragraphs>
  <Slides>28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Impact</vt:lpstr>
      <vt:lpstr>Calibri</vt:lpstr>
      <vt:lpstr>方正正大黑简体</vt:lpstr>
      <vt:lpstr>Arial</vt:lpstr>
      <vt:lpstr>Lato Light</vt:lpstr>
      <vt:lpstr>Arial Unicode MS</vt:lpstr>
      <vt:lpstr>Helvetica Light</vt:lpstr>
      <vt:lpstr>Open Sans</vt:lpstr>
      <vt:lpstr>MS PGothic</vt:lpstr>
      <vt:lpstr>Corbel</vt:lpstr>
      <vt:lpstr>方正正纤黑简体</vt:lpstr>
      <vt:lpstr>Calibri</vt:lpstr>
      <vt:lpstr>Calibri Light</vt:lpstr>
      <vt:lpstr>Gill Sans</vt:lpstr>
      <vt:lpstr>微软雅黑 Light</vt:lpstr>
      <vt:lpstr>Lato Light</vt:lpstr>
      <vt:lpstr>Lato Regular</vt:lpstr>
      <vt:lpstr>华文黑体</vt:lpstr>
      <vt:lpstr>Segoe UI Semilight</vt:lpstr>
      <vt:lpstr>Lato</vt:lpstr>
      <vt:lpstr>Gill Sans MT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19</cp:revision>
  <dcterms:created xsi:type="dcterms:W3CDTF">2015-05-05T08:02:00Z</dcterms:created>
  <dcterms:modified xsi:type="dcterms:W3CDTF">2017-05-10T09:31:00Z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