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086" r:id="rId3"/>
    <p:sldId id="3113" r:id="rId5"/>
    <p:sldId id="3114" r:id="rId6"/>
    <p:sldId id="3091" r:id="rId7"/>
    <p:sldId id="3089" r:id="rId8"/>
    <p:sldId id="3094" r:id="rId9"/>
    <p:sldId id="3115" r:id="rId10"/>
    <p:sldId id="3097" r:id="rId11"/>
    <p:sldId id="3088" r:id="rId12"/>
    <p:sldId id="3092" r:id="rId13"/>
    <p:sldId id="3116" r:id="rId14"/>
    <p:sldId id="3099" r:id="rId15"/>
    <p:sldId id="3095" r:id="rId16"/>
    <p:sldId id="3101" r:id="rId17"/>
    <p:sldId id="3117" r:id="rId18"/>
    <p:sldId id="3096" r:id="rId19"/>
    <p:sldId id="3098" r:id="rId20"/>
    <p:sldId id="3090" r:id="rId21"/>
    <p:sldId id="3118" r:id="rId22"/>
    <p:sldId id="3093" r:id="rId23"/>
    <p:sldId id="3087" r:id="rId24"/>
    <p:sldId id="3100" r:id="rId25"/>
    <p:sldId id="3119" r:id="rId26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>
        <p:scale>
          <a:sx n="60" d="100"/>
          <a:sy n="60" d="100"/>
        </p:scale>
        <p:origin x="1158" y="1146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3766"/>
            <a:ext cx="1285875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16714" y="187358"/>
            <a:ext cx="303705" cy="303705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52911" y="4768453"/>
            <a:ext cx="12404328" cy="4263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1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1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DB0C-F4C8-4029-B669-D4E761479F0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ED12-59E2-4F55-91E6-D54F49ABCA2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4" y="-911673"/>
            <a:ext cx="12194851" cy="4191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51345" y="3765705"/>
            <a:ext cx="12404328" cy="42639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85" y="1773351"/>
            <a:ext cx="9642542" cy="3172592"/>
          </a:xfrm>
          <a:prstGeom prst="rect">
            <a:avLst/>
          </a:prstGeom>
        </p:spPr>
      </p:pic>
      <p:sp>
        <p:nvSpPr>
          <p:cNvPr id="18" name="PA_矩形 25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34588" y="3367485"/>
            <a:ext cx="45041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CLASS TEACHER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A_矩形 25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50342" y="4631691"/>
            <a:ext cx="5472608" cy="5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100" cap="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add related title </a:t>
            </a:r>
            <a:r>
              <a:rPr lang="en-US" altLang="zh-CN" sz="1100" cap="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wordsClick</a:t>
            </a:r>
            <a:r>
              <a:rPr lang="en-US" altLang="zh-CN" sz="1100" cap="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add related title </a:t>
            </a:r>
            <a:r>
              <a:rPr lang="en-US" altLang="zh-CN" sz="1100" cap="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wordsClick</a:t>
            </a:r>
            <a:r>
              <a:rPr lang="en-US" altLang="zh-CN" sz="1100" cap="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add related title words</a:t>
            </a:r>
            <a:endParaRPr lang="zh-CN" altLang="en-US" sz="1100" cap="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A_矩形 25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4248" y="2391018"/>
            <a:ext cx="71647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教师公开课</a:t>
            </a:r>
            <a:endParaRPr lang="zh-CN" altLang="en-US" sz="7200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0" name="Vitamin String Quartet - Get Lucky (String Quartet Tribute to Daft Punk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69044" y="-256217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399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8" grpId="0"/>
      <p:bldP spid="18" grpId="1"/>
      <p:bldP spid="19" grpId="0"/>
      <p:bldP spid="19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solidFill>
            <a:srgbClr val="74BD15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solidFill>
            <a:srgbClr val="74BD15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595090" y="2604081"/>
            <a:ext cx="790922" cy="791009"/>
          </a:xfrm>
          <a:prstGeom prst="roundRect">
            <a:avLst/>
          </a:prstGeom>
          <a:gradFill flip="none" rotWithShape="1">
            <a:gsLst>
              <a:gs pos="99000">
                <a:srgbClr val="8EC000"/>
              </a:gs>
              <a:gs pos="0">
                <a:srgbClr val="A1DA00"/>
              </a:gs>
            </a:gsLst>
            <a:lin ang="2700000" scaled="1"/>
            <a:tileRect/>
          </a:gradFill>
          <a:ln w="6350">
            <a:gradFill>
              <a:gsLst>
                <a:gs pos="100000">
                  <a:srgbClr val="A1DA00"/>
                </a:gs>
                <a:gs pos="50000">
                  <a:srgbClr val="A1DA00"/>
                </a:gs>
                <a:gs pos="0">
                  <a:srgbClr val="CCFF33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797539" y="3004684"/>
            <a:ext cx="1221584" cy="1221050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920766" y="3126893"/>
            <a:ext cx="975130" cy="976632"/>
          </a:xfrm>
          <a:prstGeom prst="roundRect">
            <a:avLst/>
          </a:prstGeom>
          <a:gradFill flip="none" rotWithShape="1">
            <a:gsLst>
              <a:gs pos="0">
                <a:srgbClr val="A1DA00"/>
              </a:gs>
              <a:gs pos="100000">
                <a:srgbClr val="8EC00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" name="TextBox 46"/>
          <p:cNvSpPr txBox="1"/>
          <p:nvPr/>
        </p:nvSpPr>
        <p:spPr>
          <a:xfrm>
            <a:off x="4008223" y="3204189"/>
            <a:ext cx="800219" cy="784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 smtClean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5720804" y="3139290"/>
            <a:ext cx="4311640" cy="95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1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此处添加过渡页标题文本</a:t>
            </a:r>
            <a:endParaRPr lang="en-US" altLang="zh-CN" sz="281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85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189427" y="2097192"/>
            <a:ext cx="756543" cy="756543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291417" y="2199183"/>
            <a:ext cx="552562" cy="552562"/>
          </a:xfrm>
          <a:prstGeom prst="roundRect">
            <a:avLst/>
          </a:prstGeom>
          <a:gradFill flip="none" rotWithShape="1">
            <a:gsLst>
              <a:gs pos="100000">
                <a:srgbClr val="40929A"/>
              </a:gs>
              <a:gs pos="0">
                <a:srgbClr val="5ECFCE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518353" y="4349383"/>
            <a:ext cx="563999" cy="563999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595090" y="4426120"/>
            <a:ext cx="410524" cy="410524"/>
          </a:xfrm>
          <a:prstGeom prst="roundRect">
            <a:avLst/>
          </a:prstGeom>
          <a:gradFill flip="none" rotWithShape="1">
            <a:gsLst>
              <a:gs pos="1250">
                <a:srgbClr val="8BA2A3"/>
              </a:gs>
              <a:gs pos="100000">
                <a:srgbClr val="667F8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185288" y="2297792"/>
            <a:ext cx="291480" cy="291480"/>
          </a:xfrm>
          <a:prstGeom prst="roundRect">
            <a:avLst/>
          </a:prstGeom>
          <a:gradFill flip="none" rotWithShape="1">
            <a:gsLst>
              <a:gs pos="99000">
                <a:srgbClr val="6F8A8B"/>
              </a:gs>
              <a:gs pos="0">
                <a:srgbClr val="8BA2A3"/>
              </a:gs>
            </a:gsLst>
            <a:lin ang="2700000" scaled="1"/>
            <a:tileRect/>
          </a:gradFill>
          <a:ln w="6350">
            <a:gradFill>
              <a:gsLst>
                <a:gs pos="100000">
                  <a:srgbClr val="8BA2A3"/>
                </a:gs>
                <a:gs pos="0">
                  <a:srgbClr val="8BA2A3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845626" y="2437474"/>
            <a:ext cx="480541" cy="480541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911008" y="2502856"/>
            <a:ext cx="349776" cy="349776"/>
          </a:xfrm>
          <a:prstGeom prst="roundRect">
            <a:avLst/>
          </a:prstGeom>
          <a:gradFill flip="none" rotWithShape="1">
            <a:gsLst>
              <a:gs pos="1250">
                <a:srgbClr val="8BA2A3"/>
              </a:gs>
              <a:gs pos="100000">
                <a:srgbClr val="667F8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4" y="-911673"/>
            <a:ext cx="12194851" cy="41919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51345" y="3765705"/>
            <a:ext cx="12404328" cy="4263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/>
          <p:bldP spid="5" grpId="1"/>
          <p:bldP spid="6" grpId="0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/>
          <p:bldP spid="5" grpId="1"/>
          <p:bldP spid="6" grpId="0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rgbClr val="74BD15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rgbClr val="74BD15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rgbClr val="74BD15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  <a:solidFill>
            <a:schemeClr val="accent1"/>
          </a:solidFill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/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/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  <a:solidFill>
            <a:schemeClr val="accent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rgbClr val="74B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rgbClr val="74B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rgbClr val="74B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/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/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/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/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/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" name="Text Placeholder 3"/>
          <p:cNvSpPr txBox="1"/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" name="Text Placeholder 3"/>
          <p:cNvSpPr txBox="1"/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en-US" sz="2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5" name="Text Placeholder 3"/>
          <p:cNvSpPr txBox="1"/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" name="Text Placeholder 3"/>
          <p:cNvSpPr txBox="1"/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  <a:endParaRPr lang="en-US" sz="28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595090" y="2604081"/>
            <a:ext cx="790922" cy="791009"/>
          </a:xfrm>
          <a:prstGeom prst="roundRect">
            <a:avLst/>
          </a:prstGeom>
          <a:gradFill flip="none" rotWithShape="1">
            <a:gsLst>
              <a:gs pos="99000">
                <a:srgbClr val="8EC000"/>
              </a:gs>
              <a:gs pos="0">
                <a:srgbClr val="A1DA00"/>
              </a:gs>
            </a:gsLst>
            <a:lin ang="2700000" scaled="1"/>
            <a:tileRect/>
          </a:gradFill>
          <a:ln w="6350">
            <a:gradFill>
              <a:gsLst>
                <a:gs pos="100000">
                  <a:srgbClr val="A1DA00"/>
                </a:gs>
                <a:gs pos="50000">
                  <a:srgbClr val="A1DA00"/>
                </a:gs>
                <a:gs pos="0">
                  <a:srgbClr val="CCFF33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797539" y="3004684"/>
            <a:ext cx="1221584" cy="1221050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920766" y="3126893"/>
            <a:ext cx="975130" cy="976632"/>
          </a:xfrm>
          <a:prstGeom prst="roundRect">
            <a:avLst/>
          </a:prstGeom>
          <a:gradFill flip="none" rotWithShape="1">
            <a:gsLst>
              <a:gs pos="0">
                <a:srgbClr val="A1DA00"/>
              </a:gs>
              <a:gs pos="100000">
                <a:srgbClr val="8EC00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" name="TextBox 46"/>
          <p:cNvSpPr txBox="1"/>
          <p:nvPr/>
        </p:nvSpPr>
        <p:spPr>
          <a:xfrm>
            <a:off x="4017039" y="3204189"/>
            <a:ext cx="782587" cy="784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 smtClean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5720804" y="3139290"/>
            <a:ext cx="4311640" cy="95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1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此处添加过渡页标题文本</a:t>
            </a:r>
            <a:endParaRPr lang="en-US" altLang="zh-CN" sz="281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85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189427" y="2097192"/>
            <a:ext cx="756543" cy="756543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291417" y="2199183"/>
            <a:ext cx="552562" cy="552562"/>
          </a:xfrm>
          <a:prstGeom prst="roundRect">
            <a:avLst/>
          </a:prstGeom>
          <a:gradFill flip="none" rotWithShape="1">
            <a:gsLst>
              <a:gs pos="100000">
                <a:srgbClr val="40929A"/>
              </a:gs>
              <a:gs pos="0">
                <a:srgbClr val="5ECFCE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518353" y="4349383"/>
            <a:ext cx="563999" cy="563999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595090" y="4426120"/>
            <a:ext cx="410524" cy="410524"/>
          </a:xfrm>
          <a:prstGeom prst="roundRect">
            <a:avLst/>
          </a:prstGeom>
          <a:gradFill flip="none" rotWithShape="1">
            <a:gsLst>
              <a:gs pos="1250">
                <a:srgbClr val="8BA2A3"/>
              </a:gs>
              <a:gs pos="100000">
                <a:srgbClr val="667F8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185288" y="2297792"/>
            <a:ext cx="291480" cy="291480"/>
          </a:xfrm>
          <a:prstGeom prst="roundRect">
            <a:avLst/>
          </a:prstGeom>
          <a:gradFill flip="none" rotWithShape="1">
            <a:gsLst>
              <a:gs pos="99000">
                <a:srgbClr val="6F8A8B"/>
              </a:gs>
              <a:gs pos="0">
                <a:srgbClr val="8BA2A3"/>
              </a:gs>
            </a:gsLst>
            <a:lin ang="2700000" scaled="1"/>
            <a:tileRect/>
          </a:gradFill>
          <a:ln w="6350">
            <a:gradFill>
              <a:gsLst>
                <a:gs pos="100000">
                  <a:srgbClr val="8BA2A3"/>
                </a:gs>
                <a:gs pos="0">
                  <a:srgbClr val="8BA2A3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845626" y="2437474"/>
            <a:ext cx="480541" cy="480541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911008" y="2502856"/>
            <a:ext cx="349776" cy="349776"/>
          </a:xfrm>
          <a:prstGeom prst="roundRect">
            <a:avLst/>
          </a:prstGeom>
          <a:gradFill flip="none" rotWithShape="1">
            <a:gsLst>
              <a:gs pos="1250">
                <a:srgbClr val="8BA2A3"/>
              </a:gs>
              <a:gs pos="100000">
                <a:srgbClr val="667F8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4" y="-911673"/>
            <a:ext cx="12194851" cy="41919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51345" y="3765705"/>
            <a:ext cx="12404328" cy="4263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/>
          <p:bldP spid="5" grpId="1"/>
          <p:bldP spid="6" grpId="0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/>
          <p:bldP spid="5" grpId="1"/>
          <p:bldP spid="6" grpId="0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1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US" sz="1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US" sz="1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US" sz="1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74BD15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rgbClr val="74BD15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595090" y="2604081"/>
            <a:ext cx="790922" cy="791009"/>
          </a:xfrm>
          <a:prstGeom prst="roundRect">
            <a:avLst/>
          </a:prstGeom>
          <a:gradFill flip="none" rotWithShape="1">
            <a:gsLst>
              <a:gs pos="99000">
                <a:srgbClr val="8EC000"/>
              </a:gs>
              <a:gs pos="0">
                <a:srgbClr val="A1DA00"/>
              </a:gs>
            </a:gsLst>
            <a:lin ang="2700000" scaled="1"/>
            <a:tileRect/>
          </a:gradFill>
          <a:ln w="6350">
            <a:gradFill>
              <a:gsLst>
                <a:gs pos="100000">
                  <a:srgbClr val="A1DA00"/>
                </a:gs>
                <a:gs pos="50000">
                  <a:srgbClr val="A1DA00"/>
                </a:gs>
                <a:gs pos="0">
                  <a:srgbClr val="CCFF33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797539" y="3004684"/>
            <a:ext cx="1221584" cy="1221050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920766" y="3126893"/>
            <a:ext cx="975130" cy="976632"/>
          </a:xfrm>
          <a:prstGeom prst="roundRect">
            <a:avLst/>
          </a:prstGeom>
          <a:gradFill flip="none" rotWithShape="1">
            <a:gsLst>
              <a:gs pos="0">
                <a:srgbClr val="A1DA00"/>
              </a:gs>
              <a:gs pos="100000">
                <a:srgbClr val="8EC00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" name="TextBox 46"/>
          <p:cNvSpPr txBox="1"/>
          <p:nvPr/>
        </p:nvSpPr>
        <p:spPr>
          <a:xfrm>
            <a:off x="4006619" y="3204189"/>
            <a:ext cx="803426" cy="784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 smtClean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5720804" y="3139290"/>
            <a:ext cx="4311640" cy="95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1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此处添加过渡页标题文本</a:t>
            </a:r>
            <a:endParaRPr lang="en-US" altLang="zh-CN" sz="281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85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189427" y="2097192"/>
            <a:ext cx="756543" cy="756543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291417" y="2199183"/>
            <a:ext cx="552562" cy="552562"/>
          </a:xfrm>
          <a:prstGeom prst="roundRect">
            <a:avLst/>
          </a:prstGeom>
          <a:gradFill flip="none" rotWithShape="1">
            <a:gsLst>
              <a:gs pos="100000">
                <a:srgbClr val="40929A"/>
              </a:gs>
              <a:gs pos="0">
                <a:srgbClr val="5ECFCE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518353" y="4349383"/>
            <a:ext cx="563999" cy="563999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595090" y="4426120"/>
            <a:ext cx="410524" cy="410524"/>
          </a:xfrm>
          <a:prstGeom prst="roundRect">
            <a:avLst/>
          </a:prstGeom>
          <a:gradFill flip="none" rotWithShape="1">
            <a:gsLst>
              <a:gs pos="1250">
                <a:srgbClr val="8BA2A3"/>
              </a:gs>
              <a:gs pos="100000">
                <a:srgbClr val="667F8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185288" y="2297792"/>
            <a:ext cx="291480" cy="291480"/>
          </a:xfrm>
          <a:prstGeom prst="roundRect">
            <a:avLst/>
          </a:prstGeom>
          <a:gradFill flip="none" rotWithShape="1">
            <a:gsLst>
              <a:gs pos="99000">
                <a:srgbClr val="6F8A8B"/>
              </a:gs>
              <a:gs pos="0">
                <a:srgbClr val="8BA2A3"/>
              </a:gs>
            </a:gsLst>
            <a:lin ang="2700000" scaled="1"/>
            <a:tileRect/>
          </a:gradFill>
          <a:ln w="6350">
            <a:gradFill>
              <a:gsLst>
                <a:gs pos="100000">
                  <a:srgbClr val="8BA2A3"/>
                </a:gs>
                <a:gs pos="0">
                  <a:srgbClr val="8BA2A3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845626" y="2437474"/>
            <a:ext cx="480541" cy="480541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911008" y="2502856"/>
            <a:ext cx="349776" cy="349776"/>
          </a:xfrm>
          <a:prstGeom prst="roundRect">
            <a:avLst/>
          </a:prstGeom>
          <a:gradFill flip="none" rotWithShape="1">
            <a:gsLst>
              <a:gs pos="1250">
                <a:srgbClr val="8BA2A3"/>
              </a:gs>
              <a:gs pos="100000">
                <a:srgbClr val="667F8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4" y="-911673"/>
            <a:ext cx="12194851" cy="41919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51345" y="3765705"/>
            <a:ext cx="12404328" cy="4263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/>
          <p:bldP spid="5" grpId="1"/>
          <p:bldP spid="6" grpId="0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/>
          <p:bldP spid="5" grpId="1"/>
          <p:bldP spid="6" grpId="0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51345" y="4408413"/>
            <a:ext cx="12404328" cy="4263987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91" y="343167"/>
            <a:ext cx="5481530" cy="1803534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 flipH="1">
            <a:off x="9434200" y="3609373"/>
            <a:ext cx="1489484" cy="109728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4453245" y="3609373"/>
            <a:ext cx="1489484" cy="109728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975939" y="3609373"/>
            <a:ext cx="1489484" cy="109728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061713" y="3609373"/>
            <a:ext cx="1489484" cy="109728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>
          <a:xfrm>
            <a:off x="8350743" y="4533092"/>
            <a:ext cx="1221584" cy="1221050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8473970" y="4655301"/>
            <a:ext cx="975130" cy="976632"/>
          </a:xfrm>
          <a:prstGeom prst="roundRect">
            <a:avLst/>
          </a:prstGeom>
          <a:gradFill flip="none" rotWithShape="1">
            <a:gsLst>
              <a:gs pos="100000">
                <a:srgbClr val="40929A"/>
              </a:gs>
              <a:gs pos="0">
                <a:srgbClr val="5ECFCE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3393889" y="4533092"/>
            <a:ext cx="1221584" cy="1221050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3517116" y="4655301"/>
            <a:ext cx="975130" cy="976632"/>
          </a:xfrm>
          <a:prstGeom prst="roundRect">
            <a:avLst/>
          </a:prstGeom>
          <a:gradFill flip="none" rotWithShape="1">
            <a:gsLst>
              <a:gs pos="100000">
                <a:srgbClr val="40929A"/>
              </a:gs>
              <a:gs pos="0">
                <a:srgbClr val="5ECFCE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3" name="TextBox 55"/>
          <p:cNvSpPr txBox="1"/>
          <p:nvPr/>
        </p:nvSpPr>
        <p:spPr>
          <a:xfrm>
            <a:off x="8581422" y="4742515"/>
            <a:ext cx="782587" cy="784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4" name="TextBox 52"/>
          <p:cNvSpPr txBox="1"/>
          <p:nvPr/>
        </p:nvSpPr>
        <p:spPr>
          <a:xfrm>
            <a:off x="3623764" y="4736676"/>
            <a:ext cx="784189" cy="784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5859254" y="2464197"/>
            <a:ext cx="1221584" cy="1221050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5982481" y="2586406"/>
            <a:ext cx="975130" cy="976632"/>
          </a:xfrm>
          <a:prstGeom prst="roundRect">
            <a:avLst/>
          </a:prstGeom>
          <a:gradFill flip="none" rotWithShape="1">
            <a:gsLst>
              <a:gs pos="0">
                <a:srgbClr val="A1DA00"/>
              </a:gs>
              <a:gs pos="100000">
                <a:srgbClr val="8EC00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892095" y="2464197"/>
            <a:ext cx="1221584" cy="1221050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1015322" y="2586406"/>
            <a:ext cx="975130" cy="976632"/>
          </a:xfrm>
          <a:prstGeom prst="roundRect">
            <a:avLst/>
          </a:prstGeom>
          <a:gradFill flip="none" rotWithShape="1">
            <a:gsLst>
              <a:gs pos="0">
                <a:srgbClr val="A1DA00"/>
              </a:gs>
              <a:gs pos="100000">
                <a:srgbClr val="8EC00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365401" y="4704426"/>
            <a:ext cx="2252615" cy="8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8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1685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265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46"/>
          <p:cNvSpPr txBox="1"/>
          <p:nvPr/>
        </p:nvSpPr>
        <p:spPr>
          <a:xfrm>
            <a:off x="1146060" y="2663703"/>
            <a:ext cx="713657" cy="784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5332560" y="4697074"/>
            <a:ext cx="2252615" cy="8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8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1685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265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49"/>
          <p:cNvSpPr txBox="1"/>
          <p:nvPr/>
        </p:nvSpPr>
        <p:spPr>
          <a:xfrm>
            <a:off x="6069938" y="2669542"/>
            <a:ext cx="800219" cy="784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2" name="Rectangle 39"/>
          <p:cNvSpPr>
            <a:spLocks noChangeArrowheads="1"/>
          </p:cNvSpPr>
          <p:nvPr/>
        </p:nvSpPr>
        <p:spPr bwMode="auto">
          <a:xfrm>
            <a:off x="2878373" y="2683058"/>
            <a:ext cx="2252615" cy="8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8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1685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265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7835228" y="2675706"/>
            <a:ext cx="2252615" cy="8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8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1685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265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7"/>
          <p:cNvSpPr txBox="1"/>
          <p:nvPr/>
        </p:nvSpPr>
        <p:spPr>
          <a:xfrm>
            <a:off x="5674197" y="671575"/>
            <a:ext cx="1510350" cy="784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</a:t>
            </a:r>
            <a:r>
              <a:rPr lang="zh-CN" altLang="en-US" sz="4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en-US" altLang="zh-CN" sz="4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10840209" y="2464197"/>
            <a:ext cx="1221584" cy="1221050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10963436" y="2586406"/>
            <a:ext cx="975130" cy="976632"/>
          </a:xfrm>
          <a:prstGeom prst="roundRect">
            <a:avLst/>
          </a:prstGeom>
          <a:gradFill flip="none" rotWithShape="1">
            <a:gsLst>
              <a:gs pos="0">
                <a:srgbClr val="A1DA00"/>
              </a:gs>
              <a:gs pos="100000">
                <a:srgbClr val="8EC00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10313515" y="4697074"/>
            <a:ext cx="2252615" cy="8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8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1685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26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265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74"/>
          <p:cNvSpPr txBox="1"/>
          <p:nvPr/>
        </p:nvSpPr>
        <p:spPr>
          <a:xfrm>
            <a:off x="11067142" y="2669542"/>
            <a:ext cx="803425" cy="784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49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5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Scale>
                                      <p:cBhvr>
                                        <p:cTn id="63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73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autoRev="1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animScale>
                                      <p:cBhvr>
                                        <p:cTn id="80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mph" presetSubtype="0" autoRev="1" fill="hold" grpId="1" nodeType="withEffect">
                                  <p:stCondLst>
                                    <p:cond delay="4900"/>
                                  </p:stCondLst>
                                  <p:childTnLst>
                                    <p:animScale>
                                      <p:cBhvr>
                                        <p:cTn id="87" dur="15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Scale>
                                      <p:cBhvr>
                                        <p:cTn id="94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mph" presetSubtype="0" autoRev="1" fill="hold" grpId="1" nodeType="withEffect">
                                  <p:stCondLst>
                                    <p:cond delay="6300"/>
                                  </p:stCondLst>
                                  <p:childTnLst>
                                    <p:animScale>
                                      <p:cBhvr>
                                        <p:cTn id="104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grpId="1" nodeType="withEffect">
                                  <p:stCondLst>
                                    <p:cond delay="66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grpId="1" nodeType="withEffect">
                                  <p:stCondLst>
                                    <p:cond delay="6900"/>
                                  </p:stCondLst>
                                  <p:childTnLst>
                                    <p:animScale>
                                      <p:cBhvr>
                                        <p:cTn id="118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mph" presetSubtype="0" autoRev="1" fill="hold" grpId="1" nodeType="withEffect">
                                  <p:stCondLst>
                                    <p:cond delay="7200"/>
                                  </p:stCondLst>
                                  <p:childTnLst>
                                    <p:animScale>
                                      <p:cBhvr>
                                        <p:cTn id="125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mph" presetSubtype="0" autoRev="1" fill="hold" grpId="1" nodeType="withEffect">
                                  <p:stCondLst>
                                    <p:cond delay="8300"/>
                                  </p:stCondLst>
                                  <p:childTnLst>
                                    <p:animScale>
                                      <p:cBhvr>
                                        <p:cTn id="135" dur="150" fill="hold"/>
                                        <p:tgtEl>
                                          <p:spTgt spid="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grpId="1" nodeType="withEffect">
                                  <p:stCondLst>
                                    <p:cond delay="86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mph" presetSubtype="0" autoRev="1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Scale>
                                      <p:cBhvr>
                                        <p:cTn id="149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mph" presetSubtype="0" autoRev="1" fill="hold" grpId="1" nodeType="withEffect">
                                  <p:stCondLst>
                                    <p:cond delay="9200"/>
                                  </p:stCondLst>
                                  <p:childTnLst>
                                    <p:animScale>
                                      <p:cBhvr>
                                        <p:cTn id="156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/>
      <p:bldP spid="43" grpId="1"/>
      <p:bldP spid="44" grpId="0"/>
      <p:bldP spid="44" grpId="1"/>
      <p:bldP spid="45" grpId="0" animBg="1"/>
      <p:bldP spid="45" grpId="1" animBg="1"/>
      <p:bldP spid="46" grpId="0" animBg="1"/>
      <p:bldP spid="46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4" grpId="0"/>
      <p:bldP spid="64" grpId="1"/>
      <p:bldP spid="66" grpId="0" animBg="1"/>
      <p:bldP spid="66" grpId="1" animBg="1"/>
      <p:bldP spid="67" grpId="0" animBg="1"/>
      <p:bldP spid="67" grpId="1" animBg="1"/>
      <p:bldP spid="68" grpId="0"/>
      <p:bldP spid="68" grpId="1"/>
      <p:bldP spid="69" grpId="0"/>
      <p:bldP spid="6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  <a:endParaRPr 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rgbClr val="74BD15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907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  <a:endParaRPr 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  <a:endParaRPr 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79" y="3501194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rgbClr val="74BD15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  <a:endParaRPr 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2" cy="1587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rgbClr val="74BD15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rgbClr val="74BD15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rgbClr val="74BD15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rgbClr val="74BD15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rgbClr val="74BD15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rgbClr val="74B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85" y="1773351"/>
            <a:ext cx="9642542" cy="3172592"/>
          </a:xfrm>
          <a:prstGeom prst="rect">
            <a:avLst/>
          </a:prstGeom>
        </p:spPr>
      </p:pic>
      <p:sp>
        <p:nvSpPr>
          <p:cNvPr id="18" name="PA_矩形 25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34588" y="3367485"/>
            <a:ext cx="45041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CLASS TEACHER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A_矩形 25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50342" y="4631691"/>
            <a:ext cx="5472608" cy="5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100" cap="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add related title </a:t>
            </a:r>
            <a:r>
              <a:rPr lang="en-US" altLang="zh-CN" sz="1100" cap="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wordsClick</a:t>
            </a:r>
            <a:r>
              <a:rPr lang="en-US" altLang="zh-CN" sz="1100" cap="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add related title </a:t>
            </a:r>
            <a:r>
              <a:rPr lang="en-US" altLang="zh-CN" sz="1100" cap="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wordsClick</a:t>
            </a:r>
            <a:r>
              <a:rPr lang="en-US" altLang="zh-CN" sz="1100" cap="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add related title words</a:t>
            </a:r>
            <a:endParaRPr lang="zh-CN" altLang="en-US" sz="1100" cap="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A_矩形 25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04248" y="2456646"/>
            <a:ext cx="71647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0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THANK YOU</a:t>
            </a:r>
            <a:endParaRPr lang="zh-CN" altLang="en-US" sz="6000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4" y="-911673"/>
            <a:ext cx="12194851" cy="4191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51345" y="3765705"/>
            <a:ext cx="12404328" cy="4263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99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99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49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49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99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595090" y="2604081"/>
            <a:ext cx="790922" cy="791009"/>
          </a:xfrm>
          <a:prstGeom prst="roundRect">
            <a:avLst/>
          </a:prstGeom>
          <a:gradFill flip="none" rotWithShape="1">
            <a:gsLst>
              <a:gs pos="99000">
                <a:srgbClr val="8EC000"/>
              </a:gs>
              <a:gs pos="0">
                <a:srgbClr val="A1DA00"/>
              </a:gs>
            </a:gsLst>
            <a:lin ang="2700000" scaled="1"/>
            <a:tileRect/>
          </a:gradFill>
          <a:ln w="6350">
            <a:gradFill>
              <a:gsLst>
                <a:gs pos="100000">
                  <a:srgbClr val="A1DA00"/>
                </a:gs>
                <a:gs pos="50000">
                  <a:srgbClr val="A1DA00"/>
                </a:gs>
                <a:gs pos="0">
                  <a:srgbClr val="CCFF33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797539" y="3004684"/>
            <a:ext cx="1221584" cy="1221050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920766" y="3126893"/>
            <a:ext cx="975130" cy="976632"/>
          </a:xfrm>
          <a:prstGeom prst="roundRect">
            <a:avLst/>
          </a:prstGeom>
          <a:gradFill flip="none" rotWithShape="1">
            <a:gsLst>
              <a:gs pos="0">
                <a:srgbClr val="A1DA00"/>
              </a:gs>
              <a:gs pos="100000">
                <a:srgbClr val="8EC00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" name="TextBox 46"/>
          <p:cNvSpPr txBox="1"/>
          <p:nvPr/>
        </p:nvSpPr>
        <p:spPr>
          <a:xfrm>
            <a:off x="4051504" y="3204189"/>
            <a:ext cx="713657" cy="784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5720804" y="3139290"/>
            <a:ext cx="4311640" cy="95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1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此处添加过渡页标题文本</a:t>
            </a:r>
            <a:endParaRPr lang="en-US" altLang="zh-CN" sz="281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85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189427" y="2097192"/>
            <a:ext cx="756543" cy="756543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291417" y="2199183"/>
            <a:ext cx="552562" cy="552562"/>
          </a:xfrm>
          <a:prstGeom prst="roundRect">
            <a:avLst/>
          </a:prstGeom>
          <a:gradFill flip="none" rotWithShape="1">
            <a:gsLst>
              <a:gs pos="100000">
                <a:srgbClr val="40929A"/>
              </a:gs>
              <a:gs pos="0">
                <a:srgbClr val="5ECFCE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518353" y="4349383"/>
            <a:ext cx="563999" cy="563999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595090" y="4426120"/>
            <a:ext cx="410524" cy="410524"/>
          </a:xfrm>
          <a:prstGeom prst="roundRect">
            <a:avLst/>
          </a:prstGeom>
          <a:gradFill flip="none" rotWithShape="1">
            <a:gsLst>
              <a:gs pos="1250">
                <a:srgbClr val="8BA2A3"/>
              </a:gs>
              <a:gs pos="100000">
                <a:srgbClr val="667F8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185288" y="2297792"/>
            <a:ext cx="291480" cy="291480"/>
          </a:xfrm>
          <a:prstGeom prst="roundRect">
            <a:avLst/>
          </a:prstGeom>
          <a:gradFill flip="none" rotWithShape="1">
            <a:gsLst>
              <a:gs pos="99000">
                <a:srgbClr val="6F8A8B"/>
              </a:gs>
              <a:gs pos="0">
                <a:srgbClr val="8BA2A3"/>
              </a:gs>
            </a:gsLst>
            <a:lin ang="2700000" scaled="1"/>
            <a:tileRect/>
          </a:gradFill>
          <a:ln w="6350">
            <a:gradFill>
              <a:gsLst>
                <a:gs pos="100000">
                  <a:srgbClr val="8BA2A3"/>
                </a:gs>
                <a:gs pos="0">
                  <a:srgbClr val="8BA2A3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845626" y="2437474"/>
            <a:ext cx="480541" cy="480541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911008" y="2502856"/>
            <a:ext cx="349776" cy="349776"/>
          </a:xfrm>
          <a:prstGeom prst="roundRect">
            <a:avLst/>
          </a:prstGeom>
          <a:gradFill flip="none" rotWithShape="1">
            <a:gsLst>
              <a:gs pos="1250">
                <a:srgbClr val="8BA2A3"/>
              </a:gs>
              <a:gs pos="100000">
                <a:srgbClr val="667F8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4" y="-911673"/>
            <a:ext cx="12194851" cy="41919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51345" y="3765705"/>
            <a:ext cx="12404328" cy="4263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/>
          <p:bldP spid="5" grpId="1"/>
          <p:bldP spid="6" grpId="0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/>
          <p:bldP spid="5" grpId="1"/>
          <p:bldP spid="6" grpId="0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7005439" y="1168053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rgbClr val="74BD15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rgbClr val="74BD15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rgbClr val="74BD15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rgbClr val="74BD15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rgbClr val="74BD15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rgbClr val="74BD15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rgbClr val="74BD15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rgbClr val="74BD15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909258" y="15589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904333" y="1823513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992382" y="2956293"/>
            <a:ext cx="724494" cy="724494"/>
          </a:xfrm>
          <a:prstGeom prst="donut">
            <a:avLst>
              <a:gd name="adj" fmla="val 6804"/>
            </a:avLst>
          </a:prstGeom>
          <a:solidFill>
            <a:srgbClr val="74B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2198138" y="3153734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74BD15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2169787" y="4678877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74BD15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909341" y="4676356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899209" y="3166587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665786" y="447333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986962" y="4473483"/>
            <a:ext cx="724494" cy="724494"/>
          </a:xfrm>
          <a:prstGeom prst="donut">
            <a:avLst>
              <a:gd name="adj" fmla="val 6804"/>
            </a:avLst>
          </a:prstGeom>
          <a:solidFill>
            <a:srgbClr val="74B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660080" y="2956293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35035" y="326429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35035" y="2995073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33039" y="326429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433039" y="2995073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35035" y="4790243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35035" y="4504443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33039" y="4790243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33039" y="4504443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939263" y="3691096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39263" y="5214641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603575" y="3691096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597446" y="5214641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1645428" y="2371098"/>
            <a:ext cx="4751427" cy="4053515"/>
            <a:chOff x="3534332" y="1723527"/>
            <a:chExt cx="5122595" cy="437016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avLst/>
              <a:gdLst>
                <a:gd name="T0" fmla="*/ 5626 w 5678"/>
                <a:gd name="T1" fmla="*/ 2815 h 2905"/>
                <a:gd name="T2" fmla="*/ 5572 w 5678"/>
                <a:gd name="T3" fmla="*/ 2673 h 2905"/>
                <a:gd name="T4" fmla="*/ 5520 w 5678"/>
                <a:gd name="T5" fmla="*/ 2531 h 2905"/>
                <a:gd name="T6" fmla="*/ 5465 w 5678"/>
                <a:gd name="T7" fmla="*/ 2389 h 2905"/>
                <a:gd name="T8" fmla="*/ 5413 w 5678"/>
                <a:gd name="T9" fmla="*/ 2247 h 2905"/>
                <a:gd name="T10" fmla="*/ 5359 w 5678"/>
                <a:gd name="T11" fmla="*/ 2105 h 2905"/>
                <a:gd name="T12" fmla="*/ 5307 w 5678"/>
                <a:gd name="T13" fmla="*/ 1963 h 2905"/>
                <a:gd name="T14" fmla="*/ 5253 w 5678"/>
                <a:gd name="T15" fmla="*/ 1822 h 2905"/>
                <a:gd name="T16" fmla="*/ 5201 w 5678"/>
                <a:gd name="T17" fmla="*/ 1682 h 2905"/>
                <a:gd name="T18" fmla="*/ 5146 w 5678"/>
                <a:gd name="T19" fmla="*/ 1540 h 2905"/>
                <a:gd name="T20" fmla="*/ 5092 w 5678"/>
                <a:gd name="T21" fmla="*/ 1398 h 2905"/>
                <a:gd name="T22" fmla="*/ 5040 w 5678"/>
                <a:gd name="T23" fmla="*/ 1256 h 2905"/>
                <a:gd name="T24" fmla="*/ 4985 w 5678"/>
                <a:gd name="T25" fmla="*/ 1114 h 2905"/>
                <a:gd name="T26" fmla="*/ 4933 w 5678"/>
                <a:gd name="T27" fmla="*/ 972 h 2905"/>
                <a:gd name="T28" fmla="*/ 4905 w 5678"/>
                <a:gd name="T29" fmla="*/ 845 h 2905"/>
                <a:gd name="T30" fmla="*/ 4765 w 5678"/>
                <a:gd name="T31" fmla="*/ 807 h 2905"/>
                <a:gd name="T32" fmla="*/ 4626 w 5678"/>
                <a:gd name="T33" fmla="*/ 750 h 2905"/>
                <a:gd name="T34" fmla="*/ 4484 w 5678"/>
                <a:gd name="T35" fmla="*/ 693 h 2905"/>
                <a:gd name="T36" fmla="*/ 4345 w 5678"/>
                <a:gd name="T37" fmla="*/ 637 h 2905"/>
                <a:gd name="T38" fmla="*/ 4205 w 5678"/>
                <a:gd name="T39" fmla="*/ 580 h 2905"/>
                <a:gd name="T40" fmla="*/ 4063 w 5678"/>
                <a:gd name="T41" fmla="*/ 523 h 2905"/>
                <a:gd name="T42" fmla="*/ 3924 w 5678"/>
                <a:gd name="T43" fmla="*/ 466 h 2905"/>
                <a:gd name="T44" fmla="*/ 3784 w 5678"/>
                <a:gd name="T45" fmla="*/ 410 h 2905"/>
                <a:gd name="T46" fmla="*/ 3642 w 5678"/>
                <a:gd name="T47" fmla="*/ 353 h 2905"/>
                <a:gd name="T48" fmla="*/ 3503 w 5678"/>
                <a:gd name="T49" fmla="*/ 296 h 2905"/>
                <a:gd name="T50" fmla="*/ 3363 w 5678"/>
                <a:gd name="T51" fmla="*/ 239 h 2905"/>
                <a:gd name="T52" fmla="*/ 3224 w 5678"/>
                <a:gd name="T53" fmla="*/ 182 h 2905"/>
                <a:gd name="T54" fmla="*/ 3082 w 5678"/>
                <a:gd name="T55" fmla="*/ 126 h 2905"/>
                <a:gd name="T56" fmla="*/ 2942 w 5678"/>
                <a:gd name="T57" fmla="*/ 69 h 2905"/>
                <a:gd name="T58" fmla="*/ 2807 w 5678"/>
                <a:gd name="T59" fmla="*/ 19 h 2905"/>
                <a:gd name="T60" fmla="*/ 2666 w 5678"/>
                <a:gd name="T61" fmla="*/ 71 h 2905"/>
                <a:gd name="T62" fmla="*/ 2524 w 5678"/>
                <a:gd name="T63" fmla="*/ 123 h 2905"/>
                <a:gd name="T64" fmla="*/ 2382 w 5678"/>
                <a:gd name="T65" fmla="*/ 175 h 2905"/>
                <a:gd name="T66" fmla="*/ 2240 w 5678"/>
                <a:gd name="T67" fmla="*/ 227 h 2905"/>
                <a:gd name="T68" fmla="*/ 2098 w 5678"/>
                <a:gd name="T69" fmla="*/ 279 h 2905"/>
                <a:gd name="T70" fmla="*/ 1956 w 5678"/>
                <a:gd name="T71" fmla="*/ 331 h 2905"/>
                <a:gd name="T72" fmla="*/ 1814 w 5678"/>
                <a:gd name="T73" fmla="*/ 384 h 2905"/>
                <a:gd name="T74" fmla="*/ 1672 w 5678"/>
                <a:gd name="T75" fmla="*/ 436 h 2905"/>
                <a:gd name="T76" fmla="*/ 1530 w 5678"/>
                <a:gd name="T77" fmla="*/ 488 h 2905"/>
                <a:gd name="T78" fmla="*/ 1389 w 5678"/>
                <a:gd name="T79" fmla="*/ 540 h 2905"/>
                <a:gd name="T80" fmla="*/ 1247 w 5678"/>
                <a:gd name="T81" fmla="*/ 594 h 2905"/>
                <a:gd name="T82" fmla="*/ 1105 w 5678"/>
                <a:gd name="T83" fmla="*/ 646 h 2905"/>
                <a:gd name="T84" fmla="*/ 963 w 5678"/>
                <a:gd name="T85" fmla="*/ 698 h 2905"/>
                <a:gd name="T86" fmla="*/ 821 w 5678"/>
                <a:gd name="T87" fmla="*/ 750 h 2905"/>
                <a:gd name="T88" fmla="*/ 745 w 5678"/>
                <a:gd name="T89" fmla="*/ 859 h 2905"/>
                <a:gd name="T90" fmla="*/ 693 w 5678"/>
                <a:gd name="T91" fmla="*/ 1001 h 2905"/>
                <a:gd name="T92" fmla="*/ 641 w 5678"/>
                <a:gd name="T93" fmla="*/ 1143 h 2905"/>
                <a:gd name="T94" fmla="*/ 587 w 5678"/>
                <a:gd name="T95" fmla="*/ 1285 h 2905"/>
                <a:gd name="T96" fmla="*/ 535 w 5678"/>
                <a:gd name="T97" fmla="*/ 1427 h 2905"/>
                <a:gd name="T98" fmla="*/ 480 w 5678"/>
                <a:gd name="T99" fmla="*/ 1568 h 2905"/>
                <a:gd name="T100" fmla="*/ 428 w 5678"/>
                <a:gd name="T101" fmla="*/ 1710 h 2905"/>
                <a:gd name="T102" fmla="*/ 376 w 5678"/>
                <a:gd name="T103" fmla="*/ 1852 h 2905"/>
                <a:gd name="T104" fmla="*/ 322 w 5678"/>
                <a:gd name="T105" fmla="*/ 1994 h 2905"/>
                <a:gd name="T106" fmla="*/ 270 w 5678"/>
                <a:gd name="T107" fmla="*/ 2136 h 2905"/>
                <a:gd name="T108" fmla="*/ 218 w 5678"/>
                <a:gd name="T109" fmla="*/ 2278 h 2905"/>
                <a:gd name="T110" fmla="*/ 164 w 5678"/>
                <a:gd name="T111" fmla="*/ 2420 h 2905"/>
                <a:gd name="T112" fmla="*/ 112 w 5678"/>
                <a:gd name="T113" fmla="*/ 2562 h 2905"/>
                <a:gd name="T114" fmla="*/ 60 w 5678"/>
                <a:gd name="T115" fmla="*/ 2704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8" h="2905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avLst/>
              <a:gdLst>
                <a:gd name="T0" fmla="*/ 106 w 2878"/>
                <a:gd name="T1" fmla="*/ 1977 h 2039"/>
                <a:gd name="T2" fmla="*/ 142 w 2878"/>
                <a:gd name="T3" fmla="*/ 1966 h 2039"/>
                <a:gd name="T4" fmla="*/ 220 w 2878"/>
                <a:gd name="T5" fmla="*/ 1954 h 2039"/>
                <a:gd name="T6" fmla="*/ 324 w 2878"/>
                <a:gd name="T7" fmla="*/ 1914 h 2039"/>
                <a:gd name="T8" fmla="*/ 388 w 2878"/>
                <a:gd name="T9" fmla="*/ 1866 h 2039"/>
                <a:gd name="T10" fmla="*/ 530 w 2878"/>
                <a:gd name="T11" fmla="*/ 1812 h 2039"/>
                <a:gd name="T12" fmla="*/ 563 w 2878"/>
                <a:gd name="T13" fmla="*/ 1798 h 2039"/>
                <a:gd name="T14" fmla="*/ 641 w 2878"/>
                <a:gd name="T15" fmla="*/ 1788 h 2039"/>
                <a:gd name="T16" fmla="*/ 747 w 2878"/>
                <a:gd name="T17" fmla="*/ 1746 h 2039"/>
                <a:gd name="T18" fmla="*/ 811 w 2878"/>
                <a:gd name="T19" fmla="*/ 1701 h 2039"/>
                <a:gd name="T20" fmla="*/ 951 w 2878"/>
                <a:gd name="T21" fmla="*/ 1644 h 2039"/>
                <a:gd name="T22" fmla="*/ 986 w 2878"/>
                <a:gd name="T23" fmla="*/ 1632 h 2039"/>
                <a:gd name="T24" fmla="*/ 1064 w 2878"/>
                <a:gd name="T25" fmla="*/ 1620 h 2039"/>
                <a:gd name="T26" fmla="*/ 1168 w 2878"/>
                <a:gd name="T27" fmla="*/ 1580 h 2039"/>
                <a:gd name="T28" fmla="*/ 1232 w 2878"/>
                <a:gd name="T29" fmla="*/ 1533 h 2039"/>
                <a:gd name="T30" fmla="*/ 1374 w 2878"/>
                <a:gd name="T31" fmla="*/ 1478 h 2039"/>
                <a:gd name="T32" fmla="*/ 1409 w 2878"/>
                <a:gd name="T33" fmla="*/ 1464 h 2039"/>
                <a:gd name="T34" fmla="*/ 1485 w 2878"/>
                <a:gd name="T35" fmla="*/ 1455 h 2039"/>
                <a:gd name="T36" fmla="*/ 1591 w 2878"/>
                <a:gd name="T37" fmla="*/ 1412 h 2039"/>
                <a:gd name="T38" fmla="*/ 1655 w 2878"/>
                <a:gd name="T39" fmla="*/ 1367 h 2039"/>
                <a:gd name="T40" fmla="*/ 1795 w 2878"/>
                <a:gd name="T41" fmla="*/ 1310 h 2039"/>
                <a:gd name="T42" fmla="*/ 1830 w 2878"/>
                <a:gd name="T43" fmla="*/ 1299 h 2039"/>
                <a:gd name="T44" fmla="*/ 1908 w 2878"/>
                <a:gd name="T45" fmla="*/ 1287 h 2039"/>
                <a:gd name="T46" fmla="*/ 2015 w 2878"/>
                <a:gd name="T47" fmla="*/ 1247 h 2039"/>
                <a:gd name="T48" fmla="*/ 2076 w 2878"/>
                <a:gd name="T49" fmla="*/ 1199 h 2039"/>
                <a:gd name="T50" fmla="*/ 2218 w 2878"/>
                <a:gd name="T51" fmla="*/ 1145 h 2039"/>
                <a:gd name="T52" fmla="*/ 2254 w 2878"/>
                <a:gd name="T53" fmla="*/ 1131 h 2039"/>
                <a:gd name="T54" fmla="*/ 2329 w 2878"/>
                <a:gd name="T55" fmla="*/ 1121 h 2039"/>
                <a:gd name="T56" fmla="*/ 2436 w 2878"/>
                <a:gd name="T57" fmla="*/ 1079 h 2039"/>
                <a:gd name="T58" fmla="*/ 2500 w 2878"/>
                <a:gd name="T59" fmla="*/ 1034 h 2039"/>
                <a:gd name="T60" fmla="*/ 2639 w 2878"/>
                <a:gd name="T61" fmla="*/ 977 h 2039"/>
                <a:gd name="T62" fmla="*/ 2675 w 2878"/>
                <a:gd name="T63" fmla="*/ 965 h 2039"/>
                <a:gd name="T64" fmla="*/ 2753 w 2878"/>
                <a:gd name="T65" fmla="*/ 953 h 2039"/>
                <a:gd name="T66" fmla="*/ 2850 w 2878"/>
                <a:gd name="T67" fmla="*/ 894 h 2039"/>
                <a:gd name="T68" fmla="*/ 2781 w 2878"/>
                <a:gd name="T69" fmla="*/ 878 h 2039"/>
                <a:gd name="T70" fmla="*/ 2748 w 2878"/>
                <a:gd name="T71" fmla="*/ 861 h 2039"/>
                <a:gd name="T72" fmla="*/ 2686 w 2878"/>
                <a:gd name="T73" fmla="*/ 811 h 2039"/>
                <a:gd name="T74" fmla="*/ 2585 w 2878"/>
                <a:gd name="T75" fmla="*/ 762 h 2039"/>
                <a:gd name="T76" fmla="*/ 2509 w 2878"/>
                <a:gd name="T77" fmla="*/ 745 h 2039"/>
                <a:gd name="T78" fmla="*/ 2372 w 2878"/>
                <a:gd name="T79" fmla="*/ 679 h 2039"/>
                <a:gd name="T80" fmla="*/ 2339 w 2878"/>
                <a:gd name="T81" fmla="*/ 662 h 2039"/>
                <a:gd name="T82" fmla="*/ 2280 w 2878"/>
                <a:gd name="T83" fmla="*/ 613 h 2039"/>
                <a:gd name="T84" fmla="*/ 2178 w 2878"/>
                <a:gd name="T85" fmla="*/ 563 h 2039"/>
                <a:gd name="T86" fmla="*/ 2100 w 2878"/>
                <a:gd name="T87" fmla="*/ 547 h 2039"/>
                <a:gd name="T88" fmla="*/ 1965 w 2878"/>
                <a:gd name="T89" fmla="*/ 480 h 2039"/>
                <a:gd name="T90" fmla="*/ 1930 w 2878"/>
                <a:gd name="T91" fmla="*/ 464 h 2039"/>
                <a:gd name="T92" fmla="*/ 1871 w 2878"/>
                <a:gd name="T93" fmla="*/ 414 h 2039"/>
                <a:gd name="T94" fmla="*/ 1769 w 2878"/>
                <a:gd name="T95" fmla="*/ 364 h 2039"/>
                <a:gd name="T96" fmla="*/ 1693 w 2878"/>
                <a:gd name="T97" fmla="*/ 348 h 2039"/>
                <a:gd name="T98" fmla="*/ 1556 w 2878"/>
                <a:gd name="T99" fmla="*/ 282 h 2039"/>
                <a:gd name="T100" fmla="*/ 1523 w 2878"/>
                <a:gd name="T101" fmla="*/ 265 h 2039"/>
                <a:gd name="T102" fmla="*/ 1461 w 2878"/>
                <a:gd name="T103" fmla="*/ 215 h 2039"/>
                <a:gd name="T104" fmla="*/ 1360 w 2878"/>
                <a:gd name="T105" fmla="*/ 166 h 2039"/>
                <a:gd name="T106" fmla="*/ 1284 w 2878"/>
                <a:gd name="T107" fmla="*/ 149 h 2039"/>
                <a:gd name="T108" fmla="*/ 1147 w 2878"/>
                <a:gd name="T109" fmla="*/ 83 h 2039"/>
                <a:gd name="T110" fmla="*/ 1114 w 2878"/>
                <a:gd name="T111" fmla="*/ 66 h 2039"/>
                <a:gd name="T112" fmla="*/ 1055 w 2878"/>
                <a:gd name="T113" fmla="*/ 17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8" h="2039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5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avLst/>
              <a:gdLst>
                <a:gd name="T0" fmla="*/ 90 w 2287"/>
                <a:gd name="T1" fmla="*/ 40 h 1760"/>
                <a:gd name="T2" fmla="*/ 85 w 2287"/>
                <a:gd name="T3" fmla="*/ 116 h 1760"/>
                <a:gd name="T4" fmla="*/ 83 w 2287"/>
                <a:gd name="T5" fmla="*/ 192 h 1760"/>
                <a:gd name="T6" fmla="*/ 80 w 2287"/>
                <a:gd name="T7" fmla="*/ 267 h 1760"/>
                <a:gd name="T8" fmla="*/ 75 w 2287"/>
                <a:gd name="T9" fmla="*/ 343 h 1760"/>
                <a:gd name="T10" fmla="*/ 73 w 2287"/>
                <a:gd name="T11" fmla="*/ 419 h 1760"/>
                <a:gd name="T12" fmla="*/ 71 w 2287"/>
                <a:gd name="T13" fmla="*/ 495 h 1760"/>
                <a:gd name="T14" fmla="*/ 66 w 2287"/>
                <a:gd name="T15" fmla="*/ 568 h 1760"/>
                <a:gd name="T16" fmla="*/ 64 w 2287"/>
                <a:gd name="T17" fmla="*/ 644 h 1760"/>
                <a:gd name="T18" fmla="*/ 61 w 2287"/>
                <a:gd name="T19" fmla="*/ 719 h 1760"/>
                <a:gd name="T20" fmla="*/ 57 w 2287"/>
                <a:gd name="T21" fmla="*/ 795 h 1760"/>
                <a:gd name="T22" fmla="*/ 54 w 2287"/>
                <a:gd name="T23" fmla="*/ 871 h 1760"/>
                <a:gd name="T24" fmla="*/ 52 w 2287"/>
                <a:gd name="T25" fmla="*/ 946 h 1760"/>
                <a:gd name="T26" fmla="*/ 47 w 2287"/>
                <a:gd name="T27" fmla="*/ 1022 h 1760"/>
                <a:gd name="T28" fmla="*/ 45 w 2287"/>
                <a:gd name="T29" fmla="*/ 1098 h 1760"/>
                <a:gd name="T30" fmla="*/ 42 w 2287"/>
                <a:gd name="T31" fmla="*/ 1173 h 1760"/>
                <a:gd name="T32" fmla="*/ 40 w 2287"/>
                <a:gd name="T33" fmla="*/ 1249 h 1760"/>
                <a:gd name="T34" fmla="*/ 35 w 2287"/>
                <a:gd name="T35" fmla="*/ 1325 h 1760"/>
                <a:gd name="T36" fmla="*/ 33 w 2287"/>
                <a:gd name="T37" fmla="*/ 1400 h 1760"/>
                <a:gd name="T38" fmla="*/ 31 w 2287"/>
                <a:gd name="T39" fmla="*/ 1476 h 1760"/>
                <a:gd name="T40" fmla="*/ 26 w 2287"/>
                <a:gd name="T41" fmla="*/ 1552 h 1760"/>
                <a:gd name="T42" fmla="*/ 23 w 2287"/>
                <a:gd name="T43" fmla="*/ 1627 h 1760"/>
                <a:gd name="T44" fmla="*/ 21 w 2287"/>
                <a:gd name="T45" fmla="*/ 1703 h 1760"/>
                <a:gd name="T46" fmla="*/ 19 w 2287"/>
                <a:gd name="T47" fmla="*/ 1741 h 1760"/>
                <a:gd name="T48" fmla="*/ 35 w 2287"/>
                <a:gd name="T49" fmla="*/ 1724 h 1760"/>
                <a:gd name="T50" fmla="*/ 106 w 2287"/>
                <a:gd name="T51" fmla="*/ 1696 h 1760"/>
                <a:gd name="T52" fmla="*/ 177 w 2287"/>
                <a:gd name="T53" fmla="*/ 1668 h 1760"/>
                <a:gd name="T54" fmla="*/ 246 w 2287"/>
                <a:gd name="T55" fmla="*/ 1639 h 1760"/>
                <a:gd name="T56" fmla="*/ 317 w 2287"/>
                <a:gd name="T57" fmla="*/ 1611 h 1760"/>
                <a:gd name="T58" fmla="*/ 385 w 2287"/>
                <a:gd name="T59" fmla="*/ 1582 h 1760"/>
                <a:gd name="T60" fmla="*/ 456 w 2287"/>
                <a:gd name="T61" fmla="*/ 1554 h 1760"/>
                <a:gd name="T62" fmla="*/ 527 w 2287"/>
                <a:gd name="T63" fmla="*/ 1523 h 1760"/>
                <a:gd name="T64" fmla="*/ 596 w 2287"/>
                <a:gd name="T65" fmla="*/ 1495 h 1760"/>
                <a:gd name="T66" fmla="*/ 667 w 2287"/>
                <a:gd name="T67" fmla="*/ 1467 h 1760"/>
                <a:gd name="T68" fmla="*/ 738 w 2287"/>
                <a:gd name="T69" fmla="*/ 1438 h 1760"/>
                <a:gd name="T70" fmla="*/ 806 w 2287"/>
                <a:gd name="T71" fmla="*/ 1410 h 1760"/>
                <a:gd name="T72" fmla="*/ 877 w 2287"/>
                <a:gd name="T73" fmla="*/ 1381 h 1760"/>
                <a:gd name="T74" fmla="*/ 946 w 2287"/>
                <a:gd name="T75" fmla="*/ 1353 h 1760"/>
                <a:gd name="T76" fmla="*/ 1017 w 2287"/>
                <a:gd name="T77" fmla="*/ 1325 h 1760"/>
                <a:gd name="T78" fmla="*/ 1088 w 2287"/>
                <a:gd name="T79" fmla="*/ 1296 h 1760"/>
                <a:gd name="T80" fmla="*/ 1156 w 2287"/>
                <a:gd name="T81" fmla="*/ 1268 h 1760"/>
                <a:gd name="T82" fmla="*/ 1227 w 2287"/>
                <a:gd name="T83" fmla="*/ 1240 h 1760"/>
                <a:gd name="T84" fmla="*/ 1298 w 2287"/>
                <a:gd name="T85" fmla="*/ 1211 h 1760"/>
                <a:gd name="T86" fmla="*/ 1367 w 2287"/>
                <a:gd name="T87" fmla="*/ 1180 h 1760"/>
                <a:gd name="T88" fmla="*/ 1438 w 2287"/>
                <a:gd name="T89" fmla="*/ 1152 h 1760"/>
                <a:gd name="T90" fmla="*/ 1509 w 2287"/>
                <a:gd name="T91" fmla="*/ 1124 h 1760"/>
                <a:gd name="T92" fmla="*/ 1577 w 2287"/>
                <a:gd name="T93" fmla="*/ 1095 h 1760"/>
                <a:gd name="T94" fmla="*/ 1648 w 2287"/>
                <a:gd name="T95" fmla="*/ 1067 h 1760"/>
                <a:gd name="T96" fmla="*/ 1717 w 2287"/>
                <a:gd name="T97" fmla="*/ 1038 h 1760"/>
                <a:gd name="T98" fmla="*/ 1788 w 2287"/>
                <a:gd name="T99" fmla="*/ 1010 h 1760"/>
                <a:gd name="T100" fmla="*/ 1859 w 2287"/>
                <a:gd name="T101" fmla="*/ 982 h 1760"/>
                <a:gd name="T102" fmla="*/ 1927 w 2287"/>
                <a:gd name="T103" fmla="*/ 953 h 1760"/>
                <a:gd name="T104" fmla="*/ 1998 w 2287"/>
                <a:gd name="T105" fmla="*/ 925 h 1760"/>
                <a:gd name="T106" fmla="*/ 2069 w 2287"/>
                <a:gd name="T107" fmla="*/ 897 h 1760"/>
                <a:gd name="T108" fmla="*/ 2138 w 2287"/>
                <a:gd name="T109" fmla="*/ 868 h 1760"/>
                <a:gd name="T110" fmla="*/ 2209 w 2287"/>
                <a:gd name="T111" fmla="*/ 840 h 1760"/>
                <a:gd name="T112" fmla="*/ 2277 w 2287"/>
                <a:gd name="T113" fmla="*/ 809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7" h="1760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avLst/>
              <a:gdLst>
                <a:gd name="T0" fmla="*/ 6025 w 6103"/>
                <a:gd name="T1" fmla="*/ 1315 h 1343"/>
                <a:gd name="T2" fmla="*/ 5926 w 6103"/>
                <a:gd name="T3" fmla="*/ 1258 h 1343"/>
                <a:gd name="T4" fmla="*/ 5779 w 6103"/>
                <a:gd name="T5" fmla="*/ 1220 h 1343"/>
                <a:gd name="T6" fmla="*/ 5749 w 6103"/>
                <a:gd name="T7" fmla="*/ 1190 h 1343"/>
                <a:gd name="T8" fmla="*/ 5638 w 6103"/>
                <a:gd name="T9" fmla="*/ 1166 h 1343"/>
                <a:gd name="T10" fmla="*/ 5531 w 6103"/>
                <a:gd name="T11" fmla="*/ 1126 h 1343"/>
                <a:gd name="T12" fmla="*/ 5432 w 6103"/>
                <a:gd name="T13" fmla="*/ 1069 h 1343"/>
                <a:gd name="T14" fmla="*/ 5283 w 6103"/>
                <a:gd name="T15" fmla="*/ 1031 h 1343"/>
                <a:gd name="T16" fmla="*/ 5255 w 6103"/>
                <a:gd name="T17" fmla="*/ 1000 h 1343"/>
                <a:gd name="T18" fmla="*/ 5141 w 6103"/>
                <a:gd name="T19" fmla="*/ 979 h 1343"/>
                <a:gd name="T20" fmla="*/ 5037 w 6103"/>
                <a:gd name="T21" fmla="*/ 939 h 1343"/>
                <a:gd name="T22" fmla="*/ 4938 w 6103"/>
                <a:gd name="T23" fmla="*/ 880 h 1343"/>
                <a:gd name="T24" fmla="*/ 4789 w 6103"/>
                <a:gd name="T25" fmla="*/ 844 h 1343"/>
                <a:gd name="T26" fmla="*/ 4760 w 6103"/>
                <a:gd name="T27" fmla="*/ 814 h 1343"/>
                <a:gd name="T28" fmla="*/ 4647 w 6103"/>
                <a:gd name="T29" fmla="*/ 790 h 1343"/>
                <a:gd name="T30" fmla="*/ 4540 w 6103"/>
                <a:gd name="T31" fmla="*/ 750 h 1343"/>
                <a:gd name="T32" fmla="*/ 4441 w 6103"/>
                <a:gd name="T33" fmla="*/ 691 h 1343"/>
                <a:gd name="T34" fmla="*/ 4294 w 6103"/>
                <a:gd name="T35" fmla="*/ 655 h 1343"/>
                <a:gd name="T36" fmla="*/ 4266 w 6103"/>
                <a:gd name="T37" fmla="*/ 624 h 1343"/>
                <a:gd name="T38" fmla="*/ 4153 w 6103"/>
                <a:gd name="T39" fmla="*/ 601 h 1343"/>
                <a:gd name="T40" fmla="*/ 4046 w 6103"/>
                <a:gd name="T41" fmla="*/ 561 h 1343"/>
                <a:gd name="T42" fmla="*/ 3947 w 6103"/>
                <a:gd name="T43" fmla="*/ 501 h 1343"/>
                <a:gd name="T44" fmla="*/ 3798 w 6103"/>
                <a:gd name="T45" fmla="*/ 466 h 1343"/>
                <a:gd name="T46" fmla="*/ 3769 w 6103"/>
                <a:gd name="T47" fmla="*/ 435 h 1343"/>
                <a:gd name="T48" fmla="*/ 3658 w 6103"/>
                <a:gd name="T49" fmla="*/ 412 h 1343"/>
                <a:gd name="T50" fmla="*/ 3552 w 6103"/>
                <a:gd name="T51" fmla="*/ 371 h 1343"/>
                <a:gd name="T52" fmla="*/ 3453 w 6103"/>
                <a:gd name="T53" fmla="*/ 315 h 1343"/>
                <a:gd name="T54" fmla="*/ 3304 w 6103"/>
                <a:gd name="T55" fmla="*/ 277 h 1343"/>
                <a:gd name="T56" fmla="*/ 3275 w 6103"/>
                <a:gd name="T57" fmla="*/ 246 h 1343"/>
                <a:gd name="T58" fmla="*/ 3162 w 6103"/>
                <a:gd name="T59" fmla="*/ 225 h 1343"/>
                <a:gd name="T60" fmla="*/ 3053 w 6103"/>
                <a:gd name="T61" fmla="*/ 182 h 1343"/>
                <a:gd name="T62" fmla="*/ 2946 w 6103"/>
                <a:gd name="T63" fmla="*/ 177 h 1343"/>
                <a:gd name="T64" fmla="*/ 2909 w 6103"/>
                <a:gd name="T65" fmla="*/ 156 h 1343"/>
                <a:gd name="T66" fmla="*/ 2795 w 6103"/>
                <a:gd name="T67" fmla="*/ 168 h 1343"/>
                <a:gd name="T68" fmla="*/ 2682 w 6103"/>
                <a:gd name="T69" fmla="*/ 163 h 1343"/>
                <a:gd name="T70" fmla="*/ 2568 w 6103"/>
                <a:gd name="T71" fmla="*/ 137 h 1343"/>
                <a:gd name="T72" fmla="*/ 2417 w 6103"/>
                <a:gd name="T73" fmla="*/ 149 h 1343"/>
                <a:gd name="T74" fmla="*/ 2381 w 6103"/>
                <a:gd name="T75" fmla="*/ 128 h 1343"/>
                <a:gd name="T76" fmla="*/ 2265 w 6103"/>
                <a:gd name="T77" fmla="*/ 140 h 1343"/>
                <a:gd name="T78" fmla="*/ 2152 w 6103"/>
                <a:gd name="T79" fmla="*/ 135 h 1343"/>
                <a:gd name="T80" fmla="*/ 2041 w 6103"/>
                <a:gd name="T81" fmla="*/ 109 h 1343"/>
                <a:gd name="T82" fmla="*/ 1887 w 6103"/>
                <a:gd name="T83" fmla="*/ 121 h 1343"/>
                <a:gd name="T84" fmla="*/ 1852 w 6103"/>
                <a:gd name="T85" fmla="*/ 99 h 1343"/>
                <a:gd name="T86" fmla="*/ 1736 w 6103"/>
                <a:gd name="T87" fmla="*/ 111 h 1343"/>
                <a:gd name="T88" fmla="*/ 1625 w 6103"/>
                <a:gd name="T89" fmla="*/ 106 h 1343"/>
                <a:gd name="T90" fmla="*/ 1511 w 6103"/>
                <a:gd name="T91" fmla="*/ 80 h 1343"/>
                <a:gd name="T92" fmla="*/ 1360 w 6103"/>
                <a:gd name="T93" fmla="*/ 92 h 1343"/>
                <a:gd name="T94" fmla="*/ 1322 w 6103"/>
                <a:gd name="T95" fmla="*/ 71 h 1343"/>
                <a:gd name="T96" fmla="*/ 1208 w 6103"/>
                <a:gd name="T97" fmla="*/ 83 h 1343"/>
                <a:gd name="T98" fmla="*/ 1095 w 6103"/>
                <a:gd name="T99" fmla="*/ 78 h 1343"/>
                <a:gd name="T100" fmla="*/ 981 w 6103"/>
                <a:gd name="T101" fmla="*/ 52 h 1343"/>
                <a:gd name="T102" fmla="*/ 830 w 6103"/>
                <a:gd name="T103" fmla="*/ 64 h 1343"/>
                <a:gd name="T104" fmla="*/ 792 w 6103"/>
                <a:gd name="T105" fmla="*/ 43 h 1343"/>
                <a:gd name="T106" fmla="*/ 679 w 6103"/>
                <a:gd name="T107" fmla="*/ 57 h 1343"/>
                <a:gd name="T108" fmla="*/ 565 w 6103"/>
                <a:gd name="T109" fmla="*/ 50 h 1343"/>
                <a:gd name="T110" fmla="*/ 454 w 6103"/>
                <a:gd name="T111" fmla="*/ 24 h 1343"/>
                <a:gd name="T112" fmla="*/ 300 w 6103"/>
                <a:gd name="T113" fmla="*/ 35 h 1343"/>
                <a:gd name="T114" fmla="*/ 265 w 6103"/>
                <a:gd name="T115" fmla="*/ 14 h 1343"/>
                <a:gd name="T116" fmla="*/ 149 w 6103"/>
                <a:gd name="T117" fmla="*/ 28 h 1343"/>
                <a:gd name="T118" fmla="*/ 35 w 6103"/>
                <a:gd name="T119" fmla="*/ 2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3" h="134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avLst/>
              <a:gdLst>
                <a:gd name="T0" fmla="*/ 31 w 2611"/>
                <a:gd name="T1" fmla="*/ 21 h 1946"/>
                <a:gd name="T2" fmla="*/ 71 w 2611"/>
                <a:gd name="T3" fmla="*/ 85 h 1946"/>
                <a:gd name="T4" fmla="*/ 111 w 2611"/>
                <a:gd name="T5" fmla="*/ 149 h 1946"/>
                <a:gd name="T6" fmla="*/ 154 w 2611"/>
                <a:gd name="T7" fmla="*/ 213 h 1946"/>
                <a:gd name="T8" fmla="*/ 194 w 2611"/>
                <a:gd name="T9" fmla="*/ 276 h 1946"/>
                <a:gd name="T10" fmla="*/ 236 w 2611"/>
                <a:gd name="T11" fmla="*/ 340 h 1946"/>
                <a:gd name="T12" fmla="*/ 277 w 2611"/>
                <a:gd name="T13" fmla="*/ 404 h 1946"/>
                <a:gd name="T14" fmla="*/ 317 w 2611"/>
                <a:gd name="T15" fmla="*/ 466 h 1946"/>
                <a:gd name="T16" fmla="*/ 359 w 2611"/>
                <a:gd name="T17" fmla="*/ 529 h 1946"/>
                <a:gd name="T18" fmla="*/ 400 w 2611"/>
                <a:gd name="T19" fmla="*/ 593 h 1946"/>
                <a:gd name="T20" fmla="*/ 440 w 2611"/>
                <a:gd name="T21" fmla="*/ 657 h 1946"/>
                <a:gd name="T22" fmla="*/ 482 w 2611"/>
                <a:gd name="T23" fmla="*/ 721 h 1946"/>
                <a:gd name="T24" fmla="*/ 523 w 2611"/>
                <a:gd name="T25" fmla="*/ 785 h 1946"/>
                <a:gd name="T26" fmla="*/ 565 w 2611"/>
                <a:gd name="T27" fmla="*/ 849 h 1946"/>
                <a:gd name="T28" fmla="*/ 605 w 2611"/>
                <a:gd name="T29" fmla="*/ 910 h 1946"/>
                <a:gd name="T30" fmla="*/ 646 w 2611"/>
                <a:gd name="T31" fmla="*/ 974 h 1946"/>
                <a:gd name="T32" fmla="*/ 688 w 2611"/>
                <a:gd name="T33" fmla="*/ 1038 h 1946"/>
                <a:gd name="T34" fmla="*/ 728 w 2611"/>
                <a:gd name="T35" fmla="*/ 1102 h 1946"/>
                <a:gd name="T36" fmla="*/ 771 w 2611"/>
                <a:gd name="T37" fmla="*/ 1166 h 1946"/>
                <a:gd name="T38" fmla="*/ 811 w 2611"/>
                <a:gd name="T39" fmla="*/ 1230 h 1946"/>
                <a:gd name="T40" fmla="*/ 851 w 2611"/>
                <a:gd name="T41" fmla="*/ 1293 h 1946"/>
                <a:gd name="T42" fmla="*/ 894 w 2611"/>
                <a:gd name="T43" fmla="*/ 1355 h 1946"/>
                <a:gd name="T44" fmla="*/ 934 w 2611"/>
                <a:gd name="T45" fmla="*/ 1419 h 1946"/>
                <a:gd name="T46" fmla="*/ 974 w 2611"/>
                <a:gd name="T47" fmla="*/ 1483 h 1946"/>
                <a:gd name="T48" fmla="*/ 1017 w 2611"/>
                <a:gd name="T49" fmla="*/ 1547 h 1946"/>
                <a:gd name="T50" fmla="*/ 1057 w 2611"/>
                <a:gd name="T51" fmla="*/ 1610 h 1946"/>
                <a:gd name="T52" fmla="*/ 1100 w 2611"/>
                <a:gd name="T53" fmla="*/ 1674 h 1946"/>
                <a:gd name="T54" fmla="*/ 1140 w 2611"/>
                <a:gd name="T55" fmla="*/ 1738 h 1946"/>
                <a:gd name="T56" fmla="*/ 1180 w 2611"/>
                <a:gd name="T57" fmla="*/ 1802 h 1946"/>
                <a:gd name="T58" fmla="*/ 1223 w 2611"/>
                <a:gd name="T59" fmla="*/ 1863 h 1946"/>
                <a:gd name="T60" fmla="*/ 1241 w 2611"/>
                <a:gd name="T61" fmla="*/ 1897 h 1946"/>
                <a:gd name="T62" fmla="*/ 1291 w 2611"/>
                <a:gd name="T63" fmla="*/ 1859 h 1946"/>
                <a:gd name="T64" fmla="*/ 1334 w 2611"/>
                <a:gd name="T65" fmla="*/ 1797 h 1946"/>
                <a:gd name="T66" fmla="*/ 1379 w 2611"/>
                <a:gd name="T67" fmla="*/ 1736 h 1946"/>
                <a:gd name="T68" fmla="*/ 1421 w 2611"/>
                <a:gd name="T69" fmla="*/ 1674 h 1946"/>
                <a:gd name="T70" fmla="*/ 1466 w 2611"/>
                <a:gd name="T71" fmla="*/ 1610 h 1946"/>
                <a:gd name="T72" fmla="*/ 1509 w 2611"/>
                <a:gd name="T73" fmla="*/ 1549 h 1946"/>
                <a:gd name="T74" fmla="*/ 1551 w 2611"/>
                <a:gd name="T75" fmla="*/ 1487 h 1946"/>
                <a:gd name="T76" fmla="*/ 1596 w 2611"/>
                <a:gd name="T77" fmla="*/ 1426 h 1946"/>
                <a:gd name="T78" fmla="*/ 1639 w 2611"/>
                <a:gd name="T79" fmla="*/ 1364 h 1946"/>
                <a:gd name="T80" fmla="*/ 1681 w 2611"/>
                <a:gd name="T81" fmla="*/ 1301 h 1946"/>
                <a:gd name="T82" fmla="*/ 1726 w 2611"/>
                <a:gd name="T83" fmla="*/ 1239 h 1946"/>
                <a:gd name="T84" fmla="*/ 1769 w 2611"/>
                <a:gd name="T85" fmla="*/ 1178 h 1946"/>
                <a:gd name="T86" fmla="*/ 1814 w 2611"/>
                <a:gd name="T87" fmla="*/ 1116 h 1946"/>
                <a:gd name="T88" fmla="*/ 1856 w 2611"/>
                <a:gd name="T89" fmla="*/ 1055 h 1946"/>
                <a:gd name="T90" fmla="*/ 1899 w 2611"/>
                <a:gd name="T91" fmla="*/ 991 h 1946"/>
                <a:gd name="T92" fmla="*/ 1944 w 2611"/>
                <a:gd name="T93" fmla="*/ 929 h 1946"/>
                <a:gd name="T94" fmla="*/ 1986 w 2611"/>
                <a:gd name="T95" fmla="*/ 868 h 1946"/>
                <a:gd name="T96" fmla="*/ 2029 w 2611"/>
                <a:gd name="T97" fmla="*/ 806 h 1946"/>
                <a:gd name="T98" fmla="*/ 2074 w 2611"/>
                <a:gd name="T99" fmla="*/ 745 h 1946"/>
                <a:gd name="T100" fmla="*/ 2116 w 2611"/>
                <a:gd name="T101" fmla="*/ 681 h 1946"/>
                <a:gd name="T102" fmla="*/ 2161 w 2611"/>
                <a:gd name="T103" fmla="*/ 619 h 1946"/>
                <a:gd name="T104" fmla="*/ 2204 w 2611"/>
                <a:gd name="T105" fmla="*/ 558 h 1946"/>
                <a:gd name="T106" fmla="*/ 2246 w 2611"/>
                <a:gd name="T107" fmla="*/ 496 h 1946"/>
                <a:gd name="T108" fmla="*/ 2291 w 2611"/>
                <a:gd name="T109" fmla="*/ 435 h 1946"/>
                <a:gd name="T110" fmla="*/ 2334 w 2611"/>
                <a:gd name="T111" fmla="*/ 371 h 1946"/>
                <a:gd name="T112" fmla="*/ 2379 w 2611"/>
                <a:gd name="T113" fmla="*/ 310 h 1946"/>
                <a:gd name="T114" fmla="*/ 2421 w 2611"/>
                <a:gd name="T115" fmla="*/ 248 h 1946"/>
                <a:gd name="T116" fmla="*/ 2464 w 2611"/>
                <a:gd name="T117" fmla="*/ 187 h 1946"/>
                <a:gd name="T118" fmla="*/ 2509 w 2611"/>
                <a:gd name="T119" fmla="*/ 125 h 1946"/>
                <a:gd name="T120" fmla="*/ 2552 w 2611"/>
                <a:gd name="T121" fmla="*/ 61 h 1946"/>
                <a:gd name="T122" fmla="*/ 2594 w 2611"/>
                <a:gd name="T123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1" h="1946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avLst/>
              <a:gdLst>
                <a:gd name="T0" fmla="*/ 785 w 823"/>
                <a:gd name="T1" fmla="*/ 0 h 229"/>
                <a:gd name="T2" fmla="*/ 0 w 823"/>
                <a:gd name="T3" fmla="*/ 0 h 229"/>
                <a:gd name="T4" fmla="*/ 0 w 823"/>
                <a:gd name="T5" fmla="*/ 21 h 229"/>
                <a:gd name="T6" fmla="*/ 785 w 823"/>
                <a:gd name="T7" fmla="*/ 21 h 229"/>
                <a:gd name="T8" fmla="*/ 785 w 823"/>
                <a:gd name="T9" fmla="*/ 45 h 229"/>
                <a:gd name="T10" fmla="*/ 38 w 823"/>
                <a:gd name="T11" fmla="*/ 45 h 229"/>
                <a:gd name="T12" fmla="*/ 38 w 823"/>
                <a:gd name="T13" fmla="*/ 186 h 229"/>
                <a:gd name="T14" fmla="*/ 785 w 823"/>
                <a:gd name="T15" fmla="*/ 186 h 229"/>
                <a:gd name="T16" fmla="*/ 785 w 823"/>
                <a:gd name="T17" fmla="*/ 208 h 229"/>
                <a:gd name="T18" fmla="*/ 0 w 823"/>
                <a:gd name="T19" fmla="*/ 208 h 229"/>
                <a:gd name="T20" fmla="*/ 0 w 823"/>
                <a:gd name="T21" fmla="*/ 229 h 229"/>
                <a:gd name="T22" fmla="*/ 785 w 823"/>
                <a:gd name="T23" fmla="*/ 229 h 229"/>
                <a:gd name="T24" fmla="*/ 823 w 823"/>
                <a:gd name="T25" fmla="*/ 229 h 229"/>
                <a:gd name="T26" fmla="*/ 823 w 823"/>
                <a:gd name="T27" fmla="*/ 208 h 229"/>
                <a:gd name="T28" fmla="*/ 823 w 823"/>
                <a:gd name="T29" fmla="*/ 186 h 229"/>
                <a:gd name="T30" fmla="*/ 823 w 823"/>
                <a:gd name="T31" fmla="*/ 45 h 229"/>
                <a:gd name="T32" fmla="*/ 823 w 823"/>
                <a:gd name="T33" fmla="*/ 21 h 229"/>
                <a:gd name="T34" fmla="*/ 823 w 823"/>
                <a:gd name="T35" fmla="*/ 0 h 229"/>
                <a:gd name="T36" fmla="*/ 785 w 823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229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avLst/>
              <a:gdLst>
                <a:gd name="T0" fmla="*/ 835 w 877"/>
                <a:gd name="T1" fmla="*/ 0 h 185"/>
                <a:gd name="T2" fmla="*/ 0 w 877"/>
                <a:gd name="T3" fmla="*/ 0 h 185"/>
                <a:gd name="T4" fmla="*/ 0 w 877"/>
                <a:gd name="T5" fmla="*/ 19 h 185"/>
                <a:gd name="T6" fmla="*/ 835 w 877"/>
                <a:gd name="T7" fmla="*/ 19 h 185"/>
                <a:gd name="T8" fmla="*/ 835 w 877"/>
                <a:gd name="T9" fmla="*/ 36 h 185"/>
                <a:gd name="T10" fmla="*/ 40 w 877"/>
                <a:gd name="T11" fmla="*/ 36 h 185"/>
                <a:gd name="T12" fmla="*/ 40 w 877"/>
                <a:gd name="T13" fmla="*/ 152 h 185"/>
                <a:gd name="T14" fmla="*/ 835 w 877"/>
                <a:gd name="T15" fmla="*/ 152 h 185"/>
                <a:gd name="T16" fmla="*/ 835 w 877"/>
                <a:gd name="T17" fmla="*/ 168 h 185"/>
                <a:gd name="T18" fmla="*/ 0 w 877"/>
                <a:gd name="T19" fmla="*/ 168 h 185"/>
                <a:gd name="T20" fmla="*/ 0 w 877"/>
                <a:gd name="T21" fmla="*/ 185 h 185"/>
                <a:gd name="T22" fmla="*/ 835 w 877"/>
                <a:gd name="T23" fmla="*/ 185 h 185"/>
                <a:gd name="T24" fmla="*/ 877 w 877"/>
                <a:gd name="T25" fmla="*/ 185 h 185"/>
                <a:gd name="T26" fmla="*/ 877 w 877"/>
                <a:gd name="T27" fmla="*/ 168 h 185"/>
                <a:gd name="T28" fmla="*/ 877 w 877"/>
                <a:gd name="T29" fmla="*/ 152 h 185"/>
                <a:gd name="T30" fmla="*/ 877 w 877"/>
                <a:gd name="T31" fmla="*/ 36 h 185"/>
                <a:gd name="T32" fmla="*/ 877 w 877"/>
                <a:gd name="T33" fmla="*/ 19 h 185"/>
                <a:gd name="T34" fmla="*/ 877 w 877"/>
                <a:gd name="T35" fmla="*/ 0 h 185"/>
                <a:gd name="T36" fmla="*/ 835 w 877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85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0 h 158"/>
                <a:gd name="T10" fmla="*/ 40 w 877"/>
                <a:gd name="T11" fmla="*/ 30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0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avLst/>
              <a:gdLst>
                <a:gd name="T0" fmla="*/ 785 w 823"/>
                <a:gd name="T1" fmla="*/ 0 h 197"/>
                <a:gd name="T2" fmla="*/ 0 w 823"/>
                <a:gd name="T3" fmla="*/ 0 h 197"/>
                <a:gd name="T4" fmla="*/ 0 w 823"/>
                <a:gd name="T5" fmla="*/ 19 h 197"/>
                <a:gd name="T6" fmla="*/ 785 w 823"/>
                <a:gd name="T7" fmla="*/ 19 h 197"/>
                <a:gd name="T8" fmla="*/ 785 w 823"/>
                <a:gd name="T9" fmla="*/ 38 h 197"/>
                <a:gd name="T10" fmla="*/ 38 w 823"/>
                <a:gd name="T11" fmla="*/ 38 h 197"/>
                <a:gd name="T12" fmla="*/ 38 w 823"/>
                <a:gd name="T13" fmla="*/ 161 h 197"/>
                <a:gd name="T14" fmla="*/ 785 w 823"/>
                <a:gd name="T15" fmla="*/ 161 h 197"/>
                <a:gd name="T16" fmla="*/ 785 w 823"/>
                <a:gd name="T17" fmla="*/ 178 h 197"/>
                <a:gd name="T18" fmla="*/ 0 w 823"/>
                <a:gd name="T19" fmla="*/ 178 h 197"/>
                <a:gd name="T20" fmla="*/ 0 w 823"/>
                <a:gd name="T21" fmla="*/ 197 h 197"/>
                <a:gd name="T22" fmla="*/ 785 w 823"/>
                <a:gd name="T23" fmla="*/ 197 h 197"/>
                <a:gd name="T24" fmla="*/ 823 w 823"/>
                <a:gd name="T25" fmla="*/ 197 h 197"/>
                <a:gd name="T26" fmla="*/ 823 w 823"/>
                <a:gd name="T27" fmla="*/ 178 h 197"/>
                <a:gd name="T28" fmla="*/ 823 w 823"/>
                <a:gd name="T29" fmla="*/ 161 h 197"/>
                <a:gd name="T30" fmla="*/ 823 w 823"/>
                <a:gd name="T31" fmla="*/ 38 h 197"/>
                <a:gd name="T32" fmla="*/ 823 w 823"/>
                <a:gd name="T33" fmla="*/ 19 h 197"/>
                <a:gd name="T34" fmla="*/ 823 w 823"/>
                <a:gd name="T35" fmla="*/ 0 h 197"/>
                <a:gd name="T36" fmla="*/ 785 w 823"/>
                <a:gd name="T3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7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7 w 877"/>
                <a:gd name="T7" fmla="*/ 14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7 w 823"/>
                <a:gd name="T11" fmla="*/ 38 h 196"/>
                <a:gd name="T12" fmla="*/ 37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avLst/>
              <a:gdLst>
                <a:gd name="T0" fmla="*/ 834 w 877"/>
                <a:gd name="T1" fmla="*/ 0 h 159"/>
                <a:gd name="T2" fmla="*/ 0 w 877"/>
                <a:gd name="T3" fmla="*/ 0 h 159"/>
                <a:gd name="T4" fmla="*/ 0 w 877"/>
                <a:gd name="T5" fmla="*/ 17 h 159"/>
                <a:gd name="T6" fmla="*/ 834 w 877"/>
                <a:gd name="T7" fmla="*/ 17 h 159"/>
                <a:gd name="T8" fmla="*/ 834 w 877"/>
                <a:gd name="T9" fmla="*/ 31 h 159"/>
                <a:gd name="T10" fmla="*/ 40 w 877"/>
                <a:gd name="T11" fmla="*/ 31 h 159"/>
                <a:gd name="T12" fmla="*/ 40 w 877"/>
                <a:gd name="T13" fmla="*/ 131 h 159"/>
                <a:gd name="T14" fmla="*/ 834 w 877"/>
                <a:gd name="T15" fmla="*/ 131 h 159"/>
                <a:gd name="T16" fmla="*/ 834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4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1 h 159"/>
                <a:gd name="T30" fmla="*/ 877 w 877"/>
                <a:gd name="T31" fmla="*/ 31 h 159"/>
                <a:gd name="T32" fmla="*/ 877 w 877"/>
                <a:gd name="T33" fmla="*/ 17 h 159"/>
                <a:gd name="T34" fmla="*/ 877 w 877"/>
                <a:gd name="T35" fmla="*/ 0 h 159"/>
                <a:gd name="T36" fmla="*/ 834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8 h 196"/>
                <a:gd name="T18" fmla="*/ 0 w 823"/>
                <a:gd name="T19" fmla="*/ 178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8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avLst/>
              <a:gdLst>
                <a:gd name="T0" fmla="*/ 837 w 877"/>
                <a:gd name="T1" fmla="*/ 0 h 159"/>
                <a:gd name="T2" fmla="*/ 0 w 877"/>
                <a:gd name="T3" fmla="*/ 0 h 159"/>
                <a:gd name="T4" fmla="*/ 0 w 877"/>
                <a:gd name="T5" fmla="*/ 15 h 159"/>
                <a:gd name="T6" fmla="*/ 837 w 877"/>
                <a:gd name="T7" fmla="*/ 15 h 159"/>
                <a:gd name="T8" fmla="*/ 837 w 877"/>
                <a:gd name="T9" fmla="*/ 31 h 159"/>
                <a:gd name="T10" fmla="*/ 40 w 877"/>
                <a:gd name="T11" fmla="*/ 31 h 159"/>
                <a:gd name="T12" fmla="*/ 40 w 877"/>
                <a:gd name="T13" fmla="*/ 130 h 159"/>
                <a:gd name="T14" fmla="*/ 837 w 877"/>
                <a:gd name="T15" fmla="*/ 130 h 159"/>
                <a:gd name="T16" fmla="*/ 837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7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0 h 159"/>
                <a:gd name="T30" fmla="*/ 877 w 877"/>
                <a:gd name="T31" fmla="*/ 31 h 159"/>
                <a:gd name="T32" fmla="*/ 877 w 877"/>
                <a:gd name="T33" fmla="*/ 15 h 159"/>
                <a:gd name="T34" fmla="*/ 877 w 877"/>
                <a:gd name="T35" fmla="*/ 0 h 159"/>
                <a:gd name="T36" fmla="*/ 837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0 h 159"/>
                <a:gd name="T14" fmla="*/ 837 w 878"/>
                <a:gd name="T15" fmla="*/ 130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0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7 h 159"/>
                <a:gd name="T6" fmla="*/ 837 w 878"/>
                <a:gd name="T7" fmla="*/ 17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7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avLst/>
              <a:gdLst>
                <a:gd name="T0" fmla="*/ 834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4 w 877"/>
                <a:gd name="T7" fmla="*/ 14 h 158"/>
                <a:gd name="T8" fmla="*/ 834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4 w 877"/>
                <a:gd name="T15" fmla="*/ 130 h 158"/>
                <a:gd name="T16" fmla="*/ 834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4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4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rgbClr val="74BD1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avLst/>
              <a:gdLst>
                <a:gd name="T0" fmla="*/ 36 w 79"/>
                <a:gd name="T1" fmla="*/ 27 h 97"/>
                <a:gd name="T2" fmla="*/ 40 w 79"/>
                <a:gd name="T3" fmla="*/ 1 h 97"/>
                <a:gd name="T4" fmla="*/ 46 w 79"/>
                <a:gd name="T5" fmla="*/ 5 h 97"/>
                <a:gd name="T6" fmla="*/ 41 w 79"/>
                <a:gd name="T7" fmla="*/ 27 h 97"/>
                <a:gd name="T8" fmla="*/ 39 w 79"/>
                <a:gd name="T9" fmla="*/ 27 h 97"/>
                <a:gd name="T10" fmla="*/ 36 w 79"/>
                <a:gd name="T11" fmla="*/ 27 h 97"/>
                <a:gd name="T12" fmla="*/ 38 w 79"/>
                <a:gd name="T13" fmla="*/ 67 h 97"/>
                <a:gd name="T14" fmla="*/ 34 w 79"/>
                <a:gd name="T15" fmla="*/ 58 h 97"/>
                <a:gd name="T16" fmla="*/ 29 w 79"/>
                <a:gd name="T17" fmla="*/ 64 h 97"/>
                <a:gd name="T18" fmla="*/ 38 w 79"/>
                <a:gd name="T19" fmla="*/ 67 h 97"/>
                <a:gd name="T20" fmla="*/ 41 w 79"/>
                <a:gd name="T21" fmla="*/ 67 h 97"/>
                <a:gd name="T22" fmla="*/ 46 w 79"/>
                <a:gd name="T23" fmla="*/ 58 h 97"/>
                <a:gd name="T24" fmla="*/ 50 w 79"/>
                <a:gd name="T25" fmla="*/ 64 h 97"/>
                <a:gd name="T26" fmla="*/ 41 w 79"/>
                <a:gd name="T27" fmla="*/ 67 h 97"/>
                <a:gd name="T28" fmla="*/ 40 w 79"/>
                <a:gd name="T29" fmla="*/ 94 h 97"/>
                <a:gd name="T30" fmla="*/ 25 w 79"/>
                <a:gd name="T31" fmla="*/ 96 h 97"/>
                <a:gd name="T32" fmla="*/ 16 w 79"/>
                <a:gd name="T33" fmla="*/ 89 h 97"/>
                <a:gd name="T34" fmla="*/ 10 w 79"/>
                <a:gd name="T35" fmla="*/ 81 h 97"/>
                <a:gd name="T36" fmla="*/ 5 w 79"/>
                <a:gd name="T37" fmla="*/ 72 h 97"/>
                <a:gd name="T38" fmla="*/ 0 w 79"/>
                <a:gd name="T39" fmla="*/ 55 h 97"/>
                <a:gd name="T40" fmla="*/ 7 w 79"/>
                <a:gd name="T41" fmla="*/ 37 h 97"/>
                <a:gd name="T42" fmla="*/ 22 w 79"/>
                <a:gd name="T43" fmla="*/ 30 h 97"/>
                <a:gd name="T44" fmla="*/ 40 w 79"/>
                <a:gd name="T45" fmla="*/ 31 h 97"/>
                <a:gd name="T46" fmla="*/ 57 w 79"/>
                <a:gd name="T47" fmla="*/ 30 h 97"/>
                <a:gd name="T48" fmla="*/ 72 w 79"/>
                <a:gd name="T49" fmla="*/ 37 h 97"/>
                <a:gd name="T50" fmla="*/ 79 w 79"/>
                <a:gd name="T51" fmla="*/ 55 h 97"/>
                <a:gd name="T52" fmla="*/ 74 w 79"/>
                <a:gd name="T53" fmla="*/ 72 h 97"/>
                <a:gd name="T54" fmla="*/ 69 w 79"/>
                <a:gd name="T55" fmla="*/ 81 h 97"/>
                <a:gd name="T56" fmla="*/ 63 w 79"/>
                <a:gd name="T57" fmla="*/ 89 h 97"/>
                <a:gd name="T58" fmla="*/ 54 w 79"/>
                <a:gd name="T59" fmla="*/ 96 h 97"/>
                <a:gd name="T60" fmla="*/ 40 w 79"/>
                <a:gd name="T61" fmla="*/ 94 h 97"/>
                <a:gd name="T62" fmla="*/ 29 w 79"/>
                <a:gd name="T63" fmla="*/ 86 h 97"/>
                <a:gd name="T64" fmla="*/ 24 w 79"/>
                <a:gd name="T65" fmla="*/ 82 h 97"/>
                <a:gd name="T66" fmla="*/ 19 w 79"/>
                <a:gd name="T67" fmla="*/ 75 h 97"/>
                <a:gd name="T68" fmla="*/ 15 w 79"/>
                <a:gd name="T69" fmla="*/ 68 h 97"/>
                <a:gd name="T70" fmla="*/ 11 w 79"/>
                <a:gd name="T71" fmla="*/ 56 h 97"/>
                <a:gd name="T72" fmla="*/ 16 w 79"/>
                <a:gd name="T73" fmla="*/ 45 h 97"/>
                <a:gd name="T74" fmla="*/ 25 w 79"/>
                <a:gd name="T75" fmla="*/ 40 h 97"/>
                <a:gd name="T76" fmla="*/ 39 w 79"/>
                <a:gd name="T77" fmla="*/ 41 h 97"/>
                <a:gd name="T78" fmla="*/ 40 w 79"/>
                <a:gd name="T79" fmla="*/ 41 h 97"/>
                <a:gd name="T80" fmla="*/ 40 w 79"/>
                <a:gd name="T81" fmla="*/ 41 h 97"/>
                <a:gd name="T82" fmla="*/ 54 w 79"/>
                <a:gd name="T83" fmla="*/ 40 h 97"/>
                <a:gd name="T84" fmla="*/ 63 w 79"/>
                <a:gd name="T85" fmla="*/ 45 h 97"/>
                <a:gd name="T86" fmla="*/ 68 w 79"/>
                <a:gd name="T87" fmla="*/ 56 h 97"/>
                <a:gd name="T88" fmla="*/ 64 w 79"/>
                <a:gd name="T89" fmla="*/ 68 h 97"/>
                <a:gd name="T90" fmla="*/ 60 w 79"/>
                <a:gd name="T91" fmla="*/ 75 h 97"/>
                <a:gd name="T92" fmla="*/ 55 w 79"/>
                <a:gd name="T93" fmla="*/ 82 h 97"/>
                <a:gd name="T94" fmla="*/ 50 w 79"/>
                <a:gd name="T95" fmla="*/ 86 h 97"/>
                <a:gd name="T96" fmla="*/ 41 w 79"/>
                <a:gd name="T97" fmla="*/ 83 h 97"/>
                <a:gd name="T98" fmla="*/ 40 w 79"/>
                <a:gd name="T99" fmla="*/ 83 h 97"/>
                <a:gd name="T100" fmla="*/ 38 w 79"/>
                <a:gd name="T101" fmla="*/ 83 h 97"/>
                <a:gd name="T102" fmla="*/ 29 w 79"/>
                <a:gd name="T103" fmla="*/ 86 h 97"/>
                <a:gd name="T104" fmla="*/ 43 w 79"/>
                <a:gd name="T105" fmla="*/ 15 h 97"/>
                <a:gd name="T106" fmla="*/ 45 w 79"/>
                <a:gd name="T107" fmla="*/ 13 h 97"/>
                <a:gd name="T108" fmla="*/ 65 w 79"/>
                <a:gd name="T109" fmla="*/ 10 h 97"/>
                <a:gd name="T110" fmla="*/ 44 w 79"/>
                <a:gd name="T111" fmla="*/ 20 h 97"/>
                <a:gd name="T112" fmla="*/ 59 w 79"/>
                <a:gd name="T113" fmla="*/ 23 h 97"/>
                <a:gd name="T114" fmla="*/ 78 w 79"/>
                <a:gd name="T115" fmla="*/ 11 h 97"/>
                <a:gd name="T116" fmla="*/ 54 w 79"/>
                <a:gd name="T117" fmla="*/ 3 h 97"/>
                <a:gd name="T118" fmla="*/ 43 w 79"/>
                <a:gd name="T11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97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avLst/>
              <a:gdLst>
                <a:gd name="T0" fmla="*/ 49 w 83"/>
                <a:gd name="T1" fmla="*/ 71 h 104"/>
                <a:gd name="T2" fmla="*/ 43 w 83"/>
                <a:gd name="T3" fmla="*/ 71 h 104"/>
                <a:gd name="T4" fmla="*/ 60 w 83"/>
                <a:gd name="T5" fmla="*/ 99 h 104"/>
                <a:gd name="T6" fmla="*/ 69 w 83"/>
                <a:gd name="T7" fmla="*/ 104 h 104"/>
                <a:gd name="T8" fmla="*/ 77 w 83"/>
                <a:gd name="T9" fmla="*/ 69 h 104"/>
                <a:gd name="T10" fmla="*/ 78 w 83"/>
                <a:gd name="T11" fmla="*/ 27 h 104"/>
                <a:gd name="T12" fmla="*/ 52 w 83"/>
                <a:gd name="T13" fmla="*/ 35 h 104"/>
                <a:gd name="T14" fmla="*/ 32 w 83"/>
                <a:gd name="T15" fmla="*/ 38 h 104"/>
                <a:gd name="T16" fmla="*/ 24 w 83"/>
                <a:gd name="T17" fmla="*/ 37 h 104"/>
                <a:gd name="T18" fmla="*/ 8 w 83"/>
                <a:gd name="T19" fmla="*/ 54 h 104"/>
                <a:gd name="T20" fmla="*/ 12 w 83"/>
                <a:gd name="T21" fmla="*/ 90 h 104"/>
                <a:gd name="T22" fmla="*/ 20 w 83"/>
                <a:gd name="T23" fmla="*/ 104 h 104"/>
                <a:gd name="T24" fmla="*/ 41 w 83"/>
                <a:gd name="T25" fmla="*/ 104 h 104"/>
                <a:gd name="T26" fmla="*/ 42 w 83"/>
                <a:gd name="T27" fmla="*/ 0 h 104"/>
                <a:gd name="T28" fmla="*/ 59 w 83"/>
                <a:gd name="T29" fmla="*/ 17 h 104"/>
                <a:gd name="T30" fmla="*/ 42 w 83"/>
                <a:gd name="T31" fmla="*/ 35 h 104"/>
                <a:gd name="T32" fmla="*/ 25 w 83"/>
                <a:gd name="T33" fmla="*/ 17 h 104"/>
                <a:gd name="T34" fmla="*/ 42 w 83"/>
                <a:gd name="T35" fmla="*/ 0 h 104"/>
                <a:gd name="T36" fmla="*/ 52 w 83"/>
                <a:gd name="T37" fmla="*/ 17 h 104"/>
                <a:gd name="T38" fmla="*/ 42 w 83"/>
                <a:gd name="T39" fmla="*/ 27 h 104"/>
                <a:gd name="T40" fmla="*/ 32 w 83"/>
                <a:gd name="T41" fmla="*/ 17 h 104"/>
                <a:gd name="T42" fmla="*/ 42 w 83"/>
                <a:gd name="T43" fmla="*/ 8 h 104"/>
                <a:gd name="T44" fmla="*/ 41 w 83"/>
                <a:gd name="T45" fmla="*/ 57 h 104"/>
                <a:gd name="T46" fmla="*/ 41 w 83"/>
                <a:gd name="T47" fmla="*/ 85 h 104"/>
                <a:gd name="T48" fmla="*/ 41 w 83"/>
                <a:gd name="T49" fmla="*/ 57 h 104"/>
                <a:gd name="T50" fmla="*/ 21 w 83"/>
                <a:gd name="T51" fmla="*/ 54 h 104"/>
                <a:gd name="T52" fmla="*/ 29 w 83"/>
                <a:gd name="T53" fmla="*/ 48 h 104"/>
                <a:gd name="T54" fmla="*/ 33 w 83"/>
                <a:gd name="T55" fmla="*/ 53 h 104"/>
                <a:gd name="T56" fmla="*/ 27 w 83"/>
                <a:gd name="T57" fmla="*/ 54 h 104"/>
                <a:gd name="T58" fmla="*/ 25 w 83"/>
                <a:gd name="T59" fmla="*/ 57 h 104"/>
                <a:gd name="T60" fmla="*/ 62 w 83"/>
                <a:gd name="T61" fmla="*/ 57 h 104"/>
                <a:gd name="T62" fmla="*/ 58 w 83"/>
                <a:gd name="T63" fmla="*/ 55 h 104"/>
                <a:gd name="T64" fmla="*/ 54 w 83"/>
                <a:gd name="T65" fmla="*/ 53 h 104"/>
                <a:gd name="T66" fmla="*/ 49 w 83"/>
                <a:gd name="T67" fmla="*/ 49 h 104"/>
                <a:gd name="T68" fmla="*/ 59 w 83"/>
                <a:gd name="T69" fmla="*/ 50 h 104"/>
                <a:gd name="T70" fmla="*/ 62 w 83"/>
                <a:gd name="T71" fmla="*/ 57 h 104"/>
                <a:gd name="T72" fmla="*/ 39 w 83"/>
                <a:gd name="T73" fmla="*/ 71 h 104"/>
                <a:gd name="T74" fmla="*/ 33 w 83"/>
                <a:gd name="T7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104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avLst/>
              <a:gdLst>
                <a:gd name="T0" fmla="*/ 228 w 228"/>
                <a:gd name="T1" fmla="*/ 76 h 286"/>
                <a:gd name="T2" fmla="*/ 186 w 228"/>
                <a:gd name="T3" fmla="*/ 103 h 286"/>
                <a:gd name="T4" fmla="*/ 0 w 228"/>
                <a:gd name="T5" fmla="*/ 76 h 286"/>
                <a:gd name="T6" fmla="*/ 65 w 228"/>
                <a:gd name="T7" fmla="*/ 278 h 286"/>
                <a:gd name="T8" fmla="*/ 72 w 228"/>
                <a:gd name="T9" fmla="*/ 282 h 286"/>
                <a:gd name="T10" fmla="*/ 153 w 228"/>
                <a:gd name="T11" fmla="*/ 282 h 286"/>
                <a:gd name="T12" fmla="*/ 160 w 228"/>
                <a:gd name="T13" fmla="*/ 278 h 286"/>
                <a:gd name="T14" fmla="*/ 212 w 228"/>
                <a:gd name="T15" fmla="*/ 147 h 286"/>
                <a:gd name="T16" fmla="*/ 165 w 228"/>
                <a:gd name="T17" fmla="*/ 169 h 286"/>
                <a:gd name="T18" fmla="*/ 176 w 228"/>
                <a:gd name="T19" fmla="*/ 174 h 286"/>
                <a:gd name="T20" fmla="*/ 180 w 228"/>
                <a:gd name="T21" fmla="*/ 191 h 286"/>
                <a:gd name="T22" fmla="*/ 176 w 228"/>
                <a:gd name="T23" fmla="*/ 201 h 286"/>
                <a:gd name="T24" fmla="*/ 148 w 228"/>
                <a:gd name="T25" fmla="*/ 206 h 286"/>
                <a:gd name="T26" fmla="*/ 137 w 228"/>
                <a:gd name="T27" fmla="*/ 201 h 286"/>
                <a:gd name="T28" fmla="*/ 133 w 228"/>
                <a:gd name="T29" fmla="*/ 184 h 286"/>
                <a:gd name="T30" fmla="*/ 137 w 228"/>
                <a:gd name="T31" fmla="*/ 174 h 286"/>
                <a:gd name="T32" fmla="*/ 165 w 228"/>
                <a:gd name="T33" fmla="*/ 178 h 286"/>
                <a:gd name="T34" fmla="*/ 172 w 228"/>
                <a:gd name="T35" fmla="*/ 184 h 286"/>
                <a:gd name="T36" fmla="*/ 170 w 228"/>
                <a:gd name="T37" fmla="*/ 195 h 286"/>
                <a:gd name="T38" fmla="*/ 165 w 228"/>
                <a:gd name="T39" fmla="*/ 197 h 286"/>
                <a:gd name="T40" fmla="*/ 143 w 228"/>
                <a:gd name="T41" fmla="*/ 195 h 286"/>
                <a:gd name="T42" fmla="*/ 141 w 228"/>
                <a:gd name="T43" fmla="*/ 191 h 286"/>
                <a:gd name="T44" fmla="*/ 143 w 228"/>
                <a:gd name="T45" fmla="*/ 180 h 286"/>
                <a:gd name="T46" fmla="*/ 148 w 228"/>
                <a:gd name="T47" fmla="*/ 178 h 286"/>
                <a:gd name="T48" fmla="*/ 60 w 228"/>
                <a:gd name="T49" fmla="*/ 170 h 286"/>
                <a:gd name="T50" fmla="*/ 96 w 228"/>
                <a:gd name="T51" fmla="*/ 183 h 286"/>
                <a:gd name="T52" fmla="*/ 82 w 228"/>
                <a:gd name="T53" fmla="*/ 205 h 286"/>
                <a:gd name="T54" fmla="*/ 46 w 228"/>
                <a:gd name="T55" fmla="*/ 192 h 286"/>
                <a:gd name="T56" fmla="*/ 60 w 228"/>
                <a:gd name="T57" fmla="*/ 170 h 286"/>
                <a:gd name="T58" fmla="*/ 39 w 228"/>
                <a:gd name="T59" fmla="*/ 139 h 286"/>
                <a:gd name="T60" fmla="*/ 120 w 228"/>
                <a:gd name="T61" fmla="*/ 157 h 286"/>
                <a:gd name="T62" fmla="*/ 114 w 228"/>
                <a:gd name="T63" fmla="*/ 158 h 286"/>
                <a:gd name="T64" fmla="*/ 139 w 228"/>
                <a:gd name="T65" fmla="*/ 158 h 286"/>
                <a:gd name="T66" fmla="*/ 186 w 228"/>
                <a:gd name="T67" fmla="*/ 140 h 286"/>
                <a:gd name="T68" fmla="*/ 139 w 228"/>
                <a:gd name="T69" fmla="*/ 158 h 286"/>
                <a:gd name="T70" fmla="*/ 145 w 228"/>
                <a:gd name="T71" fmla="*/ 257 h 286"/>
                <a:gd name="T72" fmla="*/ 119 w 228"/>
                <a:gd name="T73" fmla="*/ 258 h 286"/>
                <a:gd name="T74" fmla="*/ 97 w 228"/>
                <a:gd name="T75" fmla="*/ 258 h 286"/>
                <a:gd name="T76" fmla="*/ 80 w 228"/>
                <a:gd name="T77" fmla="*/ 256 h 286"/>
                <a:gd name="T78" fmla="*/ 97 w 228"/>
                <a:gd name="T79" fmla="*/ 217 h 286"/>
                <a:gd name="T80" fmla="*/ 100 w 228"/>
                <a:gd name="T81" fmla="*/ 215 h 286"/>
                <a:gd name="T82" fmla="*/ 119 w 228"/>
                <a:gd name="T83" fmla="*/ 199 h 286"/>
                <a:gd name="T84" fmla="*/ 129 w 228"/>
                <a:gd name="T85" fmla="*/ 217 h 286"/>
                <a:gd name="T86" fmla="*/ 169 w 228"/>
                <a:gd name="T87" fmla="*/ 217 h 286"/>
                <a:gd name="T88" fmla="*/ 187 w 228"/>
                <a:gd name="T89" fmla="*/ 166 h 286"/>
                <a:gd name="T90" fmla="*/ 134 w 228"/>
                <a:gd name="T91" fmla="*/ 209 h 286"/>
                <a:gd name="T92" fmla="*/ 124 w 228"/>
                <a:gd name="T93" fmla="*/ 191 h 286"/>
                <a:gd name="T94" fmla="*/ 107 w 228"/>
                <a:gd name="T95" fmla="*/ 191 h 286"/>
                <a:gd name="T96" fmla="*/ 103 w 228"/>
                <a:gd name="T97" fmla="*/ 193 h 286"/>
                <a:gd name="T98" fmla="*/ 41 w 228"/>
                <a:gd name="T99" fmla="*/ 209 h 286"/>
                <a:gd name="T100" fmla="*/ 114 w 228"/>
                <a:gd name="T10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86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7222103" y="4016223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222104" y="4016223"/>
            <a:ext cx="2133784" cy="345777"/>
          </a:xfrm>
          <a:prstGeom prst="rect">
            <a:avLst/>
          </a:prstGeom>
          <a:solidFill>
            <a:srgbClr val="74B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Content Placeholder 2"/>
          <p:cNvSpPr txBox="1"/>
          <p:nvPr/>
        </p:nvSpPr>
        <p:spPr>
          <a:xfrm>
            <a:off x="7366422" y="4036655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222103" y="557689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222104" y="5576896"/>
            <a:ext cx="1757232" cy="345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Content Placeholder 2"/>
          <p:cNvSpPr txBox="1"/>
          <p:nvPr/>
        </p:nvSpPr>
        <p:spPr>
          <a:xfrm>
            <a:off x="7366422" y="559874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222103" y="5053594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222104" y="5053594"/>
            <a:ext cx="3179757" cy="345777"/>
          </a:xfrm>
          <a:prstGeom prst="rect">
            <a:avLst/>
          </a:prstGeom>
          <a:solidFill>
            <a:srgbClr val="74B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Content Placeholder 2"/>
          <p:cNvSpPr txBox="1"/>
          <p:nvPr/>
        </p:nvSpPr>
        <p:spPr>
          <a:xfrm>
            <a:off x="7366422" y="5074026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7222103" y="4530805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222104" y="4530805"/>
            <a:ext cx="2510335" cy="345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Content Placeholder 2"/>
          <p:cNvSpPr txBox="1"/>
          <p:nvPr/>
        </p:nvSpPr>
        <p:spPr>
          <a:xfrm>
            <a:off x="7366422" y="4551238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6694977" y="4513827"/>
            <a:ext cx="349723" cy="350321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1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725401" y="5586044"/>
            <a:ext cx="297181" cy="339553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8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758280" y="4010752"/>
            <a:ext cx="240322" cy="350321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739091" y="5049934"/>
            <a:ext cx="262440" cy="350321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6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6653932" y="2505161"/>
            <a:ext cx="1482552" cy="333570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222103" y="607723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222103" y="6077236"/>
            <a:ext cx="3962395" cy="345777"/>
          </a:xfrm>
          <a:prstGeom prst="rect">
            <a:avLst/>
          </a:prstGeom>
          <a:solidFill>
            <a:srgbClr val="74B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Content Placeholder 2"/>
          <p:cNvSpPr txBox="1"/>
          <p:nvPr/>
        </p:nvSpPr>
        <p:spPr>
          <a:xfrm>
            <a:off x="7366422" y="609766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6731392" y="6092482"/>
            <a:ext cx="313308" cy="334461"/>
            <a:chOff x="9159875" y="1647825"/>
            <a:chExt cx="434975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6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6687300" y="2775152"/>
            <a:ext cx="4951735" cy="392817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/>
      <p:bldP spid="161" grpId="0" animBg="1"/>
      <p:bldP spid="162" grpId="0" animBg="1"/>
      <p:bldP spid="163" grpId="0"/>
      <p:bldP spid="164" grpId="0" animBg="1"/>
      <p:bldP spid="165" grpId="0" animBg="1"/>
      <p:bldP spid="166" grpId="0"/>
      <p:bldP spid="167" grpId="0" animBg="1"/>
      <p:bldP spid="168" grpId="0" animBg="1"/>
      <p:bldP spid="169" grpId="0"/>
      <p:bldP spid="188" grpId="0"/>
      <p:bldP spid="192" grpId="0" animBg="1"/>
      <p:bldP spid="193" grpId="0" animBg="1"/>
      <p:bldP spid="194" grpId="0"/>
      <p:bldP spid="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595090" y="2604081"/>
            <a:ext cx="790922" cy="791009"/>
          </a:xfrm>
          <a:prstGeom prst="roundRect">
            <a:avLst/>
          </a:prstGeom>
          <a:gradFill flip="none" rotWithShape="1">
            <a:gsLst>
              <a:gs pos="99000">
                <a:srgbClr val="8EC000"/>
              </a:gs>
              <a:gs pos="0">
                <a:srgbClr val="A1DA00"/>
              </a:gs>
            </a:gsLst>
            <a:lin ang="2700000" scaled="1"/>
            <a:tileRect/>
          </a:gradFill>
          <a:ln w="6350">
            <a:gradFill>
              <a:gsLst>
                <a:gs pos="100000">
                  <a:srgbClr val="A1DA00"/>
                </a:gs>
                <a:gs pos="50000">
                  <a:srgbClr val="A1DA00"/>
                </a:gs>
                <a:gs pos="0">
                  <a:srgbClr val="CCFF33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797539" y="3004684"/>
            <a:ext cx="1221584" cy="1221050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920766" y="3126893"/>
            <a:ext cx="975130" cy="976632"/>
          </a:xfrm>
          <a:prstGeom prst="roundRect">
            <a:avLst/>
          </a:prstGeom>
          <a:gradFill flip="none" rotWithShape="1">
            <a:gsLst>
              <a:gs pos="0">
                <a:srgbClr val="A1DA00"/>
              </a:gs>
              <a:gs pos="100000">
                <a:srgbClr val="8EC00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" name="TextBox 46"/>
          <p:cNvSpPr txBox="1"/>
          <p:nvPr/>
        </p:nvSpPr>
        <p:spPr>
          <a:xfrm>
            <a:off x="4016237" y="3204189"/>
            <a:ext cx="784190" cy="784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 smtClean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5720804" y="3139290"/>
            <a:ext cx="4311640" cy="95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1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此处添加过渡页标题文本</a:t>
            </a:r>
            <a:endParaRPr lang="en-US" altLang="zh-CN" sz="281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68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85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189427" y="2097192"/>
            <a:ext cx="756543" cy="756543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291417" y="2199183"/>
            <a:ext cx="552562" cy="552562"/>
          </a:xfrm>
          <a:prstGeom prst="roundRect">
            <a:avLst/>
          </a:prstGeom>
          <a:gradFill flip="none" rotWithShape="1">
            <a:gsLst>
              <a:gs pos="100000">
                <a:srgbClr val="40929A"/>
              </a:gs>
              <a:gs pos="0">
                <a:srgbClr val="5ECFCE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518353" y="4349383"/>
            <a:ext cx="563999" cy="563999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595090" y="4426120"/>
            <a:ext cx="410524" cy="410524"/>
          </a:xfrm>
          <a:prstGeom prst="roundRect">
            <a:avLst/>
          </a:prstGeom>
          <a:gradFill flip="none" rotWithShape="1">
            <a:gsLst>
              <a:gs pos="1250">
                <a:srgbClr val="8BA2A3"/>
              </a:gs>
              <a:gs pos="100000">
                <a:srgbClr val="667F8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185288" y="2297792"/>
            <a:ext cx="291480" cy="291480"/>
          </a:xfrm>
          <a:prstGeom prst="roundRect">
            <a:avLst/>
          </a:prstGeom>
          <a:gradFill flip="none" rotWithShape="1">
            <a:gsLst>
              <a:gs pos="99000">
                <a:srgbClr val="6F8A8B"/>
              </a:gs>
              <a:gs pos="0">
                <a:srgbClr val="8BA2A3"/>
              </a:gs>
            </a:gsLst>
            <a:lin ang="2700000" scaled="1"/>
            <a:tileRect/>
          </a:gradFill>
          <a:ln w="6350">
            <a:gradFill>
              <a:gsLst>
                <a:gs pos="100000">
                  <a:srgbClr val="8BA2A3"/>
                </a:gs>
                <a:gs pos="0">
                  <a:srgbClr val="8BA2A3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845626" y="2437474"/>
            <a:ext cx="480541" cy="480541"/>
          </a:xfrm>
          <a:prstGeom prst="roundRect">
            <a:avLst/>
          </a:prstGeom>
          <a:gradFill flip="none" rotWithShape="1">
            <a:gsLst>
              <a:gs pos="99000">
                <a:srgbClr val="C3C3C3"/>
              </a:gs>
              <a:gs pos="0">
                <a:schemeClr val="bg1"/>
              </a:gs>
            </a:gsLst>
            <a:lin ang="2700000" scaled="1"/>
            <a:tileRect/>
          </a:gradFill>
          <a:ln w="635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127000" dist="25400" dir="354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911008" y="2502856"/>
            <a:ext cx="349776" cy="349776"/>
          </a:xfrm>
          <a:prstGeom prst="roundRect">
            <a:avLst/>
          </a:prstGeom>
          <a:gradFill flip="none" rotWithShape="1">
            <a:gsLst>
              <a:gs pos="1250">
                <a:srgbClr val="8BA2A3"/>
              </a:gs>
              <a:gs pos="100000">
                <a:srgbClr val="667F80"/>
              </a:gs>
            </a:gsLst>
            <a:lin ang="2700000" scaled="1"/>
            <a:tileRect/>
          </a:gra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4" y="-911673"/>
            <a:ext cx="12194851" cy="41919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51345" y="3765705"/>
            <a:ext cx="12404328" cy="4263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/>
          <p:bldP spid="5" grpId="1"/>
          <p:bldP spid="6" grpId="0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/>
          <p:bldP spid="5" grpId="1"/>
          <p:bldP spid="6" grpId="0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74BD15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74BD15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74BD15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74BD15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74BD15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rgbClr val="74BD1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rgbClr val="74BD1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rgbClr val="74BD1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rgbClr val="74BD1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rgbClr val="74BD1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rgbClr val="74B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solidFill>
            <a:srgbClr val="74B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rgbClr val="74B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1_自定义设计方案">
  <a:themeElements>
    <a:clrScheme name="自定义 26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FC7A4"/>
      </a:accent1>
      <a:accent2>
        <a:srgbClr val="277570"/>
      </a:accent2>
      <a:accent3>
        <a:srgbClr val="5FC7A4"/>
      </a:accent3>
      <a:accent4>
        <a:srgbClr val="277570"/>
      </a:accent4>
      <a:accent5>
        <a:srgbClr val="5FC7A4"/>
      </a:accent5>
      <a:accent6>
        <a:srgbClr val="277570"/>
      </a:accent6>
      <a:hlink>
        <a:srgbClr val="5FC7A4"/>
      </a:hlink>
      <a:folHlink>
        <a:srgbClr val="27757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10039</Words>
  <Application>WPS 演示</Application>
  <PresentationFormat>自定义</PresentationFormat>
  <Paragraphs>418</Paragraphs>
  <Slides>23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微软雅黑</vt:lpstr>
      <vt:lpstr>方正正准黑简体</vt:lpstr>
      <vt:lpstr>Impact</vt:lpstr>
      <vt:lpstr>Arial Unicode MS</vt:lpstr>
      <vt:lpstr>Calibri Light</vt:lpstr>
      <vt:lpstr>Arial</vt:lpstr>
      <vt:lpstr>Source Sans Pro Light</vt:lpstr>
      <vt:lpstr>Source Sans Pro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</cp:revision>
  <dcterms:created xsi:type="dcterms:W3CDTF">2016-10-17T14:00:00Z</dcterms:created>
  <dcterms:modified xsi:type="dcterms:W3CDTF">2017-09-11T03:01:23Z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