
<file path=[Content_Types].xml><?xml version="1.0" encoding="utf-8"?>
<Types xmlns="http://schemas.openxmlformats.org/package/2006/content-types">
  <Default Extension="jpeg" ContentType="image/jpeg"/>
  <Default Extension="png" ContentType="image/png"/>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8" r:id="rId5"/>
    <p:sldId id="259" r:id="rId6"/>
    <p:sldId id="272" r:id="rId7"/>
    <p:sldId id="285" r:id="rId8"/>
    <p:sldId id="274" r:id="rId9"/>
    <p:sldId id="277" r:id="rId10"/>
    <p:sldId id="290" r:id="rId11"/>
    <p:sldId id="280" r:id="rId12"/>
    <p:sldId id="265" r:id="rId13"/>
    <p:sldId id="264" r:id="rId14"/>
    <p:sldId id="292" r:id="rId15"/>
    <p:sldId id="288" r:id="rId16"/>
    <p:sldId id="266" r:id="rId17"/>
    <p:sldId id="267" r:id="rId18"/>
    <p:sldId id="289" r:id="rId19"/>
    <p:sldId id="275" r:id="rId20"/>
    <p:sldId id="279" r:id="rId21"/>
    <p:sldId id="278" r:id="rId22"/>
    <p:sldId id="270" r:id="rId23"/>
    <p:sldId id="287" r:id="rId24"/>
    <p:sldId id="293" r:id="rId25"/>
    <p:sldId id="281" r:id="rId26"/>
    <p:sldId id="276" r:id="rId27"/>
    <p:sldId id="284" r:id="rId28"/>
    <p:sldId id="268" r:id="rId29"/>
    <p:sldId id="271" r:id="rId30"/>
    <p:sldId id="294" r:id="rId31"/>
    <p:sldId id="273" r:id="rId32"/>
    <p:sldId id="286" r:id="rId33"/>
    <p:sldId id="283" r:id="rId34"/>
    <p:sldId id="282" r:id="rId35"/>
    <p:sldId id="291" r:id="rId36"/>
  </p:sldIdLst>
  <p:sldSz cx="12190095"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9" d="100"/>
          <a:sy n="59" d="100"/>
        </p:scale>
        <p:origin x="-2508" y="-1068"/>
      </p:cViewPr>
      <p:guideLst>
        <p:guide orient="horz" pos="2160"/>
        <p:guide pos="3840"/>
      </p:guideLst>
    </p:cSldViewPr>
  </p:slideViewPr>
  <p:notesTextViewPr>
    <p:cViewPr>
      <p:scale>
        <a:sx n="100" d="100"/>
        <a:sy n="100" d="100"/>
      </p:scale>
      <p:origin x="0" y="0"/>
    </p:cViewPr>
  </p:notesTextViewPr>
  <p:sorterViewPr>
    <p:cViewPr>
      <p:scale>
        <a:sx n="58" d="100"/>
        <a:sy n="58"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C9707E-BD0A-4662-A55F-F775B68D44D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1B2D68-F2C7-478B-878B-309959C3FA0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endParaRPr lang="zh-CN" altLang="en-US"/>
          </a:p>
        </p:txBody>
      </p:sp>
      <p:sp>
        <p:nvSpPr>
          <p:cNvPr id="4" name="灯片编号占位符 3"/>
          <p:cNvSpPr>
            <a:spLocks noGrp="1"/>
          </p:cNvSpPr>
          <p:nvPr>
            <p:ph type="sldNum" sz="quarter" idx="10"/>
          </p:nvPr>
        </p:nvSpPr>
        <p:spPr/>
        <p:txBody>
          <a:bodyPr/>
          <a:lstStyle/>
          <a:p>
            <a:fld id="{481B2D68-F2C7-478B-878B-309959C3FA0B}"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00B1FB53-074E-453F-8BCF-006D7CFC3CA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00B1FB53-074E-453F-8BCF-006D7CFC3CA0}"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1B2D68-F2C7-478B-878B-309959C3FA0B}"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00B1FB53-074E-453F-8BCF-006D7CFC3CA0}"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00B1FB53-074E-453F-8BCF-006D7CFC3CA0}"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1B2D68-F2C7-478B-878B-309959C3FA0B}"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1B2D68-F2C7-478B-878B-309959C3FA0B}"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1B2D68-F2C7-478B-878B-309959C3FA0B}"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00B1FB53-074E-453F-8BCF-006D7CFC3CA0}"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1B2D68-F2C7-478B-878B-309959C3FA0B}"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1B2D68-F2C7-478B-878B-309959C3FA0B}"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1B2D68-F2C7-478B-878B-309959C3FA0B}"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1B2D68-F2C7-478B-878B-309959C3FA0B}"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1B2D68-F2C7-478B-878B-309959C3FA0B}"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262558" y="-27384"/>
            <a:ext cx="10971372" cy="1143000"/>
          </a:xfrm>
        </p:spPr>
        <p:txBody>
          <a:bodyPr>
            <a:normAutofit/>
          </a:bodyPr>
          <a:lstStyle>
            <a:lvl1pPr algn="l">
              <a:defRPr sz="3200" b="1">
                <a:solidFill>
                  <a:schemeClr val="accent1"/>
                </a:solidFill>
                <a:latin typeface="+mj-ea"/>
                <a:ea typeface="+mj-ea"/>
              </a:defRPr>
            </a:lvl1p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image" Target="../media/image1.jpe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5000" b="-5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521" y="274638"/>
            <a:ext cx="10971372"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09520"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25243" y="-24700"/>
            <a:ext cx="7340529" cy="7082718"/>
          </a:xfrm>
          <a:prstGeom prst="rect">
            <a:avLst/>
          </a:prstGeom>
        </p:spPr>
      </p:pic>
      <p:sp>
        <p:nvSpPr>
          <p:cNvPr id="10" name="TextBox 9"/>
          <p:cNvSpPr txBox="1"/>
          <p:nvPr/>
        </p:nvSpPr>
        <p:spPr>
          <a:xfrm>
            <a:off x="6421850" y="1052736"/>
            <a:ext cx="5109091" cy="830997"/>
          </a:xfrm>
          <a:prstGeom prst="rect">
            <a:avLst/>
          </a:prstGeom>
          <a:noFill/>
        </p:spPr>
        <p:txBody>
          <a:bodyPr wrap="none" rtlCol="0">
            <a:spAutoFit/>
          </a:bodyPr>
          <a:lstStyle/>
          <a:p>
            <a:pPr algn="ctr"/>
            <a:r>
              <a:rPr lang="zh-CN" altLang="en-US" sz="4800" b="1" dirty="0" smtClean="0">
                <a:solidFill>
                  <a:schemeClr val="tx2"/>
                </a:solidFill>
                <a:latin typeface="+mj-ea"/>
                <a:ea typeface="+mj-ea"/>
              </a:rPr>
              <a:t>清新教育课件模板</a:t>
            </a:r>
            <a:endParaRPr lang="zh-CN" altLang="en-US" sz="4800" b="1" dirty="0">
              <a:solidFill>
                <a:schemeClr val="tx2"/>
              </a:solidFill>
              <a:latin typeface="+mj-ea"/>
              <a:ea typeface="+mj-ea"/>
            </a:endParaRPr>
          </a:p>
        </p:txBody>
      </p:sp>
      <p:sp>
        <p:nvSpPr>
          <p:cNvPr id="16" name="TextBox 15"/>
          <p:cNvSpPr txBox="1"/>
          <p:nvPr/>
        </p:nvSpPr>
        <p:spPr>
          <a:xfrm>
            <a:off x="6096945" y="1845585"/>
            <a:ext cx="5758901" cy="430865"/>
          </a:xfrm>
          <a:prstGeom prst="rect">
            <a:avLst/>
          </a:prstGeom>
          <a:noFill/>
        </p:spPr>
        <p:txBody>
          <a:bodyPr wrap="square" lIns="91417" tIns="45709" rIns="91417" bIns="45709">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a:r>
              <a:rPr lang="en-US" altLang="zh-CN" sz="1100" dirty="0">
                <a:solidFill>
                  <a:schemeClr val="bg1">
                    <a:lumMod val="50000"/>
                  </a:schemeClr>
                </a:solidFill>
                <a:latin typeface="微软雅黑" panose="020B0503020204020204" pitchFamily="34" charset="-122"/>
                <a:ea typeface="微软雅黑" panose="020B0503020204020204" pitchFamily="34" charset="-122"/>
              </a:rPr>
              <a:t>Your content to play here, or through your copy, paste </a:t>
            </a:r>
            <a:r>
              <a:rPr lang="en-US" altLang="zh-CN" sz="1100" dirty="0" smtClean="0">
                <a:solidFill>
                  <a:schemeClr val="bg1">
                    <a:lumMod val="50000"/>
                  </a:schemeClr>
                </a:solidFill>
                <a:latin typeface="微软雅黑" panose="020B0503020204020204" pitchFamily="34" charset="-122"/>
                <a:ea typeface="微软雅黑" panose="020B0503020204020204" pitchFamily="34" charset="-122"/>
              </a:rPr>
              <a:t>in this </a:t>
            </a:r>
            <a:r>
              <a:rPr lang="en-US" altLang="zh-CN" sz="1100" dirty="0">
                <a:solidFill>
                  <a:schemeClr val="bg1">
                    <a:lumMod val="50000"/>
                  </a:schemeClr>
                </a:solidFill>
                <a:latin typeface="微软雅黑" panose="020B0503020204020204" pitchFamily="34" charset="-122"/>
                <a:ea typeface="微软雅黑" panose="020B0503020204020204" pitchFamily="34" charset="-122"/>
              </a:rPr>
              <a:t>box, and select only </a:t>
            </a:r>
            <a:r>
              <a:rPr lang="en-US" altLang="zh-CN" sz="1100" dirty="0" smtClean="0">
                <a:solidFill>
                  <a:schemeClr val="bg1">
                    <a:lumMod val="50000"/>
                  </a:schemeClr>
                </a:solidFill>
                <a:latin typeface="微软雅黑" panose="020B0503020204020204" pitchFamily="34" charset="-122"/>
                <a:ea typeface="微软雅黑" panose="020B0503020204020204" pitchFamily="34" charset="-122"/>
              </a:rPr>
              <a:t>the </a:t>
            </a:r>
            <a:r>
              <a:rPr lang="en-US" altLang="zh-CN" sz="1100" dirty="0">
                <a:solidFill>
                  <a:schemeClr val="bg1">
                    <a:lumMod val="50000"/>
                  </a:schemeClr>
                </a:solidFill>
                <a:latin typeface="微软雅黑" panose="020B0503020204020204" pitchFamily="34" charset="-122"/>
                <a:ea typeface="微软雅黑" panose="020B0503020204020204" pitchFamily="34" charset="-122"/>
              </a:rPr>
              <a:t>text. Your content to play here, or through your </a:t>
            </a:r>
            <a:r>
              <a:rPr lang="en-US" altLang="zh-CN" sz="1100" dirty="0" smtClean="0">
                <a:solidFill>
                  <a:schemeClr val="bg1">
                    <a:lumMod val="50000"/>
                  </a:schemeClr>
                </a:solidFill>
                <a:latin typeface="微软雅黑" panose="020B0503020204020204" pitchFamily="34" charset="-122"/>
                <a:ea typeface="微软雅黑" panose="020B0503020204020204" pitchFamily="34" charset="-122"/>
              </a:rPr>
              <a:t>copy</a:t>
            </a:r>
            <a:endParaRPr lang="en-US" altLang="zh-CN" sz="1100"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21" name="Robin Spielberg - Picking Flowers.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7977924" y="-2691680"/>
            <a:ext cx="609600" cy="6096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6945" y="3629018"/>
            <a:ext cx="4948941" cy="3256366"/>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7694" y="3212976"/>
            <a:ext cx="1265030" cy="107603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1"/>
                                            </p:tgtEl>
                                          </p:cBhvr>
                                        </p:cmd>
                                      </p:childTnLst>
                                    </p:cTn>
                                  </p:par>
                                  <p:par>
                                    <p:cTn id="7" presetID="42"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52"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Scale>
                                          <p:cBhvr>
                                            <p:cTn id="14" dur="21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2100" decel="50000" fill="hold">
                                              <p:stCondLst>
                                                <p:cond delay="0"/>
                                              </p:stCondLst>
                                            </p:cTn>
                                            <p:tgtEl>
                                              <p:spTgt spid="6"/>
                                            </p:tgtEl>
                                            <p:attrNameLst>
                                              <p:attrName>ppt_x</p:attrName>
                                              <p:attrName>ppt_y</p:attrName>
                                            </p:attrNameLst>
                                          </p:cBhvr>
                                        </p:animMotion>
                                        <p:animEffect transition="in" filter="fade">
                                          <p:cBhvr>
                                            <p:cTn id="16" dur="2100"/>
                                            <p:tgtEl>
                                              <p:spTgt spid="6"/>
                                            </p:tgtEl>
                                          </p:cBhvr>
                                        </p:animEffect>
                                      </p:child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400"/>
                                            <p:tgtEl>
                                              <p:spTgt spid="5"/>
                                            </p:tgtEl>
                                          </p:cBhvr>
                                        </p:animEffect>
                                      </p:childTnLst>
                                    </p:cTn>
                                  </p:par>
                                </p:childTnLst>
                              </p:cTn>
                            </p:par>
                            <p:par>
                              <p:cTn id="21" fill="hold">
                                <p:stCondLst>
                                  <p:cond delay="1500"/>
                                </p:stCondLst>
                                <p:childTnLst>
                                  <p:par>
                                    <p:cTn id="22" presetID="2" presetClass="entr" presetSubtype="1" fill="hold" grpId="0" nodeType="afterEffect" p14:presetBounceEnd="55000">
                                      <p:stCondLst>
                                        <p:cond delay="0"/>
                                      </p:stCondLst>
                                      <p:iterate type="lt">
                                        <p:tmPct val="10000"/>
                                      </p:iterate>
                                      <p:childTnLst>
                                        <p:set>
                                          <p:cBhvr>
                                            <p:cTn id="23" dur="1" fill="hold">
                                              <p:stCondLst>
                                                <p:cond delay="0"/>
                                              </p:stCondLst>
                                            </p:cTn>
                                            <p:tgtEl>
                                              <p:spTgt spid="10"/>
                                            </p:tgtEl>
                                            <p:attrNameLst>
                                              <p:attrName>style.visibility</p:attrName>
                                            </p:attrNameLst>
                                          </p:cBhvr>
                                          <p:to>
                                            <p:strVal val="visible"/>
                                          </p:to>
                                        </p:set>
                                        <p:anim calcmode="lin" valueType="num" p14:bounceEnd="55000">
                                          <p:cBhvr additive="base">
                                            <p:cTn id="24" dur="1000" fill="hold"/>
                                            <p:tgtEl>
                                              <p:spTgt spid="10"/>
                                            </p:tgtEl>
                                            <p:attrNameLst>
                                              <p:attrName>ppt_x</p:attrName>
                                            </p:attrNameLst>
                                          </p:cBhvr>
                                          <p:tavLst>
                                            <p:tav tm="0">
                                              <p:val>
                                                <p:strVal val="#ppt_x"/>
                                              </p:val>
                                            </p:tav>
                                            <p:tav tm="100000">
                                              <p:val>
                                                <p:strVal val="#ppt_x"/>
                                              </p:val>
                                            </p:tav>
                                          </p:tavLst>
                                        </p:anim>
                                        <p:anim calcmode="lin" valueType="num" p14:bounceEnd="55000">
                                          <p:cBhvr additive="base">
                                            <p:cTn id="25" dur="1000" fill="hold"/>
                                            <p:tgtEl>
                                              <p:spTgt spid="10"/>
                                            </p:tgtEl>
                                            <p:attrNameLst>
                                              <p:attrName>ppt_y</p:attrName>
                                            </p:attrNameLst>
                                          </p:cBhvr>
                                          <p:tavLst>
                                            <p:tav tm="0">
                                              <p:val>
                                                <p:strVal val="0-#ppt_h/2"/>
                                              </p:val>
                                            </p:tav>
                                            <p:tav tm="100000">
                                              <p:val>
                                                <p:strVal val="#ppt_y"/>
                                              </p:val>
                                            </p:tav>
                                          </p:tavLst>
                                        </p:anim>
                                      </p:childTnLst>
                                    </p:cTn>
                                  </p:par>
                                </p:childTnLst>
                              </p:cTn>
                            </p:par>
                            <p:par>
                              <p:cTn id="26" fill="hold">
                                <p:stCondLst>
                                  <p:cond delay="3099"/>
                                </p:stCondLst>
                                <p:childTnLst>
                                  <p:par>
                                    <p:cTn id="27" presetID="16" presetClass="entr" presetSubtype="2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30" repeatCount="indefinite" fill="hold" display="0">
                      <p:stCondLst>
                        <p:cond delay="indefinite"/>
                      </p:stCondLst>
                      <p:endCondLst>
                        <p:cond evt="onStopAudio" delay="0">
                          <p:tgtEl>
                            <p:sldTgt/>
                          </p:tgtEl>
                        </p:cond>
                      </p:endCondLst>
                    </p:cTn>
                    <p:tgtEl>
                      <p:spTgt spid="21"/>
                    </p:tgtEl>
                  </p:cMediaNode>
                </p:audio>
              </p:childTnLst>
            </p:cTn>
          </p:par>
        </p:tnLst>
        <p:bldLst>
          <p:bldP spid="10" grpId="0"/>
          <p:bldP spid="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1"/>
                                            </p:tgtEl>
                                          </p:cBhvr>
                                        </p:cmd>
                                      </p:childTnLst>
                                    </p:cTn>
                                  </p:par>
                                  <p:par>
                                    <p:cTn id="7" presetID="42"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52"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Scale>
                                          <p:cBhvr>
                                            <p:cTn id="14" dur="21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2100" decel="50000" fill="hold">
                                              <p:stCondLst>
                                                <p:cond delay="0"/>
                                              </p:stCondLst>
                                            </p:cTn>
                                            <p:tgtEl>
                                              <p:spTgt spid="6"/>
                                            </p:tgtEl>
                                            <p:attrNameLst>
                                              <p:attrName>ppt_x</p:attrName>
                                              <p:attrName>ppt_y</p:attrName>
                                            </p:attrNameLst>
                                          </p:cBhvr>
                                        </p:animMotion>
                                        <p:animEffect transition="in" filter="fade">
                                          <p:cBhvr>
                                            <p:cTn id="16" dur="2100"/>
                                            <p:tgtEl>
                                              <p:spTgt spid="6"/>
                                            </p:tgtEl>
                                          </p:cBhvr>
                                        </p:animEffect>
                                      </p:child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400"/>
                                            <p:tgtEl>
                                              <p:spTgt spid="5"/>
                                            </p:tgtEl>
                                          </p:cBhvr>
                                        </p:animEffect>
                                      </p:childTnLst>
                                    </p:cTn>
                                  </p:par>
                                </p:childTnLst>
                              </p:cTn>
                            </p:par>
                            <p:par>
                              <p:cTn id="21" fill="hold">
                                <p:stCondLst>
                                  <p:cond delay="1500"/>
                                </p:stCondLst>
                                <p:childTnLst>
                                  <p:par>
                                    <p:cTn id="22" presetID="2" presetClass="entr" presetSubtype="1" fill="hold" grpId="0" nodeType="afterEffect">
                                      <p:stCondLst>
                                        <p:cond delay="0"/>
                                      </p:stCondLst>
                                      <p:iterate type="lt">
                                        <p:tmPct val="10000"/>
                                      </p:iterate>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1000" fill="hold"/>
                                            <p:tgtEl>
                                              <p:spTgt spid="10"/>
                                            </p:tgtEl>
                                            <p:attrNameLst>
                                              <p:attrName>ppt_x</p:attrName>
                                            </p:attrNameLst>
                                          </p:cBhvr>
                                          <p:tavLst>
                                            <p:tav tm="0">
                                              <p:val>
                                                <p:strVal val="#ppt_x"/>
                                              </p:val>
                                            </p:tav>
                                            <p:tav tm="100000">
                                              <p:val>
                                                <p:strVal val="#ppt_x"/>
                                              </p:val>
                                            </p:tav>
                                          </p:tavLst>
                                        </p:anim>
                                        <p:anim calcmode="lin" valueType="num">
                                          <p:cBhvr additive="base">
                                            <p:cTn id="25" dur="1000" fill="hold"/>
                                            <p:tgtEl>
                                              <p:spTgt spid="10"/>
                                            </p:tgtEl>
                                            <p:attrNameLst>
                                              <p:attrName>ppt_y</p:attrName>
                                            </p:attrNameLst>
                                          </p:cBhvr>
                                          <p:tavLst>
                                            <p:tav tm="0">
                                              <p:val>
                                                <p:strVal val="0-#ppt_h/2"/>
                                              </p:val>
                                            </p:tav>
                                            <p:tav tm="100000">
                                              <p:val>
                                                <p:strVal val="#ppt_y"/>
                                              </p:val>
                                            </p:tav>
                                          </p:tavLst>
                                        </p:anim>
                                      </p:childTnLst>
                                    </p:cTn>
                                  </p:par>
                                </p:childTnLst>
                              </p:cTn>
                            </p:par>
                            <p:par>
                              <p:cTn id="26" fill="hold">
                                <p:stCondLst>
                                  <p:cond delay="3099"/>
                                </p:stCondLst>
                                <p:childTnLst>
                                  <p:par>
                                    <p:cTn id="27" presetID="16" presetClass="entr" presetSubtype="21"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30" repeatCount="indefinite" fill="hold" display="0">
                      <p:stCondLst>
                        <p:cond delay="indefinite"/>
                      </p:stCondLst>
                      <p:endCondLst>
                        <p:cond evt="onStopAudio" delay="0">
                          <p:tgtEl>
                            <p:sldTgt/>
                          </p:tgtEl>
                        </p:cond>
                      </p:endCondLst>
                    </p:cTn>
                    <p:tgtEl>
                      <p:spTgt spid="21"/>
                    </p:tgtEl>
                  </p:cMediaNode>
                </p:audio>
              </p:childTnLst>
            </p:cTn>
          </p:par>
        </p:tnLst>
        <p:bldLst>
          <p:bldP spid="10" grpId="0"/>
          <p:bldP spid="16"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0"/>
          <p:cNvSpPr>
            <a:spLocks noChangeArrowheads="1"/>
          </p:cNvSpPr>
          <p:nvPr/>
        </p:nvSpPr>
        <p:spPr bwMode="auto">
          <a:xfrm>
            <a:off x="675592" y="1220854"/>
            <a:ext cx="2539669" cy="109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p>
            <a:pPr>
              <a:lnSpc>
                <a:spcPct val="120000"/>
              </a:lnSpc>
              <a:defRPr/>
            </a:pPr>
            <a:r>
              <a:rPr lang="zh-CN" altLang="en-US" sz="2100" kern="0" dirty="0">
                <a:solidFill>
                  <a:schemeClr val="tx1">
                    <a:lumMod val="50000"/>
                    <a:lumOff val="50000"/>
                  </a:schemeClr>
                </a:solidFill>
                <a:latin typeface="微软雅黑" panose="020B0503020204020204" pitchFamily="34" charset="-122"/>
                <a:ea typeface="微软雅黑" panose="020B0503020204020204" pitchFamily="34" charset="-122"/>
              </a:rPr>
              <a:t>单击添加文字</a:t>
            </a:r>
            <a:endParaRPr lang="zh-CN" altLang="en-US" sz="1600" kern="0"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20000"/>
              </a:lnSpc>
              <a:defRPr/>
            </a:pPr>
            <a:r>
              <a:rPr lang="zh-CN" altLang="en-US" sz="1600" kern="0" dirty="0">
                <a:solidFill>
                  <a:schemeClr val="tx1">
                    <a:lumMod val="50000"/>
                    <a:lumOff val="50000"/>
                  </a:schemeClr>
                </a:solidFill>
                <a:latin typeface="微软雅黑" panose="020B0503020204020204" pitchFamily="34" charset="-122"/>
                <a:ea typeface="微软雅黑" panose="020B0503020204020204" pitchFamily="34" charset="-122"/>
              </a:rPr>
              <a:t>单击此处添加文字</a:t>
            </a:r>
            <a:endParaRPr lang="zh-CN" altLang="en-US" sz="1600" kern="0"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20000"/>
              </a:lnSpc>
              <a:defRPr/>
            </a:pPr>
            <a:r>
              <a:rPr lang="zh-CN" altLang="en-US" sz="1600" kern="0" dirty="0">
                <a:solidFill>
                  <a:schemeClr val="tx1">
                    <a:lumMod val="50000"/>
                    <a:lumOff val="50000"/>
                  </a:schemeClr>
                </a:solidFill>
                <a:latin typeface="微软雅黑" panose="020B0503020204020204" pitchFamily="34" charset="-122"/>
                <a:ea typeface="微软雅黑" panose="020B0503020204020204" pitchFamily="34" charset="-122"/>
              </a:rPr>
              <a:t>单击此处添加文字</a:t>
            </a:r>
            <a:endParaRPr lang="zh-CN" altLang="en-US" sz="16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2" name="Line 21"/>
          <p:cNvSpPr>
            <a:spLocks noChangeShapeType="1"/>
          </p:cNvSpPr>
          <p:nvPr/>
        </p:nvSpPr>
        <p:spPr bwMode="auto">
          <a:xfrm flipV="1">
            <a:off x="603172" y="1347854"/>
            <a:ext cx="0" cy="1591733"/>
          </a:xfrm>
          <a:prstGeom prst="line">
            <a:avLst/>
          </a:prstGeom>
          <a:noFill/>
          <a:ln w="12700">
            <a:solidFill>
              <a:schemeClr val="accent1"/>
            </a:solidFill>
            <a:round/>
            <a:tailEnd type="triangle" w="med" len="med"/>
          </a:ln>
          <a:extLst>
            <a:ext uri="{909E8E84-426E-40DD-AFC4-6F175D3DCCD1}">
              <a14:hiddenFill xmlns:a14="http://schemas.microsoft.com/office/drawing/2010/main">
                <a:noFill/>
              </a14:hiddenFill>
            </a:ext>
          </a:extLst>
        </p:spPr>
        <p:txBody>
          <a:bodyPr lIns="121908" tIns="60954" rIns="121908" bIns="60954"/>
          <a:lstStyle/>
          <a:p>
            <a:pPr>
              <a:defRPr/>
            </a:pPr>
            <a:endParaRPr lang="zh-CN" altLang="en-US" kern="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3" name="Rectangle 22"/>
          <p:cNvSpPr>
            <a:spLocks noChangeArrowheads="1"/>
          </p:cNvSpPr>
          <p:nvPr/>
        </p:nvSpPr>
        <p:spPr bwMode="auto">
          <a:xfrm>
            <a:off x="4611617" y="1220854"/>
            <a:ext cx="2539669" cy="109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p>
            <a:pPr>
              <a:lnSpc>
                <a:spcPct val="120000"/>
              </a:lnSpc>
              <a:defRPr/>
            </a:pPr>
            <a:r>
              <a:rPr lang="zh-CN" altLang="en-US" sz="2100" kern="0" dirty="0">
                <a:solidFill>
                  <a:schemeClr val="tx1">
                    <a:lumMod val="50000"/>
                    <a:lumOff val="50000"/>
                  </a:schemeClr>
                </a:solidFill>
                <a:latin typeface="微软雅黑" panose="020B0503020204020204" pitchFamily="34" charset="-122"/>
                <a:ea typeface="微软雅黑" panose="020B0503020204020204" pitchFamily="34" charset="-122"/>
              </a:rPr>
              <a:t>单击添加文字</a:t>
            </a:r>
            <a:endParaRPr lang="zh-CN" altLang="en-US" sz="1600" kern="0"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20000"/>
              </a:lnSpc>
              <a:defRPr/>
            </a:pPr>
            <a:r>
              <a:rPr lang="zh-CN" altLang="en-US" sz="1600" kern="0" dirty="0">
                <a:solidFill>
                  <a:schemeClr val="tx1">
                    <a:lumMod val="50000"/>
                    <a:lumOff val="50000"/>
                  </a:schemeClr>
                </a:solidFill>
                <a:latin typeface="微软雅黑" panose="020B0503020204020204" pitchFamily="34" charset="-122"/>
                <a:ea typeface="微软雅黑" panose="020B0503020204020204" pitchFamily="34" charset="-122"/>
              </a:rPr>
              <a:t>单击此处添加文字</a:t>
            </a:r>
            <a:endParaRPr lang="zh-CN" altLang="en-US" sz="1600" kern="0"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20000"/>
              </a:lnSpc>
              <a:defRPr/>
            </a:pPr>
            <a:r>
              <a:rPr lang="zh-CN" altLang="en-US" sz="1600" kern="0" dirty="0">
                <a:solidFill>
                  <a:schemeClr val="tx1">
                    <a:lumMod val="50000"/>
                    <a:lumOff val="50000"/>
                  </a:schemeClr>
                </a:solidFill>
                <a:latin typeface="微软雅黑" panose="020B0503020204020204" pitchFamily="34" charset="-122"/>
                <a:ea typeface="微软雅黑" panose="020B0503020204020204" pitchFamily="34" charset="-122"/>
              </a:rPr>
              <a:t>单击此处添加文字</a:t>
            </a:r>
            <a:endParaRPr lang="zh-CN" altLang="en-US" sz="16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4" name="Line 23"/>
          <p:cNvSpPr>
            <a:spLocks noChangeShapeType="1"/>
          </p:cNvSpPr>
          <p:nvPr/>
        </p:nvSpPr>
        <p:spPr bwMode="auto">
          <a:xfrm flipV="1">
            <a:off x="4630664" y="1362670"/>
            <a:ext cx="0" cy="1591733"/>
          </a:xfrm>
          <a:prstGeom prst="line">
            <a:avLst/>
          </a:prstGeom>
          <a:noFill/>
          <a:ln w="12700">
            <a:solidFill>
              <a:srgbClr val="808080"/>
            </a:solidFill>
            <a:round/>
            <a:tailEnd type="triangle" w="med" len="med"/>
          </a:ln>
          <a:extLst>
            <a:ext uri="{909E8E84-426E-40DD-AFC4-6F175D3DCCD1}">
              <a14:hiddenFill xmlns:a14="http://schemas.microsoft.com/office/drawing/2010/main">
                <a:noFill/>
              </a14:hiddenFill>
            </a:ext>
          </a:extLst>
        </p:spPr>
        <p:txBody>
          <a:bodyPr lIns="121908" tIns="60954" rIns="121908" bIns="60954"/>
          <a:lstStyle/>
          <a:p>
            <a:pPr>
              <a:defRPr/>
            </a:pPr>
            <a:endParaRPr lang="zh-CN" altLang="en-US" kern="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5" name="Rectangle 24"/>
          <p:cNvSpPr>
            <a:spLocks noChangeArrowheads="1"/>
          </p:cNvSpPr>
          <p:nvPr/>
        </p:nvSpPr>
        <p:spPr bwMode="auto">
          <a:xfrm>
            <a:off x="7822182" y="1220854"/>
            <a:ext cx="2539669" cy="109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p>
            <a:pPr>
              <a:lnSpc>
                <a:spcPct val="120000"/>
              </a:lnSpc>
              <a:defRPr/>
            </a:pPr>
            <a:r>
              <a:rPr lang="zh-CN" altLang="en-US" sz="2100" kern="0">
                <a:solidFill>
                  <a:schemeClr val="tx1">
                    <a:lumMod val="50000"/>
                    <a:lumOff val="50000"/>
                  </a:schemeClr>
                </a:solidFill>
                <a:latin typeface="微软雅黑" panose="020B0503020204020204" pitchFamily="34" charset="-122"/>
                <a:ea typeface="微软雅黑" panose="020B0503020204020204" pitchFamily="34" charset="-122"/>
              </a:rPr>
              <a:t>单击添加文字</a:t>
            </a:r>
            <a:endParaRPr lang="zh-CN" altLang="en-US" sz="1600" kern="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20000"/>
              </a:lnSpc>
              <a:defRPr/>
            </a:pPr>
            <a:r>
              <a:rPr lang="zh-CN" altLang="en-US" sz="1600" kern="0" dirty="0">
                <a:solidFill>
                  <a:schemeClr val="tx1">
                    <a:lumMod val="50000"/>
                    <a:lumOff val="50000"/>
                  </a:schemeClr>
                </a:solidFill>
                <a:latin typeface="微软雅黑" panose="020B0503020204020204" pitchFamily="34" charset="-122"/>
                <a:ea typeface="微软雅黑" panose="020B0503020204020204" pitchFamily="34" charset="-122"/>
              </a:rPr>
              <a:t>单击此处添加文字</a:t>
            </a:r>
            <a:endParaRPr lang="zh-CN" altLang="en-US" sz="1600" kern="0"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20000"/>
              </a:lnSpc>
              <a:defRPr/>
            </a:pPr>
            <a:r>
              <a:rPr lang="zh-CN" altLang="en-US" sz="1600" kern="0" dirty="0">
                <a:solidFill>
                  <a:schemeClr val="tx1">
                    <a:lumMod val="50000"/>
                    <a:lumOff val="50000"/>
                  </a:schemeClr>
                </a:solidFill>
                <a:latin typeface="微软雅黑" panose="020B0503020204020204" pitchFamily="34" charset="-122"/>
                <a:ea typeface="微软雅黑" panose="020B0503020204020204" pitchFamily="34" charset="-122"/>
              </a:rPr>
              <a:t>单击此处添加文字</a:t>
            </a:r>
            <a:endParaRPr lang="zh-CN" altLang="en-US" sz="16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6" name="Line 25"/>
          <p:cNvSpPr>
            <a:spLocks noChangeShapeType="1"/>
          </p:cNvSpPr>
          <p:nvPr/>
        </p:nvSpPr>
        <p:spPr bwMode="auto">
          <a:xfrm flipV="1">
            <a:off x="7822182" y="1360553"/>
            <a:ext cx="0" cy="1591733"/>
          </a:xfrm>
          <a:prstGeom prst="line">
            <a:avLst/>
          </a:prstGeom>
          <a:noFill/>
          <a:ln w="12700">
            <a:solidFill>
              <a:srgbClr val="808080"/>
            </a:solidFill>
            <a:round/>
            <a:tailEnd type="triangle" w="med" len="med"/>
          </a:ln>
          <a:extLst>
            <a:ext uri="{909E8E84-426E-40DD-AFC4-6F175D3DCCD1}">
              <a14:hiddenFill xmlns:a14="http://schemas.microsoft.com/office/drawing/2010/main">
                <a:noFill/>
              </a14:hiddenFill>
            </a:ext>
          </a:extLst>
        </p:spPr>
        <p:txBody>
          <a:bodyPr lIns="121908" tIns="60954" rIns="121908" bIns="60954"/>
          <a:lstStyle/>
          <a:p>
            <a:pPr>
              <a:defRPr/>
            </a:pPr>
            <a:endParaRPr lang="zh-CN" altLang="en-US" kern="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7" name="Rectangle 26"/>
          <p:cNvSpPr>
            <a:spLocks noChangeArrowheads="1"/>
          </p:cNvSpPr>
          <p:nvPr/>
        </p:nvSpPr>
        <p:spPr bwMode="auto">
          <a:xfrm>
            <a:off x="2926970" y="5200187"/>
            <a:ext cx="2539669" cy="109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p>
            <a:pPr>
              <a:lnSpc>
                <a:spcPct val="120000"/>
              </a:lnSpc>
              <a:defRPr/>
            </a:pPr>
            <a:r>
              <a:rPr lang="zh-CN" altLang="en-US" sz="2100" kern="0" dirty="0">
                <a:solidFill>
                  <a:schemeClr val="tx1">
                    <a:lumMod val="50000"/>
                    <a:lumOff val="50000"/>
                  </a:schemeClr>
                </a:solidFill>
                <a:latin typeface="微软雅黑" panose="020B0503020204020204" pitchFamily="34" charset="-122"/>
                <a:ea typeface="微软雅黑" panose="020B0503020204020204" pitchFamily="34" charset="-122"/>
              </a:rPr>
              <a:t>单击添加文字</a:t>
            </a:r>
            <a:endParaRPr lang="zh-CN" altLang="en-US" sz="1600" kern="0"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20000"/>
              </a:lnSpc>
              <a:defRPr/>
            </a:pPr>
            <a:r>
              <a:rPr lang="zh-CN" altLang="en-US" sz="1600" kern="0" dirty="0">
                <a:solidFill>
                  <a:schemeClr val="tx1">
                    <a:lumMod val="50000"/>
                    <a:lumOff val="50000"/>
                  </a:schemeClr>
                </a:solidFill>
                <a:latin typeface="微软雅黑" panose="020B0503020204020204" pitchFamily="34" charset="-122"/>
                <a:ea typeface="微软雅黑" panose="020B0503020204020204" pitchFamily="34" charset="-122"/>
              </a:rPr>
              <a:t>单击此处添加文字</a:t>
            </a:r>
            <a:endParaRPr lang="zh-CN" altLang="en-US" sz="1600" kern="0"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20000"/>
              </a:lnSpc>
              <a:defRPr/>
            </a:pPr>
            <a:r>
              <a:rPr lang="zh-CN" altLang="en-US" sz="1600" kern="0" dirty="0">
                <a:solidFill>
                  <a:schemeClr val="tx1">
                    <a:lumMod val="50000"/>
                    <a:lumOff val="50000"/>
                  </a:schemeClr>
                </a:solidFill>
                <a:latin typeface="微软雅黑" panose="020B0503020204020204" pitchFamily="34" charset="-122"/>
                <a:ea typeface="微软雅黑" panose="020B0503020204020204" pitchFamily="34" charset="-122"/>
              </a:rPr>
              <a:t>单击此处添加文字</a:t>
            </a:r>
            <a:endParaRPr lang="zh-CN" altLang="en-US" sz="16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8" name="Line 27"/>
          <p:cNvSpPr>
            <a:spLocks noChangeShapeType="1"/>
          </p:cNvSpPr>
          <p:nvPr/>
        </p:nvSpPr>
        <p:spPr bwMode="auto">
          <a:xfrm flipV="1">
            <a:off x="2954482" y="4527087"/>
            <a:ext cx="0" cy="1651000"/>
          </a:xfrm>
          <a:prstGeom prst="line">
            <a:avLst/>
          </a:prstGeom>
          <a:noFill/>
          <a:ln w="12700">
            <a:solidFill>
              <a:srgbClr val="808080"/>
            </a:solidFill>
            <a:round/>
            <a:headEnd type="triangle" w="med" len="med"/>
          </a:ln>
          <a:extLst>
            <a:ext uri="{909E8E84-426E-40DD-AFC4-6F175D3DCCD1}">
              <a14:hiddenFill xmlns:a14="http://schemas.microsoft.com/office/drawing/2010/main">
                <a:noFill/>
              </a14:hiddenFill>
            </a:ext>
          </a:extLst>
        </p:spPr>
        <p:txBody>
          <a:bodyPr lIns="121908" tIns="60954" rIns="121908" bIns="60954"/>
          <a:lstStyle/>
          <a:p>
            <a:pPr>
              <a:defRPr/>
            </a:pPr>
            <a:endParaRPr lang="zh-CN" altLang="en-US" kern="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9" name="Rectangle 28"/>
          <p:cNvSpPr>
            <a:spLocks noChangeArrowheads="1"/>
          </p:cNvSpPr>
          <p:nvPr/>
        </p:nvSpPr>
        <p:spPr bwMode="auto">
          <a:xfrm>
            <a:off x="6190445" y="5210770"/>
            <a:ext cx="2539669" cy="109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p>
            <a:pPr>
              <a:lnSpc>
                <a:spcPct val="120000"/>
              </a:lnSpc>
              <a:defRPr/>
            </a:pPr>
            <a:r>
              <a:rPr lang="zh-CN" altLang="en-US" sz="2100" kern="0">
                <a:solidFill>
                  <a:schemeClr val="tx1">
                    <a:lumMod val="50000"/>
                    <a:lumOff val="50000"/>
                  </a:schemeClr>
                </a:solidFill>
                <a:latin typeface="微软雅黑" panose="020B0503020204020204" pitchFamily="34" charset="-122"/>
                <a:ea typeface="微软雅黑" panose="020B0503020204020204" pitchFamily="34" charset="-122"/>
              </a:rPr>
              <a:t>单击添加文字</a:t>
            </a:r>
            <a:endParaRPr lang="zh-CN" altLang="en-US" sz="1600" kern="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20000"/>
              </a:lnSpc>
              <a:defRPr/>
            </a:pPr>
            <a:r>
              <a:rPr lang="zh-CN" altLang="en-US" sz="1600" kern="0">
                <a:solidFill>
                  <a:schemeClr val="tx1">
                    <a:lumMod val="50000"/>
                    <a:lumOff val="50000"/>
                  </a:schemeClr>
                </a:solidFill>
                <a:latin typeface="微软雅黑" panose="020B0503020204020204" pitchFamily="34" charset="-122"/>
                <a:ea typeface="微软雅黑" panose="020B0503020204020204" pitchFamily="34" charset="-122"/>
              </a:rPr>
              <a:t>单击此处添加文字</a:t>
            </a:r>
            <a:endParaRPr lang="zh-CN" altLang="en-US" sz="1600" kern="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20000"/>
              </a:lnSpc>
              <a:defRPr/>
            </a:pPr>
            <a:r>
              <a:rPr lang="zh-CN" altLang="en-US" sz="1600" kern="0">
                <a:solidFill>
                  <a:schemeClr val="tx1">
                    <a:lumMod val="50000"/>
                    <a:lumOff val="50000"/>
                  </a:schemeClr>
                </a:solidFill>
                <a:latin typeface="微软雅黑" panose="020B0503020204020204" pitchFamily="34" charset="-122"/>
                <a:ea typeface="微软雅黑" panose="020B0503020204020204" pitchFamily="34" charset="-122"/>
              </a:rPr>
              <a:t>单击此处添加文字</a:t>
            </a:r>
            <a:endParaRPr lang="zh-CN" altLang="en-US" sz="1600" ker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0" name="Line 29"/>
          <p:cNvSpPr>
            <a:spLocks noChangeShapeType="1"/>
          </p:cNvSpPr>
          <p:nvPr/>
        </p:nvSpPr>
        <p:spPr bwMode="auto">
          <a:xfrm flipV="1">
            <a:off x="6203143" y="4433954"/>
            <a:ext cx="0" cy="1784349"/>
          </a:xfrm>
          <a:prstGeom prst="line">
            <a:avLst/>
          </a:prstGeom>
          <a:noFill/>
          <a:ln w="12700">
            <a:solidFill>
              <a:srgbClr val="808080"/>
            </a:solidFill>
            <a:round/>
            <a:headEnd type="triangle" w="med" len="med"/>
          </a:ln>
          <a:extLst>
            <a:ext uri="{909E8E84-426E-40DD-AFC4-6F175D3DCCD1}">
              <a14:hiddenFill xmlns:a14="http://schemas.microsoft.com/office/drawing/2010/main">
                <a:noFill/>
              </a14:hiddenFill>
            </a:ext>
          </a:extLst>
        </p:spPr>
        <p:txBody>
          <a:bodyPr lIns="121908" tIns="60954" rIns="121908" bIns="60954"/>
          <a:lstStyle/>
          <a:p>
            <a:pPr>
              <a:defRPr/>
            </a:pPr>
            <a:endParaRPr lang="zh-CN" altLang="en-US" kern="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1" name="Rectangle 30"/>
          <p:cNvSpPr>
            <a:spLocks noChangeArrowheads="1"/>
          </p:cNvSpPr>
          <p:nvPr/>
        </p:nvSpPr>
        <p:spPr bwMode="auto">
          <a:xfrm>
            <a:off x="9604183" y="5210770"/>
            <a:ext cx="2539669" cy="109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54" rIns="121908" bIns="60954">
            <a:spAutoFit/>
          </a:bodyPr>
          <a:lstStyle/>
          <a:p>
            <a:pPr>
              <a:lnSpc>
                <a:spcPct val="120000"/>
              </a:lnSpc>
              <a:defRPr/>
            </a:pPr>
            <a:r>
              <a:rPr lang="zh-CN" altLang="en-US" sz="2100" kern="0">
                <a:solidFill>
                  <a:schemeClr val="tx1">
                    <a:lumMod val="50000"/>
                    <a:lumOff val="50000"/>
                  </a:schemeClr>
                </a:solidFill>
                <a:latin typeface="微软雅黑" panose="020B0503020204020204" pitchFamily="34" charset="-122"/>
                <a:ea typeface="微软雅黑" panose="020B0503020204020204" pitchFamily="34" charset="-122"/>
              </a:rPr>
              <a:t>单击添加文字</a:t>
            </a:r>
            <a:endParaRPr lang="zh-CN" altLang="en-US" sz="1600" kern="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20000"/>
              </a:lnSpc>
              <a:defRPr/>
            </a:pPr>
            <a:r>
              <a:rPr lang="zh-CN" altLang="en-US" sz="1600" kern="0" dirty="0">
                <a:solidFill>
                  <a:schemeClr val="tx1">
                    <a:lumMod val="50000"/>
                    <a:lumOff val="50000"/>
                  </a:schemeClr>
                </a:solidFill>
                <a:latin typeface="微软雅黑" panose="020B0503020204020204" pitchFamily="34" charset="-122"/>
                <a:ea typeface="微软雅黑" panose="020B0503020204020204" pitchFamily="34" charset="-122"/>
              </a:rPr>
              <a:t>单击此处添加文字</a:t>
            </a:r>
            <a:endParaRPr lang="zh-CN" altLang="en-US" sz="1600" kern="0"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20000"/>
              </a:lnSpc>
              <a:defRPr/>
            </a:pPr>
            <a:r>
              <a:rPr lang="zh-CN" altLang="en-US" sz="1600" kern="0" dirty="0">
                <a:solidFill>
                  <a:schemeClr val="tx1">
                    <a:lumMod val="50000"/>
                    <a:lumOff val="50000"/>
                  </a:schemeClr>
                </a:solidFill>
                <a:latin typeface="微软雅黑" panose="020B0503020204020204" pitchFamily="34" charset="-122"/>
                <a:ea typeface="微软雅黑" panose="020B0503020204020204" pitchFamily="34" charset="-122"/>
              </a:rPr>
              <a:t>单击此处添加文字</a:t>
            </a:r>
            <a:endParaRPr lang="zh-CN" altLang="en-US" sz="16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2" name="Line 31"/>
          <p:cNvSpPr>
            <a:spLocks noChangeShapeType="1"/>
          </p:cNvSpPr>
          <p:nvPr/>
        </p:nvSpPr>
        <p:spPr bwMode="auto">
          <a:xfrm flipV="1">
            <a:off x="9616881" y="4582121"/>
            <a:ext cx="0" cy="1636183"/>
          </a:xfrm>
          <a:prstGeom prst="line">
            <a:avLst/>
          </a:prstGeom>
          <a:noFill/>
          <a:ln w="12700">
            <a:solidFill>
              <a:srgbClr val="808080"/>
            </a:solidFill>
            <a:round/>
            <a:headEnd type="triangle" w="med" len="med"/>
          </a:ln>
          <a:extLst>
            <a:ext uri="{909E8E84-426E-40DD-AFC4-6F175D3DCCD1}">
              <a14:hiddenFill xmlns:a14="http://schemas.microsoft.com/office/drawing/2010/main">
                <a:noFill/>
              </a14:hiddenFill>
            </a:ext>
          </a:extLst>
        </p:spPr>
        <p:txBody>
          <a:bodyPr lIns="121908" tIns="60954" rIns="121908" bIns="60954"/>
          <a:lstStyle/>
          <a:p>
            <a:pPr>
              <a:defRPr/>
            </a:pPr>
            <a:endParaRPr lang="zh-CN" altLang="en-US" kern="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53" name="组合 52"/>
          <p:cNvGrpSpPr/>
          <p:nvPr/>
        </p:nvGrpSpPr>
        <p:grpSpPr>
          <a:xfrm>
            <a:off x="3517442" y="3003087"/>
            <a:ext cx="2490993" cy="1441449"/>
            <a:chOff x="2638425" y="2252315"/>
            <a:chExt cx="1868488" cy="1081087"/>
          </a:xfrm>
        </p:grpSpPr>
        <p:sp>
          <p:nvSpPr>
            <p:cNvPr id="54" name="Freeform 7"/>
            <p:cNvSpPr/>
            <p:nvPr/>
          </p:nvSpPr>
          <p:spPr bwMode="auto">
            <a:xfrm>
              <a:off x="2638425" y="3087340"/>
              <a:ext cx="885825" cy="236537"/>
            </a:xfrm>
            <a:custGeom>
              <a:avLst/>
              <a:gdLst>
                <a:gd name="T0" fmla="*/ 885825 w 2331"/>
                <a:gd name="T1" fmla="*/ 236537 h 688"/>
                <a:gd name="T2" fmla="*/ 39522 w 2331"/>
                <a:gd name="T3" fmla="*/ 47445 h 688"/>
                <a:gd name="T4" fmla="*/ 792720 w 2331"/>
                <a:gd name="T5" fmla="*/ 0 h 688"/>
                <a:gd name="T6" fmla="*/ 885825 w 2331"/>
                <a:gd name="T7" fmla="*/ 23653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FFFFFF">
                    <a:alpha val="50000"/>
                  </a:srgbClr>
                </a:gs>
                <a:gs pos="100000">
                  <a:srgbClr val="666666">
                    <a:alpha val="34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kern="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5" name="Freeform 12"/>
            <p:cNvSpPr/>
            <p:nvPr/>
          </p:nvSpPr>
          <p:spPr bwMode="auto">
            <a:xfrm>
              <a:off x="3490913" y="2252315"/>
              <a:ext cx="1016000" cy="1081087"/>
            </a:xfrm>
            <a:custGeom>
              <a:avLst/>
              <a:gdLst>
                <a:gd name="T0" fmla="*/ 1016000 w 913"/>
                <a:gd name="T1" fmla="*/ 1065516 h 972"/>
                <a:gd name="T2" fmla="*/ 0 w 913"/>
                <a:gd name="T3" fmla="*/ 1081087 h 972"/>
                <a:gd name="T4" fmla="*/ 0 w 913"/>
                <a:gd name="T5" fmla="*/ 0 h 972"/>
                <a:gd name="T6" fmla="*/ 1016000 w 913"/>
                <a:gd name="T7" fmla="*/ 6673 h 972"/>
                <a:gd name="T8" fmla="*/ 1016000 w 913"/>
                <a:gd name="T9" fmla="*/ 1065516 h 972"/>
                <a:gd name="T10" fmla="*/ 0 60000 65536"/>
                <a:gd name="T11" fmla="*/ 0 60000 65536"/>
                <a:gd name="T12" fmla="*/ 0 60000 65536"/>
                <a:gd name="T13" fmla="*/ 0 60000 65536"/>
                <a:gd name="T14" fmla="*/ 0 60000 65536"/>
                <a:gd name="T15" fmla="*/ 0 w 913"/>
                <a:gd name="T16" fmla="*/ 0 h 972"/>
                <a:gd name="T17" fmla="*/ 913 w 913"/>
                <a:gd name="T18" fmla="*/ 972 h 972"/>
              </a:gdLst>
              <a:ahLst/>
              <a:cxnLst>
                <a:cxn ang="T10">
                  <a:pos x="T0" y="T1"/>
                </a:cxn>
                <a:cxn ang="T11">
                  <a:pos x="T2" y="T3"/>
                </a:cxn>
                <a:cxn ang="T12">
                  <a:pos x="T4" y="T5"/>
                </a:cxn>
                <a:cxn ang="T13">
                  <a:pos x="T6" y="T7"/>
                </a:cxn>
                <a:cxn ang="T14">
                  <a:pos x="T8" y="T9"/>
                </a:cxn>
              </a:cxnLst>
              <a:rect l="T15" t="T16" r="T17" b="T18"/>
              <a:pathLst>
                <a:path w="913" h="972">
                  <a:moveTo>
                    <a:pt x="913" y="958"/>
                  </a:moveTo>
                  <a:lnTo>
                    <a:pt x="0" y="972"/>
                  </a:lnTo>
                  <a:lnTo>
                    <a:pt x="0" y="0"/>
                  </a:lnTo>
                  <a:lnTo>
                    <a:pt x="913" y="6"/>
                  </a:lnTo>
                  <a:lnTo>
                    <a:pt x="913" y="958"/>
                  </a:lnTo>
                  <a:close/>
                </a:path>
              </a:pathLst>
            </a:custGeom>
            <a:gradFill rotWithShape="1">
              <a:gsLst>
                <a:gs pos="0">
                  <a:srgbClr val="F8F8F8"/>
                </a:gs>
                <a:gs pos="100000">
                  <a:srgbClr val="C0C0C0"/>
                </a:gs>
              </a:gsLst>
              <a:lin ang="2700000" scaled="1"/>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zh-CN" altLang="en-US" kern="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6" name="Freeform 13"/>
            <p:cNvSpPr/>
            <p:nvPr/>
          </p:nvSpPr>
          <p:spPr bwMode="auto">
            <a:xfrm>
              <a:off x="3414713" y="2252315"/>
              <a:ext cx="76200" cy="1081087"/>
            </a:xfrm>
            <a:custGeom>
              <a:avLst/>
              <a:gdLst>
                <a:gd name="T0" fmla="*/ 0 w 69"/>
                <a:gd name="T1" fmla="*/ 96764 h 972"/>
                <a:gd name="T2" fmla="*/ 0 w 69"/>
                <a:gd name="T3" fmla="*/ 1007680 h 972"/>
                <a:gd name="T4" fmla="*/ 76200 w 69"/>
                <a:gd name="T5" fmla="*/ 1081087 h 972"/>
                <a:gd name="T6" fmla="*/ 76200 w 69"/>
                <a:gd name="T7" fmla="*/ 0 h 972"/>
                <a:gd name="T8" fmla="*/ 0 w 69"/>
                <a:gd name="T9" fmla="*/ 96764 h 972"/>
                <a:gd name="T10" fmla="*/ 0 60000 65536"/>
                <a:gd name="T11" fmla="*/ 0 60000 65536"/>
                <a:gd name="T12" fmla="*/ 0 60000 65536"/>
                <a:gd name="T13" fmla="*/ 0 60000 65536"/>
                <a:gd name="T14" fmla="*/ 0 60000 65536"/>
                <a:gd name="T15" fmla="*/ 0 w 69"/>
                <a:gd name="T16" fmla="*/ 0 h 972"/>
                <a:gd name="T17" fmla="*/ 69 w 69"/>
                <a:gd name="T18" fmla="*/ 972 h 972"/>
              </a:gdLst>
              <a:ahLst/>
              <a:cxnLst>
                <a:cxn ang="T10">
                  <a:pos x="T0" y="T1"/>
                </a:cxn>
                <a:cxn ang="T11">
                  <a:pos x="T2" y="T3"/>
                </a:cxn>
                <a:cxn ang="T12">
                  <a:pos x="T4" y="T5"/>
                </a:cxn>
                <a:cxn ang="T13">
                  <a:pos x="T6" y="T7"/>
                </a:cxn>
                <a:cxn ang="T14">
                  <a:pos x="T8" y="T9"/>
                </a:cxn>
              </a:cxnLst>
              <a:rect l="T15" t="T16" r="T17" b="T18"/>
              <a:pathLst>
                <a:path w="69" h="972">
                  <a:moveTo>
                    <a:pt x="0" y="87"/>
                  </a:moveTo>
                  <a:lnTo>
                    <a:pt x="0" y="906"/>
                  </a:lnTo>
                  <a:lnTo>
                    <a:pt x="69" y="972"/>
                  </a:lnTo>
                  <a:lnTo>
                    <a:pt x="69" y="0"/>
                  </a:lnTo>
                  <a:lnTo>
                    <a:pt x="0" y="87"/>
                  </a:lnTo>
                  <a:close/>
                </a:path>
              </a:pathLst>
            </a:custGeom>
            <a:gradFill rotWithShape="1">
              <a:gsLst>
                <a:gs pos="0">
                  <a:srgbClr val="969696"/>
                </a:gs>
                <a:gs pos="100000">
                  <a:srgbClr val="5F5F5F"/>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kern="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7" name="WordArt 35"/>
            <p:cNvSpPr>
              <a:spLocks noChangeArrowheads="1" noChangeShapeType="1" noTextEdit="1"/>
            </p:cNvSpPr>
            <p:nvPr/>
          </p:nvSpPr>
          <p:spPr bwMode="auto">
            <a:xfrm>
              <a:off x="3575050" y="3004790"/>
              <a:ext cx="174625" cy="280987"/>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a:defRPr/>
              </a:pPr>
              <a:r>
                <a:rPr lang="en-US" altLang="zh-CN" sz="4800" kern="1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a:rPr>
                <a:t>3</a:t>
              </a:r>
              <a:endParaRPr lang="zh-CN" altLang="en-US" sz="4800" kern="1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a:endParaRPr>
            </a:p>
          </p:txBody>
        </p:sp>
      </p:grpSp>
      <p:grpSp>
        <p:nvGrpSpPr>
          <p:cNvPr id="58" name="组合 57"/>
          <p:cNvGrpSpPr/>
          <p:nvPr/>
        </p:nvGrpSpPr>
        <p:grpSpPr>
          <a:xfrm>
            <a:off x="6175630" y="3003087"/>
            <a:ext cx="2501574" cy="1441449"/>
            <a:chOff x="4632325" y="2252315"/>
            <a:chExt cx="1876425" cy="1081087"/>
          </a:xfrm>
        </p:grpSpPr>
        <p:sp>
          <p:nvSpPr>
            <p:cNvPr id="59" name="Freeform 2"/>
            <p:cNvSpPr/>
            <p:nvPr/>
          </p:nvSpPr>
          <p:spPr bwMode="auto">
            <a:xfrm flipH="1">
              <a:off x="5632450" y="3087340"/>
              <a:ext cx="876300" cy="236537"/>
            </a:xfrm>
            <a:custGeom>
              <a:avLst/>
              <a:gdLst>
                <a:gd name="T0" fmla="*/ 876300 w 2331"/>
                <a:gd name="T1" fmla="*/ 236537 h 688"/>
                <a:gd name="T2" fmla="*/ 39097 w 2331"/>
                <a:gd name="T3" fmla="*/ 47445 h 688"/>
                <a:gd name="T4" fmla="*/ 784196 w 2331"/>
                <a:gd name="T5" fmla="*/ 0 h 688"/>
                <a:gd name="T6" fmla="*/ 876300 w 2331"/>
                <a:gd name="T7" fmla="*/ 23653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FFFFFF">
                    <a:alpha val="50000"/>
                  </a:srgbClr>
                </a:gs>
                <a:gs pos="100000">
                  <a:srgbClr val="666666">
                    <a:alpha val="34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kern="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0" name="Freeform 18"/>
            <p:cNvSpPr/>
            <p:nvPr/>
          </p:nvSpPr>
          <p:spPr bwMode="auto">
            <a:xfrm flipH="1">
              <a:off x="4632325" y="2252315"/>
              <a:ext cx="1016000" cy="1081087"/>
            </a:xfrm>
            <a:custGeom>
              <a:avLst/>
              <a:gdLst>
                <a:gd name="T0" fmla="*/ 1016000 w 913"/>
                <a:gd name="T1" fmla="*/ 1065516 h 972"/>
                <a:gd name="T2" fmla="*/ 0 w 913"/>
                <a:gd name="T3" fmla="*/ 1081087 h 972"/>
                <a:gd name="T4" fmla="*/ 0 w 913"/>
                <a:gd name="T5" fmla="*/ 0 h 972"/>
                <a:gd name="T6" fmla="*/ 1016000 w 913"/>
                <a:gd name="T7" fmla="*/ 6673 h 972"/>
                <a:gd name="T8" fmla="*/ 1016000 w 913"/>
                <a:gd name="T9" fmla="*/ 1065516 h 972"/>
                <a:gd name="T10" fmla="*/ 0 60000 65536"/>
                <a:gd name="T11" fmla="*/ 0 60000 65536"/>
                <a:gd name="T12" fmla="*/ 0 60000 65536"/>
                <a:gd name="T13" fmla="*/ 0 60000 65536"/>
                <a:gd name="T14" fmla="*/ 0 60000 65536"/>
                <a:gd name="T15" fmla="*/ 0 w 913"/>
                <a:gd name="T16" fmla="*/ 0 h 972"/>
                <a:gd name="T17" fmla="*/ 913 w 913"/>
                <a:gd name="T18" fmla="*/ 972 h 972"/>
              </a:gdLst>
              <a:ahLst/>
              <a:cxnLst>
                <a:cxn ang="T10">
                  <a:pos x="T0" y="T1"/>
                </a:cxn>
                <a:cxn ang="T11">
                  <a:pos x="T2" y="T3"/>
                </a:cxn>
                <a:cxn ang="T12">
                  <a:pos x="T4" y="T5"/>
                </a:cxn>
                <a:cxn ang="T13">
                  <a:pos x="T6" y="T7"/>
                </a:cxn>
                <a:cxn ang="T14">
                  <a:pos x="T8" y="T9"/>
                </a:cxn>
              </a:cxnLst>
              <a:rect l="T15" t="T16" r="T17" b="T18"/>
              <a:pathLst>
                <a:path w="913" h="972">
                  <a:moveTo>
                    <a:pt x="913" y="958"/>
                  </a:moveTo>
                  <a:lnTo>
                    <a:pt x="0" y="972"/>
                  </a:lnTo>
                  <a:lnTo>
                    <a:pt x="0" y="0"/>
                  </a:lnTo>
                  <a:lnTo>
                    <a:pt x="913" y="6"/>
                  </a:lnTo>
                  <a:lnTo>
                    <a:pt x="913" y="958"/>
                  </a:lnTo>
                  <a:close/>
                </a:path>
              </a:pathLst>
            </a:custGeom>
            <a:gradFill rotWithShape="1">
              <a:gsLst>
                <a:gs pos="0">
                  <a:srgbClr val="C0C0C0"/>
                </a:gs>
                <a:gs pos="100000">
                  <a:srgbClr val="F8F8F8"/>
                </a:gs>
              </a:gsLst>
              <a:lin ang="18900000" scaled="1"/>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zh-CN" altLang="en-US" kern="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1" name="Freeform 19"/>
            <p:cNvSpPr/>
            <p:nvPr/>
          </p:nvSpPr>
          <p:spPr bwMode="auto">
            <a:xfrm flipH="1">
              <a:off x="5648325" y="2252315"/>
              <a:ext cx="76200" cy="1081087"/>
            </a:xfrm>
            <a:custGeom>
              <a:avLst/>
              <a:gdLst>
                <a:gd name="T0" fmla="*/ 0 w 69"/>
                <a:gd name="T1" fmla="*/ 96764 h 972"/>
                <a:gd name="T2" fmla="*/ 0 w 69"/>
                <a:gd name="T3" fmla="*/ 1007680 h 972"/>
                <a:gd name="T4" fmla="*/ 76200 w 69"/>
                <a:gd name="T5" fmla="*/ 1081087 h 972"/>
                <a:gd name="T6" fmla="*/ 76200 w 69"/>
                <a:gd name="T7" fmla="*/ 0 h 972"/>
                <a:gd name="T8" fmla="*/ 0 w 69"/>
                <a:gd name="T9" fmla="*/ 96764 h 972"/>
                <a:gd name="T10" fmla="*/ 0 60000 65536"/>
                <a:gd name="T11" fmla="*/ 0 60000 65536"/>
                <a:gd name="T12" fmla="*/ 0 60000 65536"/>
                <a:gd name="T13" fmla="*/ 0 60000 65536"/>
                <a:gd name="T14" fmla="*/ 0 60000 65536"/>
                <a:gd name="T15" fmla="*/ 0 w 69"/>
                <a:gd name="T16" fmla="*/ 0 h 972"/>
                <a:gd name="T17" fmla="*/ 69 w 69"/>
                <a:gd name="T18" fmla="*/ 972 h 972"/>
              </a:gdLst>
              <a:ahLst/>
              <a:cxnLst>
                <a:cxn ang="T10">
                  <a:pos x="T0" y="T1"/>
                </a:cxn>
                <a:cxn ang="T11">
                  <a:pos x="T2" y="T3"/>
                </a:cxn>
                <a:cxn ang="T12">
                  <a:pos x="T4" y="T5"/>
                </a:cxn>
                <a:cxn ang="T13">
                  <a:pos x="T6" y="T7"/>
                </a:cxn>
                <a:cxn ang="T14">
                  <a:pos x="T8" y="T9"/>
                </a:cxn>
              </a:cxnLst>
              <a:rect l="T15" t="T16" r="T17" b="T18"/>
              <a:pathLst>
                <a:path w="69" h="972">
                  <a:moveTo>
                    <a:pt x="0" y="87"/>
                  </a:moveTo>
                  <a:lnTo>
                    <a:pt x="0" y="906"/>
                  </a:lnTo>
                  <a:lnTo>
                    <a:pt x="69" y="972"/>
                  </a:lnTo>
                  <a:lnTo>
                    <a:pt x="69" y="0"/>
                  </a:lnTo>
                  <a:lnTo>
                    <a:pt x="0" y="87"/>
                  </a:lnTo>
                  <a:close/>
                </a:path>
              </a:pathLst>
            </a:custGeom>
            <a:gradFill rotWithShape="1">
              <a:gsLst>
                <a:gs pos="0">
                  <a:srgbClr val="969696"/>
                </a:gs>
                <a:gs pos="100000">
                  <a:srgbClr val="5F5F5F"/>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kern="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2" name="WordArt 36"/>
            <p:cNvSpPr>
              <a:spLocks noChangeArrowheads="1" noChangeShapeType="1" noTextEdit="1"/>
            </p:cNvSpPr>
            <p:nvPr/>
          </p:nvSpPr>
          <p:spPr bwMode="auto">
            <a:xfrm>
              <a:off x="4711700" y="3004790"/>
              <a:ext cx="174625" cy="280987"/>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a:defRPr/>
              </a:pPr>
              <a:r>
                <a:rPr lang="en-US" altLang="zh-CN" sz="4800" kern="1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a:rPr>
                <a:t>4</a:t>
              </a:r>
              <a:endParaRPr lang="zh-CN" altLang="en-US" sz="4800" kern="1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a:endParaRPr>
            </a:p>
          </p:txBody>
        </p:sp>
      </p:grpSp>
      <p:grpSp>
        <p:nvGrpSpPr>
          <p:cNvPr id="63" name="组合 62"/>
          <p:cNvGrpSpPr/>
          <p:nvPr/>
        </p:nvGrpSpPr>
        <p:grpSpPr>
          <a:xfrm>
            <a:off x="7801019" y="2931121"/>
            <a:ext cx="2577764" cy="1593849"/>
            <a:chOff x="5851525" y="2198340"/>
            <a:chExt cx="1933575" cy="1195387"/>
          </a:xfrm>
        </p:grpSpPr>
        <p:sp>
          <p:nvSpPr>
            <p:cNvPr id="64" name="Freeform 4"/>
            <p:cNvSpPr/>
            <p:nvPr/>
          </p:nvSpPr>
          <p:spPr bwMode="auto">
            <a:xfrm flipH="1">
              <a:off x="6921500" y="3004790"/>
              <a:ext cx="863600" cy="388937"/>
            </a:xfrm>
            <a:custGeom>
              <a:avLst/>
              <a:gdLst>
                <a:gd name="T0" fmla="*/ 863600 w 2331"/>
                <a:gd name="T1" fmla="*/ 388937 h 688"/>
                <a:gd name="T2" fmla="*/ 38530 w 2331"/>
                <a:gd name="T3" fmla="*/ 78014 h 688"/>
                <a:gd name="T4" fmla="*/ 772831 w 2331"/>
                <a:gd name="T5" fmla="*/ 0 h 688"/>
                <a:gd name="T6" fmla="*/ 863600 w 2331"/>
                <a:gd name="T7" fmla="*/ 38893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FFFFFF">
                    <a:alpha val="50000"/>
                  </a:srgbClr>
                </a:gs>
                <a:gs pos="100000">
                  <a:srgbClr val="666666">
                    <a:alpha val="34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kern="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5" name="Freeform 16"/>
            <p:cNvSpPr/>
            <p:nvPr/>
          </p:nvSpPr>
          <p:spPr bwMode="auto">
            <a:xfrm flipH="1">
              <a:off x="5851525" y="2198340"/>
              <a:ext cx="1082675" cy="1189037"/>
            </a:xfrm>
            <a:custGeom>
              <a:avLst/>
              <a:gdLst>
                <a:gd name="T0" fmla="*/ 0 w 973"/>
                <a:gd name="T1" fmla="*/ 0 h 1069"/>
                <a:gd name="T2" fmla="*/ 0 w 973"/>
                <a:gd name="T3" fmla="*/ 1189037 h 1069"/>
                <a:gd name="T4" fmla="*/ 1082675 w 973"/>
                <a:gd name="T5" fmla="*/ 1169016 h 1069"/>
                <a:gd name="T6" fmla="*/ 1082675 w 973"/>
                <a:gd name="T7" fmla="*/ 40042 h 1069"/>
                <a:gd name="T8" fmla="*/ 0 w 973"/>
                <a:gd name="T9" fmla="*/ 0 h 1069"/>
                <a:gd name="T10" fmla="*/ 0 60000 65536"/>
                <a:gd name="T11" fmla="*/ 0 60000 65536"/>
                <a:gd name="T12" fmla="*/ 0 60000 65536"/>
                <a:gd name="T13" fmla="*/ 0 60000 65536"/>
                <a:gd name="T14" fmla="*/ 0 60000 65536"/>
                <a:gd name="T15" fmla="*/ 0 w 973"/>
                <a:gd name="T16" fmla="*/ 0 h 1069"/>
                <a:gd name="T17" fmla="*/ 973 w 973"/>
                <a:gd name="T18" fmla="*/ 1069 h 1069"/>
              </a:gdLst>
              <a:ahLst/>
              <a:cxnLst>
                <a:cxn ang="T10">
                  <a:pos x="T0" y="T1"/>
                </a:cxn>
                <a:cxn ang="T11">
                  <a:pos x="T2" y="T3"/>
                </a:cxn>
                <a:cxn ang="T12">
                  <a:pos x="T4" y="T5"/>
                </a:cxn>
                <a:cxn ang="T13">
                  <a:pos x="T6" y="T7"/>
                </a:cxn>
                <a:cxn ang="T14">
                  <a:pos x="T8" y="T9"/>
                </a:cxn>
              </a:cxnLst>
              <a:rect l="T15" t="T16" r="T17" b="T18"/>
              <a:pathLst>
                <a:path w="973" h="1069">
                  <a:moveTo>
                    <a:pt x="0" y="0"/>
                  </a:moveTo>
                  <a:lnTo>
                    <a:pt x="0" y="1069"/>
                  </a:lnTo>
                  <a:lnTo>
                    <a:pt x="973" y="1051"/>
                  </a:lnTo>
                  <a:lnTo>
                    <a:pt x="973" y="36"/>
                  </a:lnTo>
                  <a:lnTo>
                    <a:pt x="0" y="0"/>
                  </a:lnTo>
                  <a:close/>
                </a:path>
              </a:pathLst>
            </a:custGeom>
            <a:gradFill rotWithShape="1">
              <a:gsLst>
                <a:gs pos="0">
                  <a:srgbClr val="C0C0C0"/>
                </a:gs>
                <a:gs pos="100000">
                  <a:srgbClr val="F8F8F8"/>
                </a:gs>
              </a:gsLst>
              <a:lin ang="18900000" scaled="1"/>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zh-CN" altLang="en-US" kern="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6" name="Freeform 17"/>
            <p:cNvSpPr/>
            <p:nvPr/>
          </p:nvSpPr>
          <p:spPr bwMode="auto">
            <a:xfrm flipH="1">
              <a:off x="6934200" y="2198340"/>
              <a:ext cx="219075" cy="1189037"/>
            </a:xfrm>
            <a:custGeom>
              <a:avLst/>
              <a:gdLst>
                <a:gd name="T0" fmla="*/ 0 w 197"/>
                <a:gd name="T1" fmla="*/ 136812 h 1069"/>
                <a:gd name="T2" fmla="*/ 0 w 197"/>
                <a:gd name="T3" fmla="*/ 1053338 h 1069"/>
                <a:gd name="T4" fmla="*/ 219075 w 197"/>
                <a:gd name="T5" fmla="*/ 1189037 h 1069"/>
                <a:gd name="T6" fmla="*/ 219075 w 197"/>
                <a:gd name="T7" fmla="*/ 0 h 1069"/>
                <a:gd name="T8" fmla="*/ 0 w 197"/>
                <a:gd name="T9" fmla="*/ 136812 h 1069"/>
                <a:gd name="T10" fmla="*/ 0 60000 65536"/>
                <a:gd name="T11" fmla="*/ 0 60000 65536"/>
                <a:gd name="T12" fmla="*/ 0 60000 65536"/>
                <a:gd name="T13" fmla="*/ 0 60000 65536"/>
                <a:gd name="T14" fmla="*/ 0 60000 65536"/>
                <a:gd name="T15" fmla="*/ 0 w 197"/>
                <a:gd name="T16" fmla="*/ 0 h 1069"/>
                <a:gd name="T17" fmla="*/ 197 w 197"/>
                <a:gd name="T18" fmla="*/ 1069 h 1069"/>
              </a:gdLst>
              <a:ahLst/>
              <a:cxnLst>
                <a:cxn ang="T10">
                  <a:pos x="T0" y="T1"/>
                </a:cxn>
                <a:cxn ang="T11">
                  <a:pos x="T2" y="T3"/>
                </a:cxn>
                <a:cxn ang="T12">
                  <a:pos x="T4" y="T5"/>
                </a:cxn>
                <a:cxn ang="T13">
                  <a:pos x="T6" y="T7"/>
                </a:cxn>
                <a:cxn ang="T14">
                  <a:pos x="T8" y="T9"/>
                </a:cxn>
              </a:cxnLst>
              <a:rect l="T15" t="T16" r="T17" b="T18"/>
              <a:pathLst>
                <a:path w="197" h="1069">
                  <a:moveTo>
                    <a:pt x="0" y="123"/>
                  </a:moveTo>
                  <a:lnTo>
                    <a:pt x="0" y="947"/>
                  </a:lnTo>
                  <a:lnTo>
                    <a:pt x="197" y="1069"/>
                  </a:lnTo>
                  <a:lnTo>
                    <a:pt x="197" y="0"/>
                  </a:lnTo>
                  <a:lnTo>
                    <a:pt x="0" y="123"/>
                  </a:lnTo>
                  <a:close/>
                </a:path>
              </a:pathLst>
            </a:custGeom>
            <a:gradFill rotWithShape="1">
              <a:gsLst>
                <a:gs pos="0">
                  <a:srgbClr val="969696"/>
                </a:gs>
                <a:gs pos="100000">
                  <a:srgbClr val="5F5F5F"/>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kern="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7" name="WordArt 37"/>
            <p:cNvSpPr>
              <a:spLocks noChangeArrowheads="1" noChangeShapeType="1" noTextEdit="1"/>
            </p:cNvSpPr>
            <p:nvPr/>
          </p:nvSpPr>
          <p:spPr bwMode="auto">
            <a:xfrm>
              <a:off x="5940425" y="3011140"/>
              <a:ext cx="174625" cy="280987"/>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a:defRPr/>
              </a:pPr>
              <a:r>
                <a:rPr lang="en-US" altLang="zh-CN" sz="4800" kern="1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a:rPr>
                <a:t>5</a:t>
              </a:r>
              <a:endParaRPr lang="zh-CN" altLang="en-US" sz="4800" kern="1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a:endParaRPr>
            </a:p>
          </p:txBody>
        </p:sp>
      </p:grpSp>
      <p:grpSp>
        <p:nvGrpSpPr>
          <p:cNvPr id="68" name="组合 67"/>
          <p:cNvGrpSpPr/>
          <p:nvPr/>
        </p:nvGrpSpPr>
        <p:grpSpPr>
          <a:xfrm>
            <a:off x="9616882" y="2821054"/>
            <a:ext cx="2615859" cy="1856316"/>
            <a:chOff x="7213600" y="2115790"/>
            <a:chExt cx="1962150" cy="1392237"/>
          </a:xfrm>
        </p:grpSpPr>
        <p:sp>
          <p:nvSpPr>
            <p:cNvPr id="69" name="Freeform 5"/>
            <p:cNvSpPr/>
            <p:nvPr/>
          </p:nvSpPr>
          <p:spPr bwMode="auto">
            <a:xfrm flipH="1">
              <a:off x="8337550" y="3141315"/>
              <a:ext cx="838200" cy="363537"/>
            </a:xfrm>
            <a:custGeom>
              <a:avLst/>
              <a:gdLst>
                <a:gd name="T0" fmla="*/ 838200 w 2331"/>
                <a:gd name="T1" fmla="*/ 363537 h 688"/>
                <a:gd name="T2" fmla="*/ 37397 w 2331"/>
                <a:gd name="T3" fmla="*/ 72919 h 688"/>
                <a:gd name="T4" fmla="*/ 750101 w 2331"/>
                <a:gd name="T5" fmla="*/ 0 h 688"/>
                <a:gd name="T6" fmla="*/ 838200 w 2331"/>
                <a:gd name="T7" fmla="*/ 36353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FFFFFF">
                    <a:alpha val="50000"/>
                  </a:srgbClr>
                </a:gs>
                <a:gs pos="100000">
                  <a:srgbClr val="666666">
                    <a:alpha val="34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kern="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0" name="Freeform 14"/>
            <p:cNvSpPr/>
            <p:nvPr/>
          </p:nvSpPr>
          <p:spPr bwMode="auto">
            <a:xfrm flipH="1">
              <a:off x="7213600" y="2115790"/>
              <a:ext cx="1119188" cy="1392237"/>
            </a:xfrm>
            <a:custGeom>
              <a:avLst/>
              <a:gdLst>
                <a:gd name="T0" fmla="*/ 0 w 1006"/>
                <a:gd name="T1" fmla="*/ 0 h 1251"/>
                <a:gd name="T2" fmla="*/ 0 w 1006"/>
                <a:gd name="T3" fmla="*/ 1392237 h 1251"/>
                <a:gd name="T4" fmla="*/ 1119188 w 1006"/>
                <a:gd name="T5" fmla="*/ 1284286 h 1251"/>
                <a:gd name="T6" fmla="*/ 1119188 w 1006"/>
                <a:gd name="T7" fmla="*/ 90145 h 1251"/>
                <a:gd name="T8" fmla="*/ 0 w 1006"/>
                <a:gd name="T9" fmla="*/ 0 h 1251"/>
                <a:gd name="T10" fmla="*/ 0 60000 65536"/>
                <a:gd name="T11" fmla="*/ 0 60000 65536"/>
                <a:gd name="T12" fmla="*/ 0 60000 65536"/>
                <a:gd name="T13" fmla="*/ 0 60000 65536"/>
                <a:gd name="T14" fmla="*/ 0 60000 65536"/>
                <a:gd name="T15" fmla="*/ 0 w 1006"/>
                <a:gd name="T16" fmla="*/ 0 h 1251"/>
                <a:gd name="T17" fmla="*/ 1006 w 1006"/>
                <a:gd name="T18" fmla="*/ 1251 h 1251"/>
              </a:gdLst>
              <a:ahLst/>
              <a:cxnLst>
                <a:cxn ang="T10">
                  <a:pos x="T0" y="T1"/>
                </a:cxn>
                <a:cxn ang="T11">
                  <a:pos x="T2" y="T3"/>
                </a:cxn>
                <a:cxn ang="T12">
                  <a:pos x="T4" y="T5"/>
                </a:cxn>
                <a:cxn ang="T13">
                  <a:pos x="T6" y="T7"/>
                </a:cxn>
                <a:cxn ang="T14">
                  <a:pos x="T8" y="T9"/>
                </a:cxn>
              </a:cxnLst>
              <a:rect l="T15" t="T16" r="T17" b="T18"/>
              <a:pathLst>
                <a:path w="1006" h="1251">
                  <a:moveTo>
                    <a:pt x="0" y="0"/>
                  </a:moveTo>
                  <a:lnTo>
                    <a:pt x="0" y="1251"/>
                  </a:lnTo>
                  <a:lnTo>
                    <a:pt x="1006" y="1154"/>
                  </a:lnTo>
                  <a:lnTo>
                    <a:pt x="1006" y="81"/>
                  </a:lnTo>
                  <a:lnTo>
                    <a:pt x="0" y="0"/>
                  </a:lnTo>
                  <a:close/>
                </a:path>
              </a:pathLst>
            </a:custGeom>
            <a:gradFill rotWithShape="1">
              <a:gsLst>
                <a:gs pos="0">
                  <a:srgbClr val="C0C0C0"/>
                </a:gs>
                <a:gs pos="100000">
                  <a:srgbClr val="F8F8F8"/>
                </a:gs>
              </a:gsLst>
              <a:lin ang="18900000" scaled="1"/>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zh-CN" altLang="en-US" kern="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1" name="Freeform 15"/>
            <p:cNvSpPr/>
            <p:nvPr/>
          </p:nvSpPr>
          <p:spPr bwMode="auto">
            <a:xfrm flipH="1">
              <a:off x="8332788" y="2115790"/>
              <a:ext cx="377825" cy="1392237"/>
            </a:xfrm>
            <a:custGeom>
              <a:avLst/>
              <a:gdLst>
                <a:gd name="T0" fmla="*/ 0 w 339"/>
                <a:gd name="T1" fmla="*/ 122419 h 1251"/>
                <a:gd name="T2" fmla="*/ 0 w 339"/>
                <a:gd name="T3" fmla="*/ 1201931 h 1251"/>
                <a:gd name="T4" fmla="*/ 377825 w 339"/>
                <a:gd name="T5" fmla="*/ 1392237 h 1251"/>
                <a:gd name="T6" fmla="*/ 377825 w 339"/>
                <a:gd name="T7" fmla="*/ 0 h 1251"/>
                <a:gd name="T8" fmla="*/ 0 w 339"/>
                <a:gd name="T9" fmla="*/ 122419 h 1251"/>
                <a:gd name="T10" fmla="*/ 0 60000 65536"/>
                <a:gd name="T11" fmla="*/ 0 60000 65536"/>
                <a:gd name="T12" fmla="*/ 0 60000 65536"/>
                <a:gd name="T13" fmla="*/ 0 60000 65536"/>
                <a:gd name="T14" fmla="*/ 0 60000 65536"/>
                <a:gd name="T15" fmla="*/ 0 w 339"/>
                <a:gd name="T16" fmla="*/ 0 h 1251"/>
                <a:gd name="T17" fmla="*/ 339 w 339"/>
                <a:gd name="T18" fmla="*/ 1251 h 1251"/>
              </a:gdLst>
              <a:ahLst/>
              <a:cxnLst>
                <a:cxn ang="T10">
                  <a:pos x="T0" y="T1"/>
                </a:cxn>
                <a:cxn ang="T11">
                  <a:pos x="T2" y="T3"/>
                </a:cxn>
                <a:cxn ang="T12">
                  <a:pos x="T4" y="T5"/>
                </a:cxn>
                <a:cxn ang="T13">
                  <a:pos x="T6" y="T7"/>
                </a:cxn>
                <a:cxn ang="T14">
                  <a:pos x="T8" y="T9"/>
                </a:cxn>
              </a:cxnLst>
              <a:rect l="T15" t="T16" r="T17" b="T18"/>
              <a:pathLst>
                <a:path w="339" h="1251">
                  <a:moveTo>
                    <a:pt x="0" y="110"/>
                  </a:moveTo>
                  <a:lnTo>
                    <a:pt x="0" y="1080"/>
                  </a:lnTo>
                  <a:lnTo>
                    <a:pt x="339" y="1251"/>
                  </a:lnTo>
                  <a:lnTo>
                    <a:pt x="339" y="0"/>
                  </a:lnTo>
                  <a:lnTo>
                    <a:pt x="0" y="110"/>
                  </a:lnTo>
                  <a:close/>
                </a:path>
              </a:pathLst>
            </a:custGeom>
            <a:gradFill rotWithShape="1">
              <a:gsLst>
                <a:gs pos="0">
                  <a:srgbClr val="969696"/>
                </a:gs>
                <a:gs pos="100000">
                  <a:srgbClr val="5F5F5F"/>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kern="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2" name="WordArt 38"/>
            <p:cNvSpPr>
              <a:spLocks noChangeArrowheads="1" noChangeShapeType="1" noTextEdit="1"/>
            </p:cNvSpPr>
            <p:nvPr/>
          </p:nvSpPr>
          <p:spPr bwMode="auto">
            <a:xfrm>
              <a:off x="7308850" y="3076227"/>
              <a:ext cx="182563" cy="280988"/>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a:defRPr/>
              </a:pPr>
              <a:r>
                <a:rPr lang="en-US" altLang="zh-CN" sz="4800" kern="1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a:rPr>
                <a:t>6</a:t>
              </a:r>
              <a:endParaRPr lang="zh-CN" altLang="en-US" sz="4800" kern="1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a:endParaRPr>
            </a:p>
          </p:txBody>
        </p:sp>
      </p:grpSp>
      <p:sp>
        <p:nvSpPr>
          <p:cNvPr id="73" name="Freeform 39"/>
          <p:cNvSpPr/>
          <p:nvPr/>
        </p:nvSpPr>
        <p:spPr bwMode="auto">
          <a:xfrm>
            <a:off x="2374591" y="5250987"/>
            <a:ext cx="31747" cy="2116"/>
          </a:xfrm>
          <a:custGeom>
            <a:avLst/>
            <a:gdLst>
              <a:gd name="T0" fmla="*/ 23813 w 12"/>
              <a:gd name="T1" fmla="*/ 0 h 1587"/>
              <a:gd name="T2" fmla="*/ 0 w 12"/>
              <a:gd name="T3" fmla="*/ 0 h 1587"/>
              <a:gd name="T4" fmla="*/ 23813 w 12"/>
              <a:gd name="T5" fmla="*/ 0 h 1587"/>
              <a:gd name="T6" fmla="*/ 23813 w 12"/>
              <a:gd name="T7" fmla="*/ 0 h 1587"/>
              <a:gd name="T8" fmla="*/ 0 60000 65536"/>
              <a:gd name="T9" fmla="*/ 0 60000 65536"/>
              <a:gd name="T10" fmla="*/ 0 60000 65536"/>
              <a:gd name="T11" fmla="*/ 0 60000 65536"/>
              <a:gd name="T12" fmla="*/ 0 w 12"/>
              <a:gd name="T13" fmla="*/ 0 h 1587"/>
              <a:gd name="T14" fmla="*/ 12 w 12"/>
              <a:gd name="T15" fmla="*/ 1587 h 1587"/>
            </a:gdLst>
            <a:ahLst/>
            <a:cxnLst>
              <a:cxn ang="T8">
                <a:pos x="T0" y="T1"/>
              </a:cxn>
              <a:cxn ang="T9">
                <a:pos x="T2" y="T3"/>
              </a:cxn>
              <a:cxn ang="T10">
                <a:pos x="T4" y="T5"/>
              </a:cxn>
              <a:cxn ang="T11">
                <a:pos x="T6" y="T7"/>
              </a:cxn>
            </a:cxnLst>
            <a:rect l="T12" t="T13" r="T14" b="T15"/>
            <a:pathLst>
              <a:path w="12" h="1587">
                <a:moveTo>
                  <a:pt x="12" y="0"/>
                </a:moveTo>
                <a:lnTo>
                  <a:pt x="0" y="0"/>
                </a:lnTo>
                <a:lnTo>
                  <a:pt x="12" y="0"/>
                </a:lnTo>
                <a:close/>
              </a:path>
            </a:pathLst>
          </a:custGeom>
          <a:solidFill>
            <a:srgbClr val="020202"/>
          </a:solidFill>
          <a:ln>
            <a:noFill/>
          </a:ln>
          <a:extLst>
            <a:ext uri="{91240B29-F687-4F45-9708-019B960494DF}">
              <a14:hiddenLine xmlns:a14="http://schemas.microsoft.com/office/drawing/2010/main" w="9525">
                <a:solidFill>
                  <a:srgbClr val="000000"/>
                </a:solidFill>
                <a:round/>
              </a14:hiddenLine>
            </a:ext>
          </a:extLst>
        </p:spPr>
        <p:txBody>
          <a:bodyPr lIns="121908" tIns="60954" rIns="121908" bIns="60954"/>
          <a:lstStyle/>
          <a:p>
            <a:pPr>
              <a:defRPr/>
            </a:pPr>
            <a:endParaRPr lang="zh-CN" altLang="en-US" kern="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74" name="组合 73"/>
          <p:cNvGrpSpPr/>
          <p:nvPr/>
        </p:nvGrpSpPr>
        <p:grpSpPr>
          <a:xfrm>
            <a:off x="1790468" y="2931121"/>
            <a:ext cx="2579881" cy="1670049"/>
            <a:chOff x="1343025" y="2198340"/>
            <a:chExt cx="1935163" cy="1252537"/>
          </a:xfrm>
        </p:grpSpPr>
        <p:sp>
          <p:nvSpPr>
            <p:cNvPr id="75" name="Freeform 6"/>
            <p:cNvSpPr/>
            <p:nvPr/>
          </p:nvSpPr>
          <p:spPr bwMode="auto">
            <a:xfrm>
              <a:off x="1343025" y="3007965"/>
              <a:ext cx="838200" cy="363537"/>
            </a:xfrm>
            <a:custGeom>
              <a:avLst/>
              <a:gdLst>
                <a:gd name="T0" fmla="*/ 838200 w 2331"/>
                <a:gd name="T1" fmla="*/ 363537 h 688"/>
                <a:gd name="T2" fmla="*/ 37397 w 2331"/>
                <a:gd name="T3" fmla="*/ 72919 h 688"/>
                <a:gd name="T4" fmla="*/ 750101 w 2331"/>
                <a:gd name="T5" fmla="*/ 0 h 688"/>
                <a:gd name="T6" fmla="*/ 838200 w 2331"/>
                <a:gd name="T7" fmla="*/ 36353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FFFFFF">
                    <a:alpha val="50000"/>
                  </a:srgbClr>
                </a:gs>
                <a:gs pos="100000">
                  <a:srgbClr val="666666">
                    <a:alpha val="34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kern="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6" name="Freeform 10"/>
            <p:cNvSpPr/>
            <p:nvPr/>
          </p:nvSpPr>
          <p:spPr bwMode="auto">
            <a:xfrm>
              <a:off x="2195513" y="2212627"/>
              <a:ext cx="1082675" cy="1189038"/>
            </a:xfrm>
            <a:custGeom>
              <a:avLst/>
              <a:gdLst>
                <a:gd name="T0" fmla="*/ 0 w 973"/>
                <a:gd name="T1" fmla="*/ 0 h 1069"/>
                <a:gd name="T2" fmla="*/ 0 w 973"/>
                <a:gd name="T3" fmla="*/ 1189038 h 1069"/>
                <a:gd name="T4" fmla="*/ 1082675 w 973"/>
                <a:gd name="T5" fmla="*/ 1169017 h 1069"/>
                <a:gd name="T6" fmla="*/ 1082675 w 973"/>
                <a:gd name="T7" fmla="*/ 40042 h 1069"/>
                <a:gd name="T8" fmla="*/ 0 w 973"/>
                <a:gd name="T9" fmla="*/ 0 h 1069"/>
                <a:gd name="T10" fmla="*/ 0 60000 65536"/>
                <a:gd name="T11" fmla="*/ 0 60000 65536"/>
                <a:gd name="T12" fmla="*/ 0 60000 65536"/>
                <a:gd name="T13" fmla="*/ 0 60000 65536"/>
                <a:gd name="T14" fmla="*/ 0 60000 65536"/>
                <a:gd name="T15" fmla="*/ 0 w 973"/>
                <a:gd name="T16" fmla="*/ 0 h 1069"/>
                <a:gd name="T17" fmla="*/ 973 w 973"/>
                <a:gd name="T18" fmla="*/ 1069 h 1069"/>
              </a:gdLst>
              <a:ahLst/>
              <a:cxnLst>
                <a:cxn ang="T10">
                  <a:pos x="T0" y="T1"/>
                </a:cxn>
                <a:cxn ang="T11">
                  <a:pos x="T2" y="T3"/>
                </a:cxn>
                <a:cxn ang="T12">
                  <a:pos x="T4" y="T5"/>
                </a:cxn>
                <a:cxn ang="T13">
                  <a:pos x="T6" y="T7"/>
                </a:cxn>
                <a:cxn ang="T14">
                  <a:pos x="T8" y="T9"/>
                </a:cxn>
              </a:cxnLst>
              <a:rect l="T15" t="T16" r="T17" b="T18"/>
              <a:pathLst>
                <a:path w="973" h="1069">
                  <a:moveTo>
                    <a:pt x="0" y="0"/>
                  </a:moveTo>
                  <a:lnTo>
                    <a:pt x="0" y="1069"/>
                  </a:lnTo>
                  <a:lnTo>
                    <a:pt x="973" y="1051"/>
                  </a:lnTo>
                  <a:lnTo>
                    <a:pt x="973" y="36"/>
                  </a:lnTo>
                  <a:lnTo>
                    <a:pt x="0" y="0"/>
                  </a:lnTo>
                  <a:close/>
                </a:path>
              </a:pathLst>
            </a:custGeom>
            <a:gradFill rotWithShape="1">
              <a:gsLst>
                <a:gs pos="0">
                  <a:srgbClr val="F8F8F8"/>
                </a:gs>
                <a:gs pos="100000">
                  <a:srgbClr val="C0C0C0"/>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kern="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7" name="Freeform 11"/>
            <p:cNvSpPr/>
            <p:nvPr/>
          </p:nvSpPr>
          <p:spPr bwMode="auto">
            <a:xfrm>
              <a:off x="1985963" y="2198340"/>
              <a:ext cx="219075" cy="1189037"/>
            </a:xfrm>
            <a:custGeom>
              <a:avLst/>
              <a:gdLst>
                <a:gd name="T0" fmla="*/ 0 w 197"/>
                <a:gd name="T1" fmla="*/ 136812 h 1069"/>
                <a:gd name="T2" fmla="*/ 0 w 197"/>
                <a:gd name="T3" fmla="*/ 1053338 h 1069"/>
                <a:gd name="T4" fmla="*/ 219075 w 197"/>
                <a:gd name="T5" fmla="*/ 1189037 h 1069"/>
                <a:gd name="T6" fmla="*/ 219075 w 197"/>
                <a:gd name="T7" fmla="*/ 0 h 1069"/>
                <a:gd name="T8" fmla="*/ 0 w 197"/>
                <a:gd name="T9" fmla="*/ 136812 h 1069"/>
                <a:gd name="T10" fmla="*/ 0 60000 65536"/>
                <a:gd name="T11" fmla="*/ 0 60000 65536"/>
                <a:gd name="T12" fmla="*/ 0 60000 65536"/>
                <a:gd name="T13" fmla="*/ 0 60000 65536"/>
                <a:gd name="T14" fmla="*/ 0 60000 65536"/>
                <a:gd name="T15" fmla="*/ 0 w 197"/>
                <a:gd name="T16" fmla="*/ 0 h 1069"/>
                <a:gd name="T17" fmla="*/ 197 w 197"/>
                <a:gd name="T18" fmla="*/ 1069 h 1069"/>
              </a:gdLst>
              <a:ahLst/>
              <a:cxnLst>
                <a:cxn ang="T10">
                  <a:pos x="T0" y="T1"/>
                </a:cxn>
                <a:cxn ang="T11">
                  <a:pos x="T2" y="T3"/>
                </a:cxn>
                <a:cxn ang="T12">
                  <a:pos x="T4" y="T5"/>
                </a:cxn>
                <a:cxn ang="T13">
                  <a:pos x="T6" y="T7"/>
                </a:cxn>
                <a:cxn ang="T14">
                  <a:pos x="T8" y="T9"/>
                </a:cxn>
              </a:cxnLst>
              <a:rect l="T15" t="T16" r="T17" b="T18"/>
              <a:pathLst>
                <a:path w="197" h="1069">
                  <a:moveTo>
                    <a:pt x="0" y="123"/>
                  </a:moveTo>
                  <a:lnTo>
                    <a:pt x="0" y="947"/>
                  </a:lnTo>
                  <a:lnTo>
                    <a:pt x="197" y="1069"/>
                  </a:lnTo>
                  <a:lnTo>
                    <a:pt x="197" y="0"/>
                  </a:lnTo>
                  <a:lnTo>
                    <a:pt x="0" y="123"/>
                  </a:lnTo>
                  <a:close/>
                </a:path>
              </a:pathLst>
            </a:custGeom>
            <a:gradFill rotWithShape="1">
              <a:gsLst>
                <a:gs pos="0">
                  <a:srgbClr val="969696"/>
                </a:gs>
                <a:gs pos="100000">
                  <a:srgbClr val="5F5F5F"/>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kern="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8" name="Freeform 32"/>
            <p:cNvSpPr/>
            <p:nvPr/>
          </p:nvSpPr>
          <p:spPr bwMode="auto">
            <a:xfrm>
              <a:off x="2124075" y="3449290"/>
              <a:ext cx="23813" cy="1587"/>
            </a:xfrm>
            <a:custGeom>
              <a:avLst/>
              <a:gdLst>
                <a:gd name="T0" fmla="*/ 23813 w 12"/>
                <a:gd name="T1" fmla="*/ 0 h 1587"/>
                <a:gd name="T2" fmla="*/ 0 w 12"/>
                <a:gd name="T3" fmla="*/ 0 h 1587"/>
                <a:gd name="T4" fmla="*/ 23813 w 12"/>
                <a:gd name="T5" fmla="*/ 0 h 1587"/>
                <a:gd name="T6" fmla="*/ 23813 w 12"/>
                <a:gd name="T7" fmla="*/ 0 h 1587"/>
                <a:gd name="T8" fmla="*/ 0 60000 65536"/>
                <a:gd name="T9" fmla="*/ 0 60000 65536"/>
                <a:gd name="T10" fmla="*/ 0 60000 65536"/>
                <a:gd name="T11" fmla="*/ 0 60000 65536"/>
                <a:gd name="T12" fmla="*/ 0 w 12"/>
                <a:gd name="T13" fmla="*/ 0 h 1587"/>
                <a:gd name="T14" fmla="*/ 12 w 12"/>
                <a:gd name="T15" fmla="*/ 1587 h 1587"/>
              </a:gdLst>
              <a:ahLst/>
              <a:cxnLst>
                <a:cxn ang="T8">
                  <a:pos x="T0" y="T1"/>
                </a:cxn>
                <a:cxn ang="T9">
                  <a:pos x="T2" y="T3"/>
                </a:cxn>
                <a:cxn ang="T10">
                  <a:pos x="T4" y="T5"/>
                </a:cxn>
                <a:cxn ang="T11">
                  <a:pos x="T6" y="T7"/>
                </a:cxn>
              </a:cxnLst>
              <a:rect l="T12" t="T13" r="T14" b="T15"/>
              <a:pathLst>
                <a:path w="12" h="1587">
                  <a:moveTo>
                    <a:pt x="12" y="0"/>
                  </a:moveTo>
                  <a:lnTo>
                    <a:pt x="0" y="0"/>
                  </a:lnTo>
                  <a:lnTo>
                    <a:pt x="12" y="0"/>
                  </a:lnTo>
                  <a:close/>
                </a:path>
              </a:pathLst>
            </a:custGeom>
            <a:solidFill>
              <a:srgbClr val="0875F8"/>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kern="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9" name="WordArt 34"/>
            <p:cNvSpPr>
              <a:spLocks noChangeArrowheads="1" noChangeShapeType="1" noTextEdit="1"/>
            </p:cNvSpPr>
            <p:nvPr/>
          </p:nvSpPr>
          <p:spPr bwMode="auto">
            <a:xfrm>
              <a:off x="2287588" y="3011140"/>
              <a:ext cx="174625" cy="280987"/>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a:defRPr/>
              </a:pPr>
              <a:r>
                <a:rPr lang="en-US" altLang="zh-CN" sz="4800" kern="1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a:rPr>
                <a:t>2</a:t>
              </a:r>
              <a:endParaRPr lang="zh-CN" altLang="en-US" sz="4800" kern="10">
                <a:solidFill>
                  <a:schemeClr val="tx1">
                    <a:lumMod val="50000"/>
                    <a:lumOff val="50000"/>
                  </a:schemeClr>
                </a:solidFill>
                <a:latin typeface="微软雅黑" panose="020B0503020204020204" pitchFamily="34" charset="-122"/>
                <a:ea typeface="微软雅黑" panose="020B0503020204020204" pitchFamily="34" charset="-122"/>
                <a:cs typeface="Arial" panose="020B0604020202020204"/>
              </a:endParaRPr>
            </a:p>
          </p:txBody>
        </p:sp>
      </p:grpSp>
      <p:grpSp>
        <p:nvGrpSpPr>
          <p:cNvPr id="80" name="组合 79"/>
          <p:cNvGrpSpPr/>
          <p:nvPr/>
        </p:nvGrpSpPr>
        <p:grpSpPr>
          <a:xfrm>
            <a:off x="-241268" y="2821053"/>
            <a:ext cx="2808452" cy="1862667"/>
            <a:chOff x="-180975" y="2115790"/>
            <a:chExt cx="2106613" cy="1397000"/>
          </a:xfrm>
        </p:grpSpPr>
        <p:sp>
          <p:nvSpPr>
            <p:cNvPr id="81" name="Freeform 3"/>
            <p:cNvSpPr/>
            <p:nvPr/>
          </p:nvSpPr>
          <p:spPr bwMode="auto">
            <a:xfrm>
              <a:off x="-180975" y="3149252"/>
              <a:ext cx="984250" cy="363538"/>
            </a:xfrm>
            <a:custGeom>
              <a:avLst/>
              <a:gdLst/>
              <a:ahLst/>
              <a:cxnLst>
                <a:cxn ang="0">
                  <a:pos x="2331" y="688"/>
                </a:cxn>
                <a:cxn ang="0">
                  <a:pos x="104" y="138"/>
                </a:cxn>
                <a:cxn ang="0">
                  <a:pos x="2086" y="0"/>
                </a:cxn>
                <a:cxn ang="0">
                  <a:pos x="2331" y="688"/>
                </a:cxn>
              </a:cxnLst>
              <a:rect l="0" t="0" r="r" b="b"/>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chemeClr val="bg1">
                    <a:alpha val="0"/>
                  </a:schemeClr>
                </a:gs>
                <a:gs pos="100000">
                  <a:schemeClr val="accent1"/>
                </a:gs>
              </a:gsLst>
              <a:lin ang="0" scaled="1"/>
            </a:gradFill>
            <a:ln w="9525">
              <a:noFill/>
              <a:round/>
            </a:ln>
          </p:spPr>
          <p:txBody>
            <a:bodyPr/>
            <a:lstStyle/>
            <a:p>
              <a:pPr>
                <a:defRPr/>
              </a:pPr>
              <a:endParaRPr lang="zh-CN" altLang="en-US" ker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2" name="Freeform 8"/>
            <p:cNvSpPr/>
            <p:nvPr/>
          </p:nvSpPr>
          <p:spPr bwMode="auto">
            <a:xfrm>
              <a:off x="806450" y="2115790"/>
              <a:ext cx="1119188" cy="1392237"/>
            </a:xfrm>
            <a:custGeom>
              <a:avLst/>
              <a:gdLst>
                <a:gd name="T0" fmla="*/ 0 w 1006"/>
                <a:gd name="T1" fmla="*/ 0 h 1251"/>
                <a:gd name="T2" fmla="*/ 0 w 1006"/>
                <a:gd name="T3" fmla="*/ 1392237 h 1251"/>
                <a:gd name="T4" fmla="*/ 1119188 w 1006"/>
                <a:gd name="T5" fmla="*/ 1284286 h 1251"/>
                <a:gd name="T6" fmla="*/ 1119188 w 1006"/>
                <a:gd name="T7" fmla="*/ 90145 h 1251"/>
                <a:gd name="T8" fmla="*/ 0 w 1006"/>
                <a:gd name="T9" fmla="*/ 0 h 1251"/>
                <a:gd name="T10" fmla="*/ 0 60000 65536"/>
                <a:gd name="T11" fmla="*/ 0 60000 65536"/>
                <a:gd name="T12" fmla="*/ 0 60000 65536"/>
                <a:gd name="T13" fmla="*/ 0 60000 65536"/>
                <a:gd name="T14" fmla="*/ 0 60000 65536"/>
                <a:gd name="T15" fmla="*/ 0 w 1006"/>
                <a:gd name="T16" fmla="*/ 0 h 1251"/>
                <a:gd name="T17" fmla="*/ 1006 w 1006"/>
                <a:gd name="T18" fmla="*/ 1251 h 1251"/>
              </a:gdLst>
              <a:ahLst/>
              <a:cxnLst>
                <a:cxn ang="T10">
                  <a:pos x="T0" y="T1"/>
                </a:cxn>
                <a:cxn ang="T11">
                  <a:pos x="T2" y="T3"/>
                </a:cxn>
                <a:cxn ang="T12">
                  <a:pos x="T4" y="T5"/>
                </a:cxn>
                <a:cxn ang="T13">
                  <a:pos x="T6" y="T7"/>
                </a:cxn>
                <a:cxn ang="T14">
                  <a:pos x="T8" y="T9"/>
                </a:cxn>
              </a:cxnLst>
              <a:rect l="T15" t="T16" r="T17" b="T18"/>
              <a:pathLst>
                <a:path w="1006" h="1251">
                  <a:moveTo>
                    <a:pt x="0" y="0"/>
                  </a:moveTo>
                  <a:lnTo>
                    <a:pt x="0" y="1251"/>
                  </a:lnTo>
                  <a:lnTo>
                    <a:pt x="1006" y="1154"/>
                  </a:lnTo>
                  <a:lnTo>
                    <a:pt x="1006" y="81"/>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kern="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3" name="Freeform 9"/>
            <p:cNvSpPr/>
            <p:nvPr/>
          </p:nvSpPr>
          <p:spPr bwMode="auto">
            <a:xfrm>
              <a:off x="428625" y="2115790"/>
              <a:ext cx="377825" cy="1392237"/>
            </a:xfrm>
            <a:custGeom>
              <a:avLst/>
              <a:gdLst>
                <a:gd name="T0" fmla="*/ 0 w 339"/>
                <a:gd name="T1" fmla="*/ 122419 h 1251"/>
                <a:gd name="T2" fmla="*/ 0 w 339"/>
                <a:gd name="T3" fmla="*/ 1201931 h 1251"/>
                <a:gd name="T4" fmla="*/ 377825 w 339"/>
                <a:gd name="T5" fmla="*/ 1392237 h 1251"/>
                <a:gd name="T6" fmla="*/ 377825 w 339"/>
                <a:gd name="T7" fmla="*/ 0 h 1251"/>
                <a:gd name="T8" fmla="*/ 0 w 339"/>
                <a:gd name="T9" fmla="*/ 122419 h 1251"/>
                <a:gd name="T10" fmla="*/ 0 60000 65536"/>
                <a:gd name="T11" fmla="*/ 0 60000 65536"/>
                <a:gd name="T12" fmla="*/ 0 60000 65536"/>
                <a:gd name="T13" fmla="*/ 0 60000 65536"/>
                <a:gd name="T14" fmla="*/ 0 60000 65536"/>
                <a:gd name="T15" fmla="*/ 0 w 339"/>
                <a:gd name="T16" fmla="*/ 0 h 1251"/>
                <a:gd name="T17" fmla="*/ 339 w 339"/>
                <a:gd name="T18" fmla="*/ 1251 h 1251"/>
              </a:gdLst>
              <a:ahLst/>
              <a:cxnLst>
                <a:cxn ang="T10">
                  <a:pos x="T0" y="T1"/>
                </a:cxn>
                <a:cxn ang="T11">
                  <a:pos x="T2" y="T3"/>
                </a:cxn>
                <a:cxn ang="T12">
                  <a:pos x="T4" y="T5"/>
                </a:cxn>
                <a:cxn ang="T13">
                  <a:pos x="T6" y="T7"/>
                </a:cxn>
                <a:cxn ang="T14">
                  <a:pos x="T8" y="T9"/>
                </a:cxn>
              </a:cxnLst>
              <a:rect l="T15" t="T16" r="T17" b="T18"/>
              <a:pathLst>
                <a:path w="339" h="1251">
                  <a:moveTo>
                    <a:pt x="0" y="110"/>
                  </a:moveTo>
                  <a:lnTo>
                    <a:pt x="0" y="1080"/>
                  </a:lnTo>
                  <a:lnTo>
                    <a:pt x="339" y="1251"/>
                  </a:lnTo>
                  <a:lnTo>
                    <a:pt x="339" y="0"/>
                  </a:lnTo>
                  <a:lnTo>
                    <a:pt x="0" y="11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kern="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4" name="WordArt 33"/>
            <p:cNvSpPr>
              <a:spLocks noChangeArrowheads="1" noChangeShapeType="1" noTextEdit="1"/>
            </p:cNvSpPr>
            <p:nvPr/>
          </p:nvSpPr>
          <p:spPr bwMode="auto">
            <a:xfrm>
              <a:off x="939800" y="3093690"/>
              <a:ext cx="138113" cy="280987"/>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a:r>
                <a:rPr lang="en-US" altLang="zh-CN" sz="4800" kern="10" dirty="0">
                  <a:solidFill>
                    <a:schemeClr val="bg1"/>
                  </a:solidFill>
                  <a:latin typeface="微软雅黑" panose="020B0503020204020204" pitchFamily="34" charset="-122"/>
                  <a:ea typeface="微软雅黑" panose="020B0503020204020204" pitchFamily="34" charset="-122"/>
                  <a:cs typeface="Arial" panose="020B0604020202020204"/>
                </a:rPr>
                <a:t>1</a:t>
              </a:r>
              <a:endParaRPr lang="zh-CN" altLang="en-US" sz="4800" kern="10" dirty="0">
                <a:solidFill>
                  <a:schemeClr val="bg1"/>
                </a:solidFill>
                <a:latin typeface="微软雅黑" panose="020B0503020204020204" pitchFamily="34" charset="-122"/>
                <a:ea typeface="微软雅黑" panose="020B0503020204020204" pitchFamily="34" charset="-122"/>
                <a:cs typeface="Arial" panose="020B0604020202020204"/>
              </a:endParaRPr>
            </a:p>
          </p:txBody>
        </p:sp>
      </p:grpSp>
      <p:sp>
        <p:nvSpPr>
          <p:cNvPr id="3" name="标题 2"/>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par>
                                <p:cTn id="8" presetID="10" presetClass="entr" presetSubtype="0" fill="hold" nodeType="withEffect">
                                  <p:stCondLst>
                                    <p:cond delay="25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500"/>
                                        <p:tgtEl>
                                          <p:spTgt spid="74"/>
                                        </p:tgtEl>
                                      </p:cBhvr>
                                    </p:animEffect>
                                  </p:childTnLst>
                                </p:cTn>
                              </p:par>
                              <p:par>
                                <p:cTn id="11" presetID="10" presetClass="entr" presetSubtype="0" fill="hold" nodeType="withEffect">
                                  <p:stCondLst>
                                    <p:cond delay="50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par>
                                <p:cTn id="14" presetID="10" presetClass="entr" presetSubtype="0" fill="hold" nodeType="withEffect">
                                  <p:stCondLst>
                                    <p:cond delay="75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nodeType="withEffect">
                                  <p:stCondLst>
                                    <p:cond delay="100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500"/>
                                        <p:tgtEl>
                                          <p:spTgt spid="63"/>
                                        </p:tgtEl>
                                      </p:cBhvr>
                                    </p:animEffect>
                                  </p:childTnLst>
                                </p:cTn>
                              </p:par>
                              <p:par>
                                <p:cTn id="20" presetID="10" presetClass="entr" presetSubtype="0" fill="hold" nodeType="withEffect">
                                  <p:stCondLst>
                                    <p:cond delay="125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500"/>
                                        <p:tgtEl>
                                          <p:spTgt spid="68"/>
                                        </p:tgtEl>
                                      </p:cBhvr>
                                    </p:animEffect>
                                  </p:childTnLst>
                                </p:cTn>
                              </p:par>
                            </p:childTnLst>
                          </p:cTn>
                        </p:par>
                        <p:par>
                          <p:cTn id="23" fill="hold">
                            <p:stCondLst>
                              <p:cond delay="500"/>
                            </p:stCondLst>
                            <p:childTnLst>
                              <p:par>
                                <p:cTn id="24" presetID="22" presetClass="entr" presetSubtype="4" fill="hold" grpId="0" nodeType="after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down)">
                                      <p:cBhvr>
                                        <p:cTn id="26" dur="500"/>
                                        <p:tgtEl>
                                          <p:spTgt spid="42"/>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childTnLst>
                          </p:cTn>
                        </p:par>
                        <p:par>
                          <p:cTn id="31" fill="hold">
                            <p:stCondLst>
                              <p:cond delay="1500"/>
                            </p:stCondLst>
                            <p:childTnLst>
                              <p:par>
                                <p:cTn id="32" presetID="22" presetClass="entr" presetSubtype="1" fill="hold" grpId="0" nodeType="after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wipe(up)">
                                      <p:cBhvr>
                                        <p:cTn id="34" dur="500"/>
                                        <p:tgtEl>
                                          <p:spTgt spid="48"/>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childTnLst>
                                </p:cTn>
                              </p:par>
                            </p:childTnLst>
                          </p:cTn>
                        </p:par>
                        <p:par>
                          <p:cTn id="39" fill="hold">
                            <p:stCondLst>
                              <p:cond delay="2500"/>
                            </p:stCondLst>
                            <p:childTnLst>
                              <p:par>
                                <p:cTn id="40" presetID="22" presetClass="entr" presetSubtype="4" fill="hold" grpId="0" nodeType="after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down)">
                                      <p:cBhvr>
                                        <p:cTn id="42" dur="500"/>
                                        <p:tgtEl>
                                          <p:spTgt spid="44"/>
                                        </p:tgtEl>
                                      </p:cBhvr>
                                    </p:animEffect>
                                  </p:childTnLst>
                                </p:cTn>
                              </p:par>
                            </p:childTnLst>
                          </p:cTn>
                        </p:par>
                        <p:par>
                          <p:cTn id="43" fill="hold">
                            <p:stCondLst>
                              <p:cond delay="3000"/>
                            </p:stCondLst>
                            <p:childTnLst>
                              <p:par>
                                <p:cTn id="44" presetID="10" presetClass="entr" presetSubtype="0" fill="hold" grpId="0" nodeType="after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childTnLst>
                          </p:cTn>
                        </p:par>
                        <p:par>
                          <p:cTn id="47" fill="hold">
                            <p:stCondLst>
                              <p:cond delay="3500"/>
                            </p:stCondLst>
                            <p:childTnLst>
                              <p:par>
                                <p:cTn id="48" presetID="22" presetClass="entr" presetSubtype="1" fill="hold" grpId="0" nodeType="after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wipe(up)">
                                      <p:cBhvr>
                                        <p:cTn id="50" dur="500"/>
                                        <p:tgtEl>
                                          <p:spTgt spid="50"/>
                                        </p:tgtEl>
                                      </p:cBhvr>
                                    </p:animEffect>
                                  </p:childTnLst>
                                </p:cTn>
                              </p:par>
                            </p:childTnLst>
                          </p:cTn>
                        </p:par>
                        <p:par>
                          <p:cTn id="51" fill="hold">
                            <p:stCondLst>
                              <p:cond delay="4000"/>
                            </p:stCondLst>
                            <p:childTnLst>
                              <p:par>
                                <p:cTn id="52" presetID="10" presetClass="entr" presetSubtype="0" fill="hold" grpId="0" nodeType="after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500"/>
                                        <p:tgtEl>
                                          <p:spTgt spid="49"/>
                                        </p:tgtEl>
                                      </p:cBhvr>
                                    </p:animEffect>
                                  </p:childTnLst>
                                </p:cTn>
                              </p:par>
                            </p:childTnLst>
                          </p:cTn>
                        </p:par>
                        <p:par>
                          <p:cTn id="55" fill="hold">
                            <p:stCondLst>
                              <p:cond delay="4500"/>
                            </p:stCondLst>
                            <p:childTnLst>
                              <p:par>
                                <p:cTn id="56" presetID="22" presetClass="entr" presetSubtype="4" fill="hold" grpId="0" nodeType="after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wipe(down)">
                                      <p:cBhvr>
                                        <p:cTn id="58" dur="500"/>
                                        <p:tgtEl>
                                          <p:spTgt spid="46"/>
                                        </p:tgtEl>
                                      </p:cBhvr>
                                    </p:animEffect>
                                  </p:childTnLst>
                                </p:cTn>
                              </p:par>
                            </p:childTnLst>
                          </p:cTn>
                        </p:par>
                        <p:par>
                          <p:cTn id="59" fill="hold">
                            <p:stCondLst>
                              <p:cond delay="5000"/>
                            </p:stCondLst>
                            <p:childTnLst>
                              <p:par>
                                <p:cTn id="60" presetID="10" presetClass="entr" presetSubtype="0" fill="hold" grpId="0" nodeType="after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500"/>
                                        <p:tgtEl>
                                          <p:spTgt spid="45"/>
                                        </p:tgtEl>
                                      </p:cBhvr>
                                    </p:animEffect>
                                  </p:childTnLst>
                                </p:cTn>
                              </p:par>
                            </p:childTnLst>
                          </p:cTn>
                        </p:par>
                        <p:par>
                          <p:cTn id="63" fill="hold">
                            <p:stCondLst>
                              <p:cond delay="5500"/>
                            </p:stCondLst>
                            <p:childTnLst>
                              <p:par>
                                <p:cTn id="64" presetID="22" presetClass="entr" presetSubtype="1" fill="hold" grpId="0" nodeType="after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wipe(up)">
                                      <p:cBhvr>
                                        <p:cTn id="66" dur="500"/>
                                        <p:tgtEl>
                                          <p:spTgt spid="52"/>
                                        </p:tgtEl>
                                      </p:cBhvr>
                                    </p:animEffect>
                                  </p:childTnLst>
                                </p:cTn>
                              </p:par>
                            </p:childTnLst>
                          </p:cTn>
                        </p:par>
                        <p:par>
                          <p:cTn id="67" fill="hold">
                            <p:stCondLst>
                              <p:cond delay="6000"/>
                            </p:stCondLst>
                            <p:childTnLst>
                              <p:par>
                                <p:cTn id="68" presetID="10" presetClass="entr" presetSubtype="0" fill="hold" grpId="0" nodeType="afterEffect">
                                  <p:stCondLst>
                                    <p:cond delay="0"/>
                                  </p:stCondLst>
                                  <p:childTnLst>
                                    <p:set>
                                      <p:cBhvr>
                                        <p:cTn id="69" dur="1" fill="hold">
                                          <p:stCondLst>
                                            <p:cond delay="0"/>
                                          </p:stCondLst>
                                        </p:cTn>
                                        <p:tgtEl>
                                          <p:spTgt spid="51"/>
                                        </p:tgtEl>
                                        <p:attrNameLst>
                                          <p:attrName>style.visibility</p:attrName>
                                        </p:attrNameLst>
                                      </p:cBhvr>
                                      <p:to>
                                        <p:strVal val="visible"/>
                                      </p:to>
                                    </p:set>
                                    <p:animEffect transition="in" filter="fade">
                                      <p:cBhvr>
                                        <p:cTn id="7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43" grpId="0"/>
      <p:bldP spid="44" grpId="0" animBg="1"/>
      <p:bldP spid="45" grpId="0"/>
      <p:bldP spid="46" grpId="0" animBg="1"/>
      <p:bldP spid="47" grpId="0"/>
      <p:bldP spid="48" grpId="0" animBg="1"/>
      <p:bldP spid="49" grpId="0"/>
      <p:bldP spid="50" grpId="0" animBg="1"/>
      <p:bldP spid="51" grpId="0"/>
      <p:bldP spid="5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85"/>
          <p:cNvGrpSpPr>
            <a:grpSpLocks noChangeAspect="1"/>
          </p:cNvGrpSpPr>
          <p:nvPr/>
        </p:nvGrpSpPr>
        <p:grpSpPr bwMode="auto">
          <a:xfrm>
            <a:off x="2167186" y="2489722"/>
            <a:ext cx="2744960" cy="2783417"/>
            <a:chOff x="1312" y="1010"/>
            <a:chExt cx="1297" cy="1315"/>
          </a:xfrm>
          <a:solidFill>
            <a:schemeClr val="accent1"/>
          </a:solidFill>
        </p:grpSpPr>
        <p:sp>
          <p:nvSpPr>
            <p:cNvPr id="7" name="Rectangle 87"/>
            <p:cNvSpPr>
              <a:spLocks noChangeArrowheads="1"/>
            </p:cNvSpPr>
            <p:nvPr/>
          </p:nvSpPr>
          <p:spPr bwMode="auto">
            <a:xfrm>
              <a:off x="1312" y="2138"/>
              <a:ext cx="432" cy="187"/>
            </a:xfrm>
            <a:prstGeom prst="rect">
              <a:avLst/>
            </a:prstGeom>
            <a:solidFill>
              <a:schemeClr val="accent1"/>
            </a:solidFill>
            <a:ln w="9525">
              <a:solidFill>
                <a:schemeClr val="bg1"/>
              </a:solidFill>
              <a:miter lim="800000"/>
            </a:ln>
          </p:spPr>
          <p:txBody>
            <a:bodyPr vert="horz" wrap="square" lIns="91440" tIns="45720" rIns="91440" bIns="45720" numCol="1" anchor="t" anchorCtr="0" compatLnSpc="1"/>
            <a:lstStyle/>
            <a:p>
              <a:endParaRPr lang="en-US">
                <a:solidFill>
                  <a:schemeClr val="bg1"/>
                </a:solidFill>
                <a:latin typeface="+mn-ea"/>
              </a:endParaRPr>
            </a:p>
          </p:txBody>
        </p:sp>
        <p:sp>
          <p:nvSpPr>
            <p:cNvPr id="8" name="Rectangle 88"/>
            <p:cNvSpPr>
              <a:spLocks noChangeArrowheads="1"/>
            </p:cNvSpPr>
            <p:nvPr/>
          </p:nvSpPr>
          <p:spPr bwMode="auto">
            <a:xfrm>
              <a:off x="1741" y="1992"/>
              <a:ext cx="430" cy="333"/>
            </a:xfrm>
            <a:prstGeom prst="rect">
              <a:avLst/>
            </a:prstGeom>
            <a:solidFill>
              <a:schemeClr val="accent2"/>
            </a:solidFill>
            <a:ln w="9525">
              <a:solidFill>
                <a:schemeClr val="bg1"/>
              </a:solidFill>
              <a:miter lim="800000"/>
            </a:ln>
          </p:spPr>
          <p:txBody>
            <a:bodyPr vert="horz" wrap="square" lIns="91440" tIns="45720" rIns="91440" bIns="45720" numCol="1" anchor="t" anchorCtr="0" compatLnSpc="1"/>
            <a:lstStyle/>
            <a:p>
              <a:endParaRPr lang="en-US">
                <a:solidFill>
                  <a:schemeClr val="bg1"/>
                </a:solidFill>
                <a:latin typeface="+mn-ea"/>
              </a:endParaRPr>
            </a:p>
          </p:txBody>
        </p:sp>
        <p:sp>
          <p:nvSpPr>
            <p:cNvPr id="9" name="Rectangle 89"/>
            <p:cNvSpPr>
              <a:spLocks noChangeArrowheads="1"/>
            </p:cNvSpPr>
            <p:nvPr/>
          </p:nvSpPr>
          <p:spPr bwMode="auto">
            <a:xfrm>
              <a:off x="2171" y="2086"/>
              <a:ext cx="429" cy="239"/>
            </a:xfrm>
            <a:prstGeom prst="rect">
              <a:avLst/>
            </a:prstGeom>
            <a:solidFill>
              <a:schemeClr val="accent3"/>
            </a:solidFill>
            <a:ln w="9525">
              <a:solidFill>
                <a:schemeClr val="bg1"/>
              </a:solidFill>
              <a:miter lim="800000"/>
            </a:ln>
          </p:spPr>
          <p:txBody>
            <a:bodyPr vert="horz" wrap="square" lIns="91440" tIns="45720" rIns="91440" bIns="45720" numCol="1" anchor="t" anchorCtr="0" compatLnSpc="1"/>
            <a:lstStyle/>
            <a:p>
              <a:endParaRPr lang="en-US">
                <a:solidFill>
                  <a:schemeClr val="bg1"/>
                </a:solidFill>
                <a:latin typeface="+mn-ea"/>
              </a:endParaRPr>
            </a:p>
          </p:txBody>
        </p:sp>
        <p:sp>
          <p:nvSpPr>
            <p:cNvPr id="10" name="Freeform 92"/>
            <p:cNvSpPr/>
            <p:nvPr/>
          </p:nvSpPr>
          <p:spPr bwMode="auto">
            <a:xfrm>
              <a:off x="1449" y="1662"/>
              <a:ext cx="157" cy="155"/>
            </a:xfrm>
            <a:custGeom>
              <a:avLst/>
              <a:gdLst/>
              <a:ahLst/>
              <a:cxnLst>
                <a:cxn ang="0">
                  <a:pos x="55" y="121"/>
                </a:cxn>
                <a:cxn ang="0">
                  <a:pos x="111" y="61"/>
                </a:cxn>
                <a:cxn ang="0">
                  <a:pos x="55" y="0"/>
                </a:cxn>
                <a:cxn ang="0">
                  <a:pos x="0" y="61"/>
                </a:cxn>
                <a:cxn ang="0">
                  <a:pos x="55" y="121"/>
                </a:cxn>
              </a:cxnLst>
              <a:rect l="0" t="0" r="r" b="b"/>
              <a:pathLst>
                <a:path w="111" h="121">
                  <a:moveTo>
                    <a:pt x="55" y="121"/>
                  </a:moveTo>
                  <a:cubicBezTo>
                    <a:pt x="87" y="121"/>
                    <a:pt x="111" y="95"/>
                    <a:pt x="111" y="61"/>
                  </a:cubicBezTo>
                  <a:cubicBezTo>
                    <a:pt x="111" y="29"/>
                    <a:pt x="87" y="0"/>
                    <a:pt x="55" y="0"/>
                  </a:cubicBezTo>
                  <a:cubicBezTo>
                    <a:pt x="25" y="0"/>
                    <a:pt x="0" y="29"/>
                    <a:pt x="0" y="61"/>
                  </a:cubicBezTo>
                  <a:cubicBezTo>
                    <a:pt x="0" y="95"/>
                    <a:pt x="25" y="121"/>
                    <a:pt x="55" y="121"/>
                  </a:cubicBezTo>
                  <a:close/>
                </a:path>
              </a:pathLst>
            </a:custGeom>
            <a:solidFill>
              <a:schemeClr val="accent1"/>
            </a:solidFill>
            <a:ln w="9525">
              <a:solidFill>
                <a:schemeClr val="bg1"/>
              </a:solidFill>
              <a:round/>
            </a:ln>
          </p:spPr>
          <p:txBody>
            <a:bodyPr vert="horz" wrap="square" lIns="91440" tIns="45720" rIns="91440" bIns="45720" numCol="1" anchor="t" anchorCtr="0" compatLnSpc="1"/>
            <a:lstStyle/>
            <a:p>
              <a:endParaRPr lang="en-US">
                <a:solidFill>
                  <a:schemeClr val="bg1"/>
                </a:solidFill>
                <a:latin typeface="+mn-ea"/>
              </a:endParaRPr>
            </a:p>
          </p:txBody>
        </p:sp>
        <p:sp>
          <p:nvSpPr>
            <p:cNvPr id="11" name="Freeform 93"/>
            <p:cNvSpPr/>
            <p:nvPr/>
          </p:nvSpPr>
          <p:spPr bwMode="auto">
            <a:xfrm>
              <a:off x="1582" y="2056"/>
              <a:ext cx="80" cy="208"/>
            </a:xfrm>
            <a:custGeom>
              <a:avLst/>
              <a:gdLst/>
              <a:ahLst/>
              <a:cxnLst>
                <a:cxn ang="0">
                  <a:pos x="31" y="18"/>
                </a:cxn>
                <a:cxn ang="0">
                  <a:pos x="15" y="0"/>
                </a:cxn>
                <a:cxn ang="0">
                  <a:pos x="0" y="26"/>
                </a:cxn>
                <a:cxn ang="0">
                  <a:pos x="0" y="135"/>
                </a:cxn>
                <a:cxn ang="0">
                  <a:pos x="26" y="162"/>
                </a:cxn>
                <a:cxn ang="0">
                  <a:pos x="33" y="162"/>
                </a:cxn>
                <a:cxn ang="0">
                  <a:pos x="57" y="135"/>
                </a:cxn>
                <a:cxn ang="0">
                  <a:pos x="57" y="26"/>
                </a:cxn>
                <a:cxn ang="0">
                  <a:pos x="57" y="18"/>
                </a:cxn>
                <a:cxn ang="0">
                  <a:pos x="31" y="18"/>
                </a:cxn>
              </a:cxnLst>
              <a:rect l="0" t="0" r="r" b="b"/>
              <a:pathLst>
                <a:path w="57" h="162">
                  <a:moveTo>
                    <a:pt x="31" y="18"/>
                  </a:moveTo>
                  <a:cubicBezTo>
                    <a:pt x="24" y="15"/>
                    <a:pt x="19" y="8"/>
                    <a:pt x="15" y="0"/>
                  </a:cubicBezTo>
                  <a:cubicBezTo>
                    <a:pt x="5" y="4"/>
                    <a:pt x="0" y="15"/>
                    <a:pt x="0" y="26"/>
                  </a:cubicBezTo>
                  <a:cubicBezTo>
                    <a:pt x="0" y="135"/>
                    <a:pt x="0" y="135"/>
                    <a:pt x="0" y="135"/>
                  </a:cubicBezTo>
                  <a:cubicBezTo>
                    <a:pt x="0" y="149"/>
                    <a:pt x="11" y="162"/>
                    <a:pt x="26" y="162"/>
                  </a:cubicBezTo>
                  <a:cubicBezTo>
                    <a:pt x="33" y="162"/>
                    <a:pt x="33" y="162"/>
                    <a:pt x="33" y="162"/>
                  </a:cubicBezTo>
                  <a:cubicBezTo>
                    <a:pt x="47" y="162"/>
                    <a:pt x="57" y="149"/>
                    <a:pt x="57" y="135"/>
                  </a:cubicBezTo>
                  <a:cubicBezTo>
                    <a:pt x="57" y="26"/>
                    <a:pt x="57" y="26"/>
                    <a:pt x="57" y="26"/>
                  </a:cubicBezTo>
                  <a:cubicBezTo>
                    <a:pt x="57" y="25"/>
                    <a:pt x="57" y="23"/>
                    <a:pt x="57" y="18"/>
                  </a:cubicBezTo>
                  <a:cubicBezTo>
                    <a:pt x="49" y="23"/>
                    <a:pt x="40" y="23"/>
                    <a:pt x="31" y="18"/>
                  </a:cubicBezTo>
                  <a:close/>
                </a:path>
              </a:pathLst>
            </a:custGeom>
            <a:grpFill/>
            <a:ln w="9525">
              <a:solidFill>
                <a:schemeClr val="bg1"/>
              </a:solidFill>
              <a:round/>
            </a:ln>
          </p:spPr>
          <p:txBody>
            <a:bodyPr vert="horz" wrap="square" lIns="91440" tIns="45720" rIns="91440" bIns="45720" numCol="1" anchor="t" anchorCtr="0" compatLnSpc="1"/>
            <a:lstStyle/>
            <a:p>
              <a:endParaRPr lang="en-US">
                <a:solidFill>
                  <a:schemeClr val="bg1"/>
                </a:solidFill>
                <a:latin typeface="+mn-ea"/>
              </a:endParaRPr>
            </a:p>
          </p:txBody>
        </p:sp>
        <p:sp>
          <p:nvSpPr>
            <p:cNvPr id="12" name="Freeform 94"/>
            <p:cNvSpPr/>
            <p:nvPr/>
          </p:nvSpPr>
          <p:spPr bwMode="auto">
            <a:xfrm>
              <a:off x="1385" y="2061"/>
              <a:ext cx="84" cy="203"/>
            </a:xfrm>
            <a:custGeom>
              <a:avLst/>
              <a:gdLst/>
              <a:ahLst/>
              <a:cxnLst>
                <a:cxn ang="0">
                  <a:pos x="48" y="0"/>
                </a:cxn>
                <a:cxn ang="0">
                  <a:pos x="33" y="16"/>
                </a:cxn>
                <a:cxn ang="0">
                  <a:pos x="2" y="14"/>
                </a:cxn>
                <a:cxn ang="0">
                  <a:pos x="0" y="22"/>
                </a:cxn>
                <a:cxn ang="0">
                  <a:pos x="0" y="131"/>
                </a:cxn>
                <a:cxn ang="0">
                  <a:pos x="26" y="158"/>
                </a:cxn>
                <a:cxn ang="0">
                  <a:pos x="33" y="158"/>
                </a:cxn>
                <a:cxn ang="0">
                  <a:pos x="59" y="131"/>
                </a:cxn>
                <a:cxn ang="0">
                  <a:pos x="59" y="22"/>
                </a:cxn>
                <a:cxn ang="0">
                  <a:pos x="48" y="0"/>
                </a:cxn>
              </a:cxnLst>
              <a:rect l="0" t="0" r="r" b="b"/>
              <a:pathLst>
                <a:path w="59" h="158">
                  <a:moveTo>
                    <a:pt x="48" y="0"/>
                  </a:moveTo>
                  <a:cubicBezTo>
                    <a:pt x="45" y="6"/>
                    <a:pt x="41" y="12"/>
                    <a:pt x="33" y="16"/>
                  </a:cubicBezTo>
                  <a:cubicBezTo>
                    <a:pt x="22" y="21"/>
                    <a:pt x="10" y="21"/>
                    <a:pt x="2" y="14"/>
                  </a:cubicBezTo>
                  <a:cubicBezTo>
                    <a:pt x="0" y="16"/>
                    <a:pt x="0" y="19"/>
                    <a:pt x="0" y="22"/>
                  </a:cubicBezTo>
                  <a:cubicBezTo>
                    <a:pt x="0" y="131"/>
                    <a:pt x="0" y="131"/>
                    <a:pt x="0" y="131"/>
                  </a:cubicBezTo>
                  <a:cubicBezTo>
                    <a:pt x="0" y="145"/>
                    <a:pt x="10" y="158"/>
                    <a:pt x="26" y="158"/>
                  </a:cubicBezTo>
                  <a:cubicBezTo>
                    <a:pt x="33" y="158"/>
                    <a:pt x="33" y="158"/>
                    <a:pt x="33" y="158"/>
                  </a:cubicBezTo>
                  <a:cubicBezTo>
                    <a:pt x="48" y="158"/>
                    <a:pt x="59" y="145"/>
                    <a:pt x="59" y="131"/>
                  </a:cubicBezTo>
                  <a:cubicBezTo>
                    <a:pt x="59" y="22"/>
                    <a:pt x="59" y="22"/>
                    <a:pt x="59" y="22"/>
                  </a:cubicBezTo>
                  <a:cubicBezTo>
                    <a:pt x="59" y="14"/>
                    <a:pt x="56" y="6"/>
                    <a:pt x="48" y="0"/>
                  </a:cubicBezTo>
                  <a:close/>
                </a:path>
              </a:pathLst>
            </a:custGeom>
            <a:grpFill/>
            <a:ln w="9525">
              <a:solidFill>
                <a:schemeClr val="bg1"/>
              </a:solidFill>
              <a:round/>
            </a:ln>
          </p:spPr>
          <p:txBody>
            <a:bodyPr vert="horz" wrap="square" lIns="91440" tIns="45720" rIns="91440" bIns="45720" numCol="1" anchor="t" anchorCtr="0" compatLnSpc="1"/>
            <a:lstStyle/>
            <a:p>
              <a:endParaRPr lang="en-US">
                <a:solidFill>
                  <a:schemeClr val="bg1"/>
                </a:solidFill>
                <a:latin typeface="+mn-ea"/>
              </a:endParaRPr>
            </a:p>
          </p:txBody>
        </p:sp>
        <p:sp>
          <p:nvSpPr>
            <p:cNvPr id="13" name="Freeform 95"/>
            <p:cNvSpPr/>
            <p:nvPr/>
          </p:nvSpPr>
          <p:spPr bwMode="auto">
            <a:xfrm>
              <a:off x="1322" y="1740"/>
              <a:ext cx="412" cy="389"/>
            </a:xfrm>
            <a:custGeom>
              <a:avLst/>
              <a:gdLst/>
              <a:ahLst/>
              <a:cxnLst>
                <a:cxn ang="0">
                  <a:pos x="289" y="130"/>
                </a:cxn>
                <a:cxn ang="0">
                  <a:pos x="264" y="69"/>
                </a:cxn>
                <a:cxn ang="0">
                  <a:pos x="241" y="16"/>
                </a:cxn>
                <a:cxn ang="0">
                  <a:pos x="217" y="0"/>
                </a:cxn>
                <a:cxn ang="0">
                  <a:pos x="211" y="0"/>
                </a:cxn>
                <a:cxn ang="0">
                  <a:pos x="145" y="73"/>
                </a:cxn>
                <a:cxn ang="0">
                  <a:pos x="78" y="0"/>
                </a:cxn>
                <a:cxn ang="0">
                  <a:pos x="73" y="0"/>
                </a:cxn>
                <a:cxn ang="0">
                  <a:pos x="49" y="16"/>
                </a:cxn>
                <a:cxn ang="0">
                  <a:pos x="28" y="69"/>
                </a:cxn>
                <a:cxn ang="0">
                  <a:pos x="2" y="130"/>
                </a:cxn>
                <a:cxn ang="0">
                  <a:pos x="0" y="140"/>
                </a:cxn>
                <a:cxn ang="0">
                  <a:pos x="2" y="151"/>
                </a:cxn>
                <a:cxn ang="0">
                  <a:pos x="42" y="239"/>
                </a:cxn>
                <a:cxn ang="0">
                  <a:pos x="73" y="251"/>
                </a:cxn>
                <a:cxn ang="0">
                  <a:pos x="82" y="216"/>
                </a:cxn>
                <a:cxn ang="0">
                  <a:pos x="49" y="140"/>
                </a:cxn>
                <a:cxn ang="0">
                  <a:pos x="55" y="124"/>
                </a:cxn>
                <a:cxn ang="0">
                  <a:pos x="73" y="83"/>
                </a:cxn>
                <a:cxn ang="0">
                  <a:pos x="73" y="162"/>
                </a:cxn>
                <a:cxn ang="0">
                  <a:pos x="95" y="214"/>
                </a:cxn>
                <a:cxn ang="0">
                  <a:pos x="99" y="237"/>
                </a:cxn>
                <a:cxn ang="0">
                  <a:pos x="117" y="272"/>
                </a:cxn>
                <a:cxn ang="0">
                  <a:pos x="117" y="304"/>
                </a:cxn>
                <a:cxn ang="0">
                  <a:pos x="169" y="304"/>
                </a:cxn>
                <a:cxn ang="0">
                  <a:pos x="169" y="272"/>
                </a:cxn>
                <a:cxn ang="0">
                  <a:pos x="195" y="235"/>
                </a:cxn>
                <a:cxn ang="0">
                  <a:pos x="199" y="212"/>
                </a:cxn>
                <a:cxn ang="0">
                  <a:pos x="217" y="168"/>
                </a:cxn>
                <a:cxn ang="0">
                  <a:pos x="217" y="81"/>
                </a:cxn>
                <a:cxn ang="0">
                  <a:pos x="236" y="126"/>
                </a:cxn>
                <a:cxn ang="0">
                  <a:pos x="241" y="140"/>
                </a:cxn>
                <a:cxn ang="0">
                  <a:pos x="208" y="216"/>
                </a:cxn>
                <a:cxn ang="0">
                  <a:pos x="220" y="251"/>
                </a:cxn>
                <a:cxn ang="0">
                  <a:pos x="251" y="239"/>
                </a:cxn>
                <a:cxn ang="0">
                  <a:pos x="289" y="151"/>
                </a:cxn>
                <a:cxn ang="0">
                  <a:pos x="289" y="140"/>
                </a:cxn>
                <a:cxn ang="0">
                  <a:pos x="289" y="130"/>
                </a:cxn>
              </a:cxnLst>
              <a:rect l="0" t="0" r="r" b="b"/>
              <a:pathLst>
                <a:path w="292" h="304">
                  <a:moveTo>
                    <a:pt x="289" y="130"/>
                  </a:moveTo>
                  <a:cubicBezTo>
                    <a:pt x="264" y="69"/>
                    <a:pt x="264" y="69"/>
                    <a:pt x="264" y="69"/>
                  </a:cubicBezTo>
                  <a:cubicBezTo>
                    <a:pt x="241" y="16"/>
                    <a:pt x="241" y="16"/>
                    <a:pt x="241" y="16"/>
                  </a:cubicBezTo>
                  <a:cubicBezTo>
                    <a:pt x="238" y="7"/>
                    <a:pt x="229" y="0"/>
                    <a:pt x="217" y="0"/>
                  </a:cubicBezTo>
                  <a:cubicBezTo>
                    <a:pt x="211" y="0"/>
                    <a:pt x="211" y="0"/>
                    <a:pt x="211" y="0"/>
                  </a:cubicBezTo>
                  <a:cubicBezTo>
                    <a:pt x="211" y="40"/>
                    <a:pt x="183" y="73"/>
                    <a:pt x="145" y="73"/>
                  </a:cubicBezTo>
                  <a:cubicBezTo>
                    <a:pt x="108" y="73"/>
                    <a:pt x="78" y="40"/>
                    <a:pt x="78" y="0"/>
                  </a:cubicBezTo>
                  <a:cubicBezTo>
                    <a:pt x="73" y="0"/>
                    <a:pt x="73" y="0"/>
                    <a:pt x="73" y="0"/>
                  </a:cubicBezTo>
                  <a:cubicBezTo>
                    <a:pt x="64" y="0"/>
                    <a:pt x="55" y="7"/>
                    <a:pt x="49" y="16"/>
                  </a:cubicBezTo>
                  <a:cubicBezTo>
                    <a:pt x="28" y="69"/>
                    <a:pt x="28" y="69"/>
                    <a:pt x="28" y="69"/>
                  </a:cubicBezTo>
                  <a:cubicBezTo>
                    <a:pt x="2" y="130"/>
                    <a:pt x="2" y="130"/>
                    <a:pt x="2" y="130"/>
                  </a:cubicBezTo>
                  <a:cubicBezTo>
                    <a:pt x="0" y="134"/>
                    <a:pt x="0" y="138"/>
                    <a:pt x="0" y="140"/>
                  </a:cubicBezTo>
                  <a:cubicBezTo>
                    <a:pt x="0" y="144"/>
                    <a:pt x="0" y="147"/>
                    <a:pt x="2" y="151"/>
                  </a:cubicBezTo>
                  <a:cubicBezTo>
                    <a:pt x="42" y="239"/>
                    <a:pt x="42" y="239"/>
                    <a:pt x="42" y="239"/>
                  </a:cubicBezTo>
                  <a:cubicBezTo>
                    <a:pt x="47" y="251"/>
                    <a:pt x="59" y="257"/>
                    <a:pt x="73" y="251"/>
                  </a:cubicBezTo>
                  <a:cubicBezTo>
                    <a:pt x="83" y="245"/>
                    <a:pt x="90" y="231"/>
                    <a:pt x="82" y="216"/>
                  </a:cubicBezTo>
                  <a:cubicBezTo>
                    <a:pt x="49" y="140"/>
                    <a:pt x="49" y="140"/>
                    <a:pt x="49" y="140"/>
                  </a:cubicBezTo>
                  <a:cubicBezTo>
                    <a:pt x="55" y="124"/>
                    <a:pt x="55" y="124"/>
                    <a:pt x="55" y="124"/>
                  </a:cubicBezTo>
                  <a:cubicBezTo>
                    <a:pt x="73" y="83"/>
                    <a:pt x="73" y="83"/>
                    <a:pt x="73" y="83"/>
                  </a:cubicBezTo>
                  <a:cubicBezTo>
                    <a:pt x="73" y="162"/>
                    <a:pt x="73" y="162"/>
                    <a:pt x="73" y="162"/>
                  </a:cubicBezTo>
                  <a:cubicBezTo>
                    <a:pt x="95" y="214"/>
                    <a:pt x="95" y="214"/>
                    <a:pt x="95" y="214"/>
                  </a:cubicBezTo>
                  <a:cubicBezTo>
                    <a:pt x="99" y="223"/>
                    <a:pt x="99" y="229"/>
                    <a:pt x="99" y="237"/>
                  </a:cubicBezTo>
                  <a:cubicBezTo>
                    <a:pt x="109" y="242"/>
                    <a:pt x="117" y="257"/>
                    <a:pt x="117" y="272"/>
                  </a:cubicBezTo>
                  <a:cubicBezTo>
                    <a:pt x="117" y="304"/>
                    <a:pt x="117" y="304"/>
                    <a:pt x="117" y="304"/>
                  </a:cubicBezTo>
                  <a:cubicBezTo>
                    <a:pt x="169" y="304"/>
                    <a:pt x="169" y="304"/>
                    <a:pt x="169" y="304"/>
                  </a:cubicBezTo>
                  <a:cubicBezTo>
                    <a:pt x="169" y="272"/>
                    <a:pt x="169" y="272"/>
                    <a:pt x="169" y="272"/>
                  </a:cubicBezTo>
                  <a:cubicBezTo>
                    <a:pt x="169" y="255"/>
                    <a:pt x="180" y="239"/>
                    <a:pt x="195" y="235"/>
                  </a:cubicBezTo>
                  <a:cubicBezTo>
                    <a:pt x="195" y="227"/>
                    <a:pt x="195" y="221"/>
                    <a:pt x="199" y="212"/>
                  </a:cubicBezTo>
                  <a:cubicBezTo>
                    <a:pt x="217" y="168"/>
                    <a:pt x="217" y="168"/>
                    <a:pt x="217" y="168"/>
                  </a:cubicBezTo>
                  <a:cubicBezTo>
                    <a:pt x="217" y="81"/>
                    <a:pt x="217" y="81"/>
                    <a:pt x="217" y="81"/>
                  </a:cubicBezTo>
                  <a:cubicBezTo>
                    <a:pt x="236" y="126"/>
                    <a:pt x="236" y="126"/>
                    <a:pt x="236" y="126"/>
                  </a:cubicBezTo>
                  <a:cubicBezTo>
                    <a:pt x="241" y="140"/>
                    <a:pt x="241" y="140"/>
                    <a:pt x="241" y="140"/>
                  </a:cubicBezTo>
                  <a:cubicBezTo>
                    <a:pt x="208" y="216"/>
                    <a:pt x="208" y="216"/>
                    <a:pt x="208" y="216"/>
                  </a:cubicBezTo>
                  <a:cubicBezTo>
                    <a:pt x="203" y="231"/>
                    <a:pt x="208" y="245"/>
                    <a:pt x="220" y="251"/>
                  </a:cubicBezTo>
                  <a:cubicBezTo>
                    <a:pt x="231" y="257"/>
                    <a:pt x="245" y="251"/>
                    <a:pt x="251" y="239"/>
                  </a:cubicBezTo>
                  <a:cubicBezTo>
                    <a:pt x="289" y="151"/>
                    <a:pt x="289" y="151"/>
                    <a:pt x="289" y="151"/>
                  </a:cubicBezTo>
                  <a:cubicBezTo>
                    <a:pt x="289" y="147"/>
                    <a:pt x="292" y="144"/>
                    <a:pt x="289" y="140"/>
                  </a:cubicBezTo>
                  <a:cubicBezTo>
                    <a:pt x="292" y="138"/>
                    <a:pt x="289" y="134"/>
                    <a:pt x="289" y="130"/>
                  </a:cubicBezTo>
                  <a:close/>
                </a:path>
              </a:pathLst>
            </a:custGeom>
            <a:solidFill>
              <a:schemeClr val="accent1"/>
            </a:solidFill>
            <a:ln w="9525">
              <a:solidFill>
                <a:schemeClr val="bg1"/>
              </a:solidFill>
              <a:round/>
            </a:ln>
          </p:spPr>
          <p:txBody>
            <a:bodyPr vert="horz" wrap="square" lIns="91440" tIns="45720" rIns="91440" bIns="45720" numCol="1" anchor="t" anchorCtr="0" compatLnSpc="1"/>
            <a:lstStyle/>
            <a:p>
              <a:endParaRPr lang="en-US">
                <a:solidFill>
                  <a:schemeClr val="bg1"/>
                </a:solidFill>
                <a:latin typeface="+mn-ea"/>
              </a:endParaRPr>
            </a:p>
          </p:txBody>
        </p:sp>
        <p:sp>
          <p:nvSpPr>
            <p:cNvPr id="14" name="Freeform 96"/>
            <p:cNvSpPr/>
            <p:nvPr/>
          </p:nvSpPr>
          <p:spPr bwMode="auto">
            <a:xfrm>
              <a:off x="1750" y="1010"/>
              <a:ext cx="421" cy="973"/>
            </a:xfrm>
            <a:custGeom>
              <a:avLst/>
              <a:gdLst/>
              <a:ahLst/>
              <a:cxnLst>
                <a:cxn ang="0">
                  <a:pos x="276" y="0"/>
                </a:cxn>
                <a:cxn ang="0">
                  <a:pos x="253" y="25"/>
                </a:cxn>
                <a:cxn ang="0">
                  <a:pos x="253" y="114"/>
                </a:cxn>
                <a:cxn ang="0">
                  <a:pos x="193" y="205"/>
                </a:cxn>
                <a:cxn ang="0">
                  <a:pos x="106" y="205"/>
                </a:cxn>
                <a:cxn ang="0">
                  <a:pos x="48" y="117"/>
                </a:cxn>
                <a:cxn ang="0">
                  <a:pos x="48" y="25"/>
                </a:cxn>
                <a:cxn ang="0">
                  <a:pos x="24" y="0"/>
                </a:cxn>
                <a:cxn ang="0">
                  <a:pos x="0" y="25"/>
                </a:cxn>
                <a:cxn ang="0">
                  <a:pos x="0" y="122"/>
                </a:cxn>
                <a:cxn ang="0">
                  <a:pos x="0" y="124"/>
                </a:cxn>
                <a:cxn ang="0">
                  <a:pos x="2" y="132"/>
                </a:cxn>
                <a:cxn ang="0">
                  <a:pos x="2" y="135"/>
                </a:cxn>
                <a:cxn ang="0">
                  <a:pos x="5" y="139"/>
                </a:cxn>
                <a:cxn ang="0">
                  <a:pos x="72" y="243"/>
                </a:cxn>
                <a:cxn ang="0">
                  <a:pos x="77" y="248"/>
                </a:cxn>
                <a:cxn ang="0">
                  <a:pos x="77" y="503"/>
                </a:cxn>
                <a:cxn ang="0">
                  <a:pos x="77" y="511"/>
                </a:cxn>
                <a:cxn ang="0">
                  <a:pos x="77" y="614"/>
                </a:cxn>
                <a:cxn ang="0">
                  <a:pos x="78" y="618"/>
                </a:cxn>
                <a:cxn ang="0">
                  <a:pos x="77" y="622"/>
                </a:cxn>
                <a:cxn ang="0">
                  <a:pos x="77" y="732"/>
                </a:cxn>
                <a:cxn ang="0">
                  <a:pos x="102" y="760"/>
                </a:cxn>
                <a:cxn ang="0">
                  <a:pos x="110" y="760"/>
                </a:cxn>
                <a:cxn ang="0">
                  <a:pos x="136" y="732"/>
                </a:cxn>
                <a:cxn ang="0">
                  <a:pos x="136" y="622"/>
                </a:cxn>
                <a:cxn ang="0">
                  <a:pos x="136" y="618"/>
                </a:cxn>
                <a:cxn ang="0">
                  <a:pos x="136" y="614"/>
                </a:cxn>
                <a:cxn ang="0">
                  <a:pos x="136" y="511"/>
                </a:cxn>
                <a:cxn ang="0">
                  <a:pos x="166" y="511"/>
                </a:cxn>
                <a:cxn ang="0">
                  <a:pos x="166" y="614"/>
                </a:cxn>
                <a:cxn ang="0">
                  <a:pos x="166" y="618"/>
                </a:cxn>
                <a:cxn ang="0">
                  <a:pos x="166" y="622"/>
                </a:cxn>
                <a:cxn ang="0">
                  <a:pos x="166" y="732"/>
                </a:cxn>
                <a:cxn ang="0">
                  <a:pos x="191" y="760"/>
                </a:cxn>
                <a:cxn ang="0">
                  <a:pos x="198" y="760"/>
                </a:cxn>
                <a:cxn ang="0">
                  <a:pos x="224" y="732"/>
                </a:cxn>
                <a:cxn ang="0">
                  <a:pos x="224" y="622"/>
                </a:cxn>
                <a:cxn ang="0">
                  <a:pos x="224" y="618"/>
                </a:cxn>
                <a:cxn ang="0">
                  <a:pos x="224" y="614"/>
                </a:cxn>
                <a:cxn ang="0">
                  <a:pos x="224" y="511"/>
                </a:cxn>
                <a:cxn ang="0">
                  <a:pos x="224" y="503"/>
                </a:cxn>
                <a:cxn ang="0">
                  <a:pos x="224" y="243"/>
                </a:cxn>
                <a:cxn ang="0">
                  <a:pos x="228" y="243"/>
                </a:cxn>
                <a:cxn ang="0">
                  <a:pos x="295" y="139"/>
                </a:cxn>
                <a:cxn ang="0">
                  <a:pos x="297" y="132"/>
                </a:cxn>
                <a:cxn ang="0">
                  <a:pos x="298" y="124"/>
                </a:cxn>
                <a:cxn ang="0">
                  <a:pos x="298" y="122"/>
                </a:cxn>
                <a:cxn ang="0">
                  <a:pos x="298" y="25"/>
                </a:cxn>
                <a:cxn ang="0">
                  <a:pos x="276" y="0"/>
                </a:cxn>
              </a:cxnLst>
              <a:rect l="0" t="0" r="r" b="b"/>
              <a:pathLst>
                <a:path w="298" h="760">
                  <a:moveTo>
                    <a:pt x="276" y="0"/>
                  </a:moveTo>
                  <a:cubicBezTo>
                    <a:pt x="264" y="0"/>
                    <a:pt x="253" y="11"/>
                    <a:pt x="253" y="25"/>
                  </a:cubicBezTo>
                  <a:cubicBezTo>
                    <a:pt x="253" y="114"/>
                    <a:pt x="253" y="114"/>
                    <a:pt x="253" y="114"/>
                  </a:cubicBezTo>
                  <a:cubicBezTo>
                    <a:pt x="193" y="205"/>
                    <a:pt x="193" y="205"/>
                    <a:pt x="193" y="205"/>
                  </a:cubicBezTo>
                  <a:cubicBezTo>
                    <a:pt x="106" y="205"/>
                    <a:pt x="106" y="205"/>
                    <a:pt x="106" y="205"/>
                  </a:cubicBezTo>
                  <a:cubicBezTo>
                    <a:pt x="48" y="117"/>
                    <a:pt x="48" y="117"/>
                    <a:pt x="48" y="117"/>
                  </a:cubicBezTo>
                  <a:cubicBezTo>
                    <a:pt x="48" y="25"/>
                    <a:pt x="48" y="25"/>
                    <a:pt x="48" y="25"/>
                  </a:cubicBezTo>
                  <a:cubicBezTo>
                    <a:pt x="48" y="11"/>
                    <a:pt x="37" y="0"/>
                    <a:pt x="24" y="0"/>
                  </a:cubicBezTo>
                  <a:cubicBezTo>
                    <a:pt x="11" y="0"/>
                    <a:pt x="0" y="11"/>
                    <a:pt x="0" y="25"/>
                  </a:cubicBezTo>
                  <a:cubicBezTo>
                    <a:pt x="0" y="122"/>
                    <a:pt x="0" y="122"/>
                    <a:pt x="0" y="122"/>
                  </a:cubicBezTo>
                  <a:cubicBezTo>
                    <a:pt x="0" y="124"/>
                    <a:pt x="0" y="124"/>
                    <a:pt x="0" y="124"/>
                  </a:cubicBezTo>
                  <a:cubicBezTo>
                    <a:pt x="0" y="128"/>
                    <a:pt x="2" y="130"/>
                    <a:pt x="2" y="132"/>
                  </a:cubicBezTo>
                  <a:cubicBezTo>
                    <a:pt x="2" y="132"/>
                    <a:pt x="2" y="132"/>
                    <a:pt x="2" y="135"/>
                  </a:cubicBezTo>
                  <a:cubicBezTo>
                    <a:pt x="3" y="136"/>
                    <a:pt x="3" y="136"/>
                    <a:pt x="5" y="139"/>
                  </a:cubicBezTo>
                  <a:cubicBezTo>
                    <a:pt x="72" y="243"/>
                    <a:pt x="72" y="243"/>
                    <a:pt x="72" y="243"/>
                  </a:cubicBezTo>
                  <a:cubicBezTo>
                    <a:pt x="72" y="243"/>
                    <a:pt x="74" y="246"/>
                    <a:pt x="77" y="248"/>
                  </a:cubicBezTo>
                  <a:cubicBezTo>
                    <a:pt x="77" y="503"/>
                    <a:pt x="77" y="503"/>
                    <a:pt x="77" y="503"/>
                  </a:cubicBezTo>
                  <a:cubicBezTo>
                    <a:pt x="77" y="511"/>
                    <a:pt x="77" y="511"/>
                    <a:pt x="77" y="511"/>
                  </a:cubicBezTo>
                  <a:cubicBezTo>
                    <a:pt x="77" y="614"/>
                    <a:pt x="77" y="614"/>
                    <a:pt x="77" y="614"/>
                  </a:cubicBezTo>
                  <a:cubicBezTo>
                    <a:pt x="77" y="617"/>
                    <a:pt x="78" y="617"/>
                    <a:pt x="78" y="618"/>
                  </a:cubicBezTo>
                  <a:cubicBezTo>
                    <a:pt x="77" y="622"/>
                    <a:pt x="77" y="622"/>
                    <a:pt x="77" y="622"/>
                  </a:cubicBezTo>
                  <a:cubicBezTo>
                    <a:pt x="77" y="732"/>
                    <a:pt x="77" y="732"/>
                    <a:pt x="77" y="732"/>
                  </a:cubicBezTo>
                  <a:cubicBezTo>
                    <a:pt x="77" y="749"/>
                    <a:pt x="90" y="760"/>
                    <a:pt x="102" y="760"/>
                  </a:cubicBezTo>
                  <a:cubicBezTo>
                    <a:pt x="110" y="760"/>
                    <a:pt x="110" y="760"/>
                    <a:pt x="110" y="760"/>
                  </a:cubicBezTo>
                  <a:cubicBezTo>
                    <a:pt x="124" y="760"/>
                    <a:pt x="136" y="749"/>
                    <a:pt x="136" y="732"/>
                  </a:cubicBezTo>
                  <a:cubicBezTo>
                    <a:pt x="136" y="622"/>
                    <a:pt x="136" y="622"/>
                    <a:pt x="136" y="622"/>
                  </a:cubicBezTo>
                  <a:cubicBezTo>
                    <a:pt x="136" y="618"/>
                    <a:pt x="136" y="618"/>
                    <a:pt x="136" y="618"/>
                  </a:cubicBezTo>
                  <a:cubicBezTo>
                    <a:pt x="136" y="617"/>
                    <a:pt x="136" y="617"/>
                    <a:pt x="136" y="614"/>
                  </a:cubicBezTo>
                  <a:cubicBezTo>
                    <a:pt x="136" y="511"/>
                    <a:pt x="136" y="511"/>
                    <a:pt x="136" y="511"/>
                  </a:cubicBezTo>
                  <a:cubicBezTo>
                    <a:pt x="166" y="511"/>
                    <a:pt x="166" y="511"/>
                    <a:pt x="166" y="511"/>
                  </a:cubicBezTo>
                  <a:cubicBezTo>
                    <a:pt x="166" y="614"/>
                    <a:pt x="166" y="614"/>
                    <a:pt x="166" y="614"/>
                  </a:cubicBezTo>
                  <a:cubicBezTo>
                    <a:pt x="166" y="617"/>
                    <a:pt x="166" y="617"/>
                    <a:pt x="166" y="618"/>
                  </a:cubicBezTo>
                  <a:cubicBezTo>
                    <a:pt x="166" y="622"/>
                    <a:pt x="166" y="622"/>
                    <a:pt x="166" y="622"/>
                  </a:cubicBezTo>
                  <a:cubicBezTo>
                    <a:pt x="166" y="732"/>
                    <a:pt x="166" y="732"/>
                    <a:pt x="166" y="732"/>
                  </a:cubicBezTo>
                  <a:cubicBezTo>
                    <a:pt x="166" y="749"/>
                    <a:pt x="177" y="760"/>
                    <a:pt x="191" y="760"/>
                  </a:cubicBezTo>
                  <a:cubicBezTo>
                    <a:pt x="198" y="760"/>
                    <a:pt x="198" y="760"/>
                    <a:pt x="198" y="760"/>
                  </a:cubicBezTo>
                  <a:cubicBezTo>
                    <a:pt x="214" y="760"/>
                    <a:pt x="224" y="749"/>
                    <a:pt x="224" y="732"/>
                  </a:cubicBezTo>
                  <a:cubicBezTo>
                    <a:pt x="224" y="622"/>
                    <a:pt x="224" y="622"/>
                    <a:pt x="224" y="622"/>
                  </a:cubicBezTo>
                  <a:cubicBezTo>
                    <a:pt x="224" y="618"/>
                    <a:pt x="224" y="618"/>
                    <a:pt x="224" y="618"/>
                  </a:cubicBezTo>
                  <a:cubicBezTo>
                    <a:pt x="224" y="617"/>
                    <a:pt x="224" y="617"/>
                    <a:pt x="224" y="614"/>
                  </a:cubicBezTo>
                  <a:cubicBezTo>
                    <a:pt x="224" y="511"/>
                    <a:pt x="224" y="511"/>
                    <a:pt x="224" y="511"/>
                  </a:cubicBezTo>
                  <a:cubicBezTo>
                    <a:pt x="224" y="503"/>
                    <a:pt x="224" y="503"/>
                    <a:pt x="224" y="503"/>
                  </a:cubicBezTo>
                  <a:cubicBezTo>
                    <a:pt x="224" y="243"/>
                    <a:pt x="224" y="243"/>
                    <a:pt x="224" y="243"/>
                  </a:cubicBezTo>
                  <a:cubicBezTo>
                    <a:pt x="227" y="243"/>
                    <a:pt x="227" y="243"/>
                    <a:pt x="228" y="243"/>
                  </a:cubicBezTo>
                  <a:cubicBezTo>
                    <a:pt x="295" y="139"/>
                    <a:pt x="295" y="139"/>
                    <a:pt x="295" y="139"/>
                  </a:cubicBezTo>
                  <a:cubicBezTo>
                    <a:pt x="295" y="136"/>
                    <a:pt x="297" y="135"/>
                    <a:pt x="297" y="132"/>
                  </a:cubicBezTo>
                  <a:cubicBezTo>
                    <a:pt x="298" y="128"/>
                    <a:pt x="298" y="126"/>
                    <a:pt x="298" y="124"/>
                  </a:cubicBezTo>
                  <a:cubicBezTo>
                    <a:pt x="298" y="122"/>
                    <a:pt x="298" y="122"/>
                    <a:pt x="298" y="122"/>
                  </a:cubicBezTo>
                  <a:cubicBezTo>
                    <a:pt x="298" y="25"/>
                    <a:pt x="298" y="25"/>
                    <a:pt x="298" y="25"/>
                  </a:cubicBezTo>
                  <a:cubicBezTo>
                    <a:pt x="298" y="11"/>
                    <a:pt x="290" y="0"/>
                    <a:pt x="276" y="0"/>
                  </a:cubicBezTo>
                  <a:close/>
                </a:path>
              </a:pathLst>
            </a:custGeom>
            <a:solidFill>
              <a:schemeClr val="accent2"/>
            </a:solidFill>
            <a:ln w="9525">
              <a:solidFill>
                <a:schemeClr val="bg1"/>
              </a:solidFill>
              <a:round/>
            </a:ln>
          </p:spPr>
          <p:txBody>
            <a:bodyPr vert="horz" wrap="square" lIns="91440" tIns="45720" rIns="91440" bIns="45720" numCol="1" anchor="t" anchorCtr="0" compatLnSpc="1"/>
            <a:lstStyle/>
            <a:p>
              <a:endParaRPr lang="en-US" dirty="0">
                <a:solidFill>
                  <a:schemeClr val="bg1"/>
                </a:solidFill>
                <a:latin typeface="+mn-ea"/>
              </a:endParaRPr>
            </a:p>
          </p:txBody>
        </p:sp>
        <p:sp>
          <p:nvSpPr>
            <p:cNvPr id="15" name="Oval 97"/>
            <p:cNvSpPr>
              <a:spLocks noChangeArrowheads="1"/>
            </p:cNvSpPr>
            <p:nvPr/>
          </p:nvSpPr>
          <p:spPr bwMode="auto">
            <a:xfrm>
              <a:off x="1884" y="1093"/>
              <a:ext cx="158" cy="156"/>
            </a:xfrm>
            <a:prstGeom prst="ellipse">
              <a:avLst/>
            </a:prstGeom>
            <a:solidFill>
              <a:schemeClr val="accent2"/>
            </a:solidFill>
            <a:ln w="9525">
              <a:solidFill>
                <a:schemeClr val="bg1"/>
              </a:solidFill>
              <a:round/>
            </a:ln>
          </p:spPr>
          <p:txBody>
            <a:bodyPr vert="horz" wrap="square" lIns="91440" tIns="45720" rIns="91440" bIns="45720" numCol="1" anchor="t" anchorCtr="0" compatLnSpc="1"/>
            <a:lstStyle/>
            <a:p>
              <a:endParaRPr lang="en-US">
                <a:solidFill>
                  <a:schemeClr val="bg1"/>
                </a:solidFill>
                <a:latin typeface="+mn-ea"/>
              </a:endParaRPr>
            </a:p>
          </p:txBody>
        </p:sp>
        <p:sp>
          <p:nvSpPr>
            <p:cNvPr id="16" name="Freeform 98"/>
            <p:cNvSpPr/>
            <p:nvPr/>
          </p:nvSpPr>
          <p:spPr bwMode="auto">
            <a:xfrm>
              <a:off x="2133" y="1361"/>
              <a:ext cx="476" cy="708"/>
            </a:xfrm>
            <a:custGeom>
              <a:avLst/>
              <a:gdLst/>
              <a:ahLst/>
              <a:cxnLst>
                <a:cxn ang="0">
                  <a:pos x="333" y="115"/>
                </a:cxn>
                <a:cxn ang="0">
                  <a:pos x="331" y="112"/>
                </a:cxn>
                <a:cxn ang="0">
                  <a:pos x="242" y="2"/>
                </a:cxn>
                <a:cxn ang="0">
                  <a:pos x="96" y="0"/>
                </a:cxn>
                <a:cxn ang="0">
                  <a:pos x="73" y="11"/>
                </a:cxn>
                <a:cxn ang="0">
                  <a:pos x="4" y="114"/>
                </a:cxn>
                <a:cxn ang="0">
                  <a:pos x="2" y="118"/>
                </a:cxn>
                <a:cxn ang="0">
                  <a:pos x="0" y="128"/>
                </a:cxn>
                <a:cxn ang="0">
                  <a:pos x="2" y="138"/>
                </a:cxn>
                <a:cxn ang="0">
                  <a:pos x="8" y="149"/>
                </a:cxn>
                <a:cxn ang="0">
                  <a:pos x="11" y="150"/>
                </a:cxn>
                <a:cxn ang="0">
                  <a:pos x="119" y="192"/>
                </a:cxn>
                <a:cxn ang="0">
                  <a:pos x="58" y="123"/>
                </a:cxn>
                <a:cxn ang="0">
                  <a:pos x="96" y="128"/>
                </a:cxn>
                <a:cxn ang="0">
                  <a:pos x="131" y="201"/>
                </a:cxn>
                <a:cxn ang="0">
                  <a:pos x="96" y="219"/>
                </a:cxn>
                <a:cxn ang="0">
                  <a:pos x="96" y="305"/>
                </a:cxn>
                <a:cxn ang="0">
                  <a:pos x="96" y="411"/>
                </a:cxn>
                <a:cxn ang="0">
                  <a:pos x="96" y="525"/>
                </a:cxn>
                <a:cxn ang="0">
                  <a:pos x="127" y="553"/>
                </a:cxn>
                <a:cxn ang="0">
                  <a:pos x="155" y="416"/>
                </a:cxn>
                <a:cxn ang="0">
                  <a:pos x="155" y="408"/>
                </a:cxn>
                <a:cxn ang="0">
                  <a:pos x="183" y="305"/>
                </a:cxn>
                <a:cxn ang="0">
                  <a:pos x="183" y="411"/>
                </a:cxn>
                <a:cxn ang="0">
                  <a:pos x="183" y="525"/>
                </a:cxn>
                <a:cxn ang="0">
                  <a:pos x="216" y="553"/>
                </a:cxn>
                <a:cxn ang="0">
                  <a:pos x="242" y="416"/>
                </a:cxn>
                <a:cxn ang="0">
                  <a:pos x="242" y="408"/>
                </a:cxn>
                <a:cxn ang="0">
                  <a:pos x="242" y="296"/>
                </a:cxn>
                <a:cxn ang="0">
                  <a:pos x="234" y="219"/>
                </a:cxn>
                <a:cxn ang="0">
                  <a:pos x="216" y="144"/>
                </a:cxn>
                <a:cxn ang="0">
                  <a:pos x="242" y="69"/>
                </a:cxn>
                <a:cxn ang="0">
                  <a:pos x="224" y="156"/>
                </a:cxn>
                <a:cxn ang="0">
                  <a:pos x="247" y="201"/>
                </a:cxn>
                <a:cxn ang="0">
                  <a:pos x="325" y="149"/>
                </a:cxn>
                <a:cxn ang="0">
                  <a:pos x="333" y="142"/>
                </a:cxn>
                <a:cxn ang="0">
                  <a:pos x="335" y="132"/>
                </a:cxn>
                <a:cxn ang="0">
                  <a:pos x="335" y="124"/>
                </a:cxn>
              </a:cxnLst>
              <a:rect l="0" t="0" r="r" b="b"/>
              <a:pathLst>
                <a:path w="337" h="553">
                  <a:moveTo>
                    <a:pt x="333" y="118"/>
                  </a:moveTo>
                  <a:cubicBezTo>
                    <a:pt x="333" y="115"/>
                    <a:pt x="333" y="115"/>
                    <a:pt x="333" y="115"/>
                  </a:cubicBezTo>
                  <a:cubicBezTo>
                    <a:pt x="333" y="115"/>
                    <a:pt x="333" y="115"/>
                    <a:pt x="331" y="114"/>
                  </a:cubicBezTo>
                  <a:cubicBezTo>
                    <a:pt x="331" y="114"/>
                    <a:pt x="331" y="114"/>
                    <a:pt x="331" y="112"/>
                  </a:cubicBezTo>
                  <a:cubicBezTo>
                    <a:pt x="262" y="11"/>
                    <a:pt x="262" y="11"/>
                    <a:pt x="262" y="11"/>
                  </a:cubicBezTo>
                  <a:cubicBezTo>
                    <a:pt x="256" y="4"/>
                    <a:pt x="249" y="0"/>
                    <a:pt x="242" y="2"/>
                  </a:cubicBezTo>
                  <a:cubicBezTo>
                    <a:pt x="242" y="0"/>
                    <a:pt x="242" y="0"/>
                    <a:pt x="242" y="0"/>
                  </a:cubicBezTo>
                  <a:cubicBezTo>
                    <a:pt x="96" y="0"/>
                    <a:pt x="96" y="0"/>
                    <a:pt x="96" y="0"/>
                  </a:cubicBezTo>
                  <a:cubicBezTo>
                    <a:pt x="96" y="2"/>
                    <a:pt x="96" y="2"/>
                    <a:pt x="96" y="2"/>
                  </a:cubicBezTo>
                  <a:cubicBezTo>
                    <a:pt x="85" y="0"/>
                    <a:pt x="78" y="4"/>
                    <a:pt x="73" y="11"/>
                  </a:cubicBezTo>
                  <a:cubicBezTo>
                    <a:pt x="4" y="112"/>
                    <a:pt x="4" y="112"/>
                    <a:pt x="4" y="112"/>
                  </a:cubicBezTo>
                  <a:cubicBezTo>
                    <a:pt x="4" y="114"/>
                    <a:pt x="4" y="114"/>
                    <a:pt x="4" y="114"/>
                  </a:cubicBezTo>
                  <a:cubicBezTo>
                    <a:pt x="2" y="114"/>
                    <a:pt x="2" y="114"/>
                    <a:pt x="2" y="114"/>
                  </a:cubicBezTo>
                  <a:cubicBezTo>
                    <a:pt x="2" y="115"/>
                    <a:pt x="2" y="115"/>
                    <a:pt x="2" y="118"/>
                  </a:cubicBezTo>
                  <a:cubicBezTo>
                    <a:pt x="2" y="120"/>
                    <a:pt x="0" y="123"/>
                    <a:pt x="0" y="124"/>
                  </a:cubicBezTo>
                  <a:cubicBezTo>
                    <a:pt x="0" y="124"/>
                    <a:pt x="0" y="125"/>
                    <a:pt x="0" y="128"/>
                  </a:cubicBezTo>
                  <a:cubicBezTo>
                    <a:pt x="0" y="129"/>
                    <a:pt x="0" y="132"/>
                    <a:pt x="0" y="132"/>
                  </a:cubicBezTo>
                  <a:cubicBezTo>
                    <a:pt x="0" y="136"/>
                    <a:pt x="2" y="136"/>
                    <a:pt x="2" y="138"/>
                  </a:cubicBezTo>
                  <a:cubicBezTo>
                    <a:pt x="2" y="139"/>
                    <a:pt x="2" y="139"/>
                    <a:pt x="2" y="142"/>
                  </a:cubicBezTo>
                  <a:cubicBezTo>
                    <a:pt x="4" y="144"/>
                    <a:pt x="5" y="146"/>
                    <a:pt x="8" y="149"/>
                  </a:cubicBezTo>
                  <a:cubicBezTo>
                    <a:pt x="10" y="149"/>
                    <a:pt x="10" y="149"/>
                    <a:pt x="10" y="149"/>
                  </a:cubicBezTo>
                  <a:cubicBezTo>
                    <a:pt x="10" y="149"/>
                    <a:pt x="10" y="150"/>
                    <a:pt x="11" y="150"/>
                  </a:cubicBezTo>
                  <a:cubicBezTo>
                    <a:pt x="87" y="201"/>
                    <a:pt x="87" y="201"/>
                    <a:pt x="87" y="201"/>
                  </a:cubicBezTo>
                  <a:cubicBezTo>
                    <a:pt x="98" y="209"/>
                    <a:pt x="113" y="204"/>
                    <a:pt x="119" y="192"/>
                  </a:cubicBezTo>
                  <a:cubicBezTo>
                    <a:pt x="127" y="180"/>
                    <a:pt x="122" y="165"/>
                    <a:pt x="112" y="156"/>
                  </a:cubicBezTo>
                  <a:cubicBezTo>
                    <a:pt x="58" y="123"/>
                    <a:pt x="58" y="123"/>
                    <a:pt x="58" y="123"/>
                  </a:cubicBezTo>
                  <a:cubicBezTo>
                    <a:pt x="96" y="68"/>
                    <a:pt x="96" y="68"/>
                    <a:pt x="96" y="68"/>
                  </a:cubicBezTo>
                  <a:cubicBezTo>
                    <a:pt x="96" y="128"/>
                    <a:pt x="96" y="128"/>
                    <a:pt x="96" y="128"/>
                  </a:cubicBezTo>
                  <a:cubicBezTo>
                    <a:pt x="119" y="144"/>
                    <a:pt x="119" y="144"/>
                    <a:pt x="119" y="144"/>
                  </a:cubicBezTo>
                  <a:cubicBezTo>
                    <a:pt x="138" y="156"/>
                    <a:pt x="143" y="180"/>
                    <a:pt x="131" y="201"/>
                  </a:cubicBezTo>
                  <a:cubicBezTo>
                    <a:pt x="124" y="214"/>
                    <a:pt x="113" y="219"/>
                    <a:pt x="100" y="219"/>
                  </a:cubicBezTo>
                  <a:cubicBezTo>
                    <a:pt x="98" y="219"/>
                    <a:pt x="97" y="219"/>
                    <a:pt x="96" y="219"/>
                  </a:cubicBezTo>
                  <a:cubicBezTo>
                    <a:pt x="96" y="296"/>
                    <a:pt x="96" y="296"/>
                    <a:pt x="96" y="296"/>
                  </a:cubicBezTo>
                  <a:cubicBezTo>
                    <a:pt x="96" y="305"/>
                    <a:pt x="96" y="305"/>
                    <a:pt x="96" y="305"/>
                  </a:cubicBezTo>
                  <a:cubicBezTo>
                    <a:pt x="96" y="408"/>
                    <a:pt x="96" y="408"/>
                    <a:pt x="96" y="408"/>
                  </a:cubicBezTo>
                  <a:cubicBezTo>
                    <a:pt x="96" y="408"/>
                    <a:pt x="96" y="409"/>
                    <a:pt x="96" y="411"/>
                  </a:cubicBezTo>
                  <a:cubicBezTo>
                    <a:pt x="96" y="411"/>
                    <a:pt x="96" y="413"/>
                    <a:pt x="96" y="416"/>
                  </a:cubicBezTo>
                  <a:cubicBezTo>
                    <a:pt x="96" y="525"/>
                    <a:pt x="96" y="525"/>
                    <a:pt x="96" y="525"/>
                  </a:cubicBezTo>
                  <a:cubicBezTo>
                    <a:pt x="96" y="541"/>
                    <a:pt x="106" y="553"/>
                    <a:pt x="119" y="553"/>
                  </a:cubicBezTo>
                  <a:cubicBezTo>
                    <a:pt x="127" y="553"/>
                    <a:pt x="127" y="553"/>
                    <a:pt x="127" y="553"/>
                  </a:cubicBezTo>
                  <a:cubicBezTo>
                    <a:pt x="142" y="553"/>
                    <a:pt x="155" y="541"/>
                    <a:pt x="155" y="525"/>
                  </a:cubicBezTo>
                  <a:cubicBezTo>
                    <a:pt x="155" y="416"/>
                    <a:pt x="155" y="416"/>
                    <a:pt x="155" y="416"/>
                  </a:cubicBezTo>
                  <a:cubicBezTo>
                    <a:pt x="155" y="413"/>
                    <a:pt x="153" y="411"/>
                    <a:pt x="153" y="411"/>
                  </a:cubicBezTo>
                  <a:cubicBezTo>
                    <a:pt x="153" y="409"/>
                    <a:pt x="155" y="408"/>
                    <a:pt x="155" y="408"/>
                  </a:cubicBezTo>
                  <a:cubicBezTo>
                    <a:pt x="155" y="305"/>
                    <a:pt x="155" y="305"/>
                    <a:pt x="155" y="305"/>
                  </a:cubicBezTo>
                  <a:cubicBezTo>
                    <a:pt x="183" y="305"/>
                    <a:pt x="183" y="305"/>
                    <a:pt x="183" y="305"/>
                  </a:cubicBezTo>
                  <a:cubicBezTo>
                    <a:pt x="183" y="408"/>
                    <a:pt x="183" y="408"/>
                    <a:pt x="183" y="408"/>
                  </a:cubicBezTo>
                  <a:cubicBezTo>
                    <a:pt x="183" y="408"/>
                    <a:pt x="183" y="409"/>
                    <a:pt x="183" y="411"/>
                  </a:cubicBezTo>
                  <a:cubicBezTo>
                    <a:pt x="183" y="411"/>
                    <a:pt x="183" y="413"/>
                    <a:pt x="183" y="416"/>
                  </a:cubicBezTo>
                  <a:cubicBezTo>
                    <a:pt x="183" y="525"/>
                    <a:pt x="183" y="525"/>
                    <a:pt x="183" y="525"/>
                  </a:cubicBezTo>
                  <a:cubicBezTo>
                    <a:pt x="183" y="541"/>
                    <a:pt x="196" y="553"/>
                    <a:pt x="208" y="553"/>
                  </a:cubicBezTo>
                  <a:cubicBezTo>
                    <a:pt x="216" y="553"/>
                    <a:pt x="216" y="553"/>
                    <a:pt x="216" y="553"/>
                  </a:cubicBezTo>
                  <a:cubicBezTo>
                    <a:pt x="230" y="553"/>
                    <a:pt x="242" y="541"/>
                    <a:pt x="242" y="525"/>
                  </a:cubicBezTo>
                  <a:cubicBezTo>
                    <a:pt x="242" y="416"/>
                    <a:pt x="242" y="416"/>
                    <a:pt x="242" y="416"/>
                  </a:cubicBezTo>
                  <a:cubicBezTo>
                    <a:pt x="242" y="413"/>
                    <a:pt x="242" y="411"/>
                    <a:pt x="242" y="411"/>
                  </a:cubicBezTo>
                  <a:cubicBezTo>
                    <a:pt x="242" y="409"/>
                    <a:pt x="242" y="408"/>
                    <a:pt x="242" y="408"/>
                  </a:cubicBezTo>
                  <a:cubicBezTo>
                    <a:pt x="242" y="305"/>
                    <a:pt x="242" y="305"/>
                    <a:pt x="242" y="305"/>
                  </a:cubicBezTo>
                  <a:cubicBezTo>
                    <a:pt x="242" y="296"/>
                    <a:pt x="242" y="296"/>
                    <a:pt x="242" y="296"/>
                  </a:cubicBezTo>
                  <a:cubicBezTo>
                    <a:pt x="242" y="219"/>
                    <a:pt x="242" y="219"/>
                    <a:pt x="242" y="219"/>
                  </a:cubicBezTo>
                  <a:cubicBezTo>
                    <a:pt x="240" y="219"/>
                    <a:pt x="238" y="219"/>
                    <a:pt x="234" y="219"/>
                  </a:cubicBezTo>
                  <a:cubicBezTo>
                    <a:pt x="221" y="219"/>
                    <a:pt x="209" y="214"/>
                    <a:pt x="203" y="201"/>
                  </a:cubicBezTo>
                  <a:cubicBezTo>
                    <a:pt x="193" y="180"/>
                    <a:pt x="199" y="156"/>
                    <a:pt x="216" y="144"/>
                  </a:cubicBezTo>
                  <a:cubicBezTo>
                    <a:pt x="242" y="125"/>
                    <a:pt x="242" y="125"/>
                    <a:pt x="242" y="125"/>
                  </a:cubicBezTo>
                  <a:cubicBezTo>
                    <a:pt x="242" y="69"/>
                    <a:pt x="242" y="69"/>
                    <a:pt x="242" y="69"/>
                  </a:cubicBezTo>
                  <a:cubicBezTo>
                    <a:pt x="277" y="123"/>
                    <a:pt x="277" y="123"/>
                    <a:pt x="277" y="123"/>
                  </a:cubicBezTo>
                  <a:cubicBezTo>
                    <a:pt x="224" y="156"/>
                    <a:pt x="224" y="156"/>
                    <a:pt x="224" y="156"/>
                  </a:cubicBezTo>
                  <a:cubicBezTo>
                    <a:pt x="212" y="165"/>
                    <a:pt x="208" y="180"/>
                    <a:pt x="216" y="192"/>
                  </a:cubicBezTo>
                  <a:cubicBezTo>
                    <a:pt x="221" y="204"/>
                    <a:pt x="236" y="209"/>
                    <a:pt x="247" y="201"/>
                  </a:cubicBezTo>
                  <a:cubicBezTo>
                    <a:pt x="323" y="150"/>
                    <a:pt x="323" y="150"/>
                    <a:pt x="323" y="150"/>
                  </a:cubicBezTo>
                  <a:cubicBezTo>
                    <a:pt x="325" y="150"/>
                    <a:pt x="325" y="149"/>
                    <a:pt x="325" y="149"/>
                  </a:cubicBezTo>
                  <a:cubicBezTo>
                    <a:pt x="327" y="149"/>
                    <a:pt x="327" y="149"/>
                    <a:pt x="327" y="149"/>
                  </a:cubicBezTo>
                  <a:cubicBezTo>
                    <a:pt x="329" y="146"/>
                    <a:pt x="331" y="144"/>
                    <a:pt x="333" y="142"/>
                  </a:cubicBezTo>
                  <a:cubicBezTo>
                    <a:pt x="333" y="139"/>
                    <a:pt x="333" y="139"/>
                    <a:pt x="333" y="139"/>
                  </a:cubicBezTo>
                  <a:cubicBezTo>
                    <a:pt x="335" y="138"/>
                    <a:pt x="335" y="136"/>
                    <a:pt x="335" y="132"/>
                  </a:cubicBezTo>
                  <a:cubicBezTo>
                    <a:pt x="337" y="132"/>
                    <a:pt x="335" y="129"/>
                    <a:pt x="335" y="128"/>
                  </a:cubicBezTo>
                  <a:cubicBezTo>
                    <a:pt x="335" y="125"/>
                    <a:pt x="337" y="125"/>
                    <a:pt x="335" y="124"/>
                  </a:cubicBezTo>
                  <a:cubicBezTo>
                    <a:pt x="335" y="123"/>
                    <a:pt x="335" y="120"/>
                    <a:pt x="333" y="118"/>
                  </a:cubicBezTo>
                  <a:close/>
                </a:path>
              </a:pathLst>
            </a:custGeom>
            <a:solidFill>
              <a:schemeClr val="accent3"/>
            </a:solidFill>
            <a:ln w="9525">
              <a:solidFill>
                <a:schemeClr val="bg1"/>
              </a:solidFill>
              <a:round/>
            </a:ln>
          </p:spPr>
          <p:txBody>
            <a:bodyPr vert="horz" wrap="square" lIns="91440" tIns="45720" rIns="91440" bIns="45720" numCol="1" anchor="t" anchorCtr="0" compatLnSpc="1"/>
            <a:lstStyle/>
            <a:p>
              <a:endParaRPr lang="en-US">
                <a:solidFill>
                  <a:schemeClr val="bg1"/>
                </a:solidFill>
                <a:latin typeface="+mn-ea"/>
              </a:endParaRPr>
            </a:p>
          </p:txBody>
        </p:sp>
        <p:sp>
          <p:nvSpPr>
            <p:cNvPr id="17" name="Freeform 99"/>
            <p:cNvSpPr/>
            <p:nvPr/>
          </p:nvSpPr>
          <p:spPr bwMode="auto">
            <a:xfrm>
              <a:off x="2291" y="1176"/>
              <a:ext cx="160" cy="160"/>
            </a:xfrm>
            <a:custGeom>
              <a:avLst/>
              <a:gdLst/>
              <a:ahLst/>
              <a:cxnLst>
                <a:cxn ang="0">
                  <a:pos x="55" y="125"/>
                </a:cxn>
                <a:cxn ang="0">
                  <a:pos x="113" y="62"/>
                </a:cxn>
                <a:cxn ang="0">
                  <a:pos x="55" y="0"/>
                </a:cxn>
                <a:cxn ang="0">
                  <a:pos x="0" y="62"/>
                </a:cxn>
                <a:cxn ang="0">
                  <a:pos x="55" y="125"/>
                </a:cxn>
              </a:cxnLst>
              <a:rect l="0" t="0" r="r" b="b"/>
              <a:pathLst>
                <a:path w="113" h="125">
                  <a:moveTo>
                    <a:pt x="55" y="125"/>
                  </a:moveTo>
                  <a:cubicBezTo>
                    <a:pt x="87" y="125"/>
                    <a:pt x="113" y="96"/>
                    <a:pt x="113" y="62"/>
                  </a:cubicBezTo>
                  <a:cubicBezTo>
                    <a:pt x="113" y="29"/>
                    <a:pt x="87" y="0"/>
                    <a:pt x="55" y="0"/>
                  </a:cubicBezTo>
                  <a:cubicBezTo>
                    <a:pt x="26" y="0"/>
                    <a:pt x="0" y="29"/>
                    <a:pt x="0" y="62"/>
                  </a:cubicBezTo>
                  <a:cubicBezTo>
                    <a:pt x="0" y="96"/>
                    <a:pt x="26" y="125"/>
                    <a:pt x="55" y="125"/>
                  </a:cubicBezTo>
                  <a:close/>
                </a:path>
              </a:pathLst>
            </a:custGeom>
            <a:solidFill>
              <a:schemeClr val="accent3"/>
            </a:solidFill>
            <a:ln w="9525">
              <a:solidFill>
                <a:schemeClr val="bg1"/>
              </a:solidFill>
              <a:round/>
            </a:ln>
          </p:spPr>
          <p:txBody>
            <a:bodyPr vert="horz" wrap="square" lIns="91440" tIns="45720" rIns="91440" bIns="45720" numCol="1" anchor="t" anchorCtr="0" compatLnSpc="1"/>
            <a:lstStyle/>
            <a:p>
              <a:endParaRPr lang="en-US">
                <a:solidFill>
                  <a:schemeClr val="bg1"/>
                </a:solidFill>
                <a:latin typeface="+mn-ea"/>
              </a:endParaRPr>
            </a:p>
          </p:txBody>
        </p:sp>
      </p:grpSp>
      <p:grpSp>
        <p:nvGrpSpPr>
          <p:cNvPr id="18" name="Group 45"/>
          <p:cNvGrpSpPr/>
          <p:nvPr/>
        </p:nvGrpSpPr>
        <p:grpSpPr>
          <a:xfrm>
            <a:off x="1375434" y="2681692"/>
            <a:ext cx="1180978" cy="1340933"/>
            <a:chOff x="1031709" y="2356953"/>
            <a:chExt cx="885849" cy="1005700"/>
          </a:xfrm>
          <a:solidFill>
            <a:schemeClr val="accent1"/>
          </a:solidFill>
        </p:grpSpPr>
        <p:sp>
          <p:nvSpPr>
            <p:cNvPr id="21" name="Freeform 1304"/>
            <p:cNvSpPr/>
            <p:nvPr/>
          </p:nvSpPr>
          <p:spPr bwMode="auto">
            <a:xfrm rot="19310162">
              <a:off x="1031709" y="2356953"/>
              <a:ext cx="885849" cy="1005700"/>
            </a:xfrm>
            <a:custGeom>
              <a:avLst/>
              <a:gdLst/>
              <a:ahLst/>
              <a:cxnLst>
                <a:cxn ang="0">
                  <a:pos x="0" y="178"/>
                </a:cxn>
                <a:cxn ang="0">
                  <a:pos x="180" y="0"/>
                </a:cxn>
                <a:cxn ang="0">
                  <a:pos x="358" y="178"/>
                </a:cxn>
                <a:cxn ang="0">
                  <a:pos x="207" y="347"/>
                </a:cxn>
                <a:cxn ang="0">
                  <a:pos x="176" y="407"/>
                </a:cxn>
                <a:cxn ang="0">
                  <a:pos x="148" y="347"/>
                </a:cxn>
                <a:cxn ang="0">
                  <a:pos x="0" y="178"/>
                </a:cxn>
              </a:cxnLst>
              <a:rect l="0" t="0" r="r" b="b"/>
              <a:pathLst>
                <a:path w="358" h="407">
                  <a:moveTo>
                    <a:pt x="0" y="178"/>
                  </a:moveTo>
                  <a:cubicBezTo>
                    <a:pt x="0" y="80"/>
                    <a:pt x="80" y="0"/>
                    <a:pt x="180" y="0"/>
                  </a:cubicBezTo>
                  <a:cubicBezTo>
                    <a:pt x="278" y="0"/>
                    <a:pt x="358" y="80"/>
                    <a:pt x="358" y="178"/>
                  </a:cubicBezTo>
                  <a:cubicBezTo>
                    <a:pt x="358" y="263"/>
                    <a:pt x="293" y="334"/>
                    <a:pt x="207" y="347"/>
                  </a:cubicBezTo>
                  <a:cubicBezTo>
                    <a:pt x="176" y="407"/>
                    <a:pt x="176" y="407"/>
                    <a:pt x="176" y="407"/>
                  </a:cubicBezTo>
                  <a:cubicBezTo>
                    <a:pt x="148" y="347"/>
                    <a:pt x="148" y="347"/>
                    <a:pt x="148" y="347"/>
                  </a:cubicBezTo>
                  <a:cubicBezTo>
                    <a:pt x="63" y="331"/>
                    <a:pt x="0" y="260"/>
                    <a:pt x="0" y="178"/>
                  </a:cubicBezTo>
                  <a:close/>
                </a:path>
              </a:pathLst>
            </a:custGeom>
            <a:solidFill>
              <a:schemeClr val="accent1"/>
            </a:solidFill>
            <a:ln w="9525">
              <a:solidFill>
                <a:schemeClr val="bg1"/>
              </a:solidFill>
              <a:round/>
            </a:ln>
          </p:spPr>
          <p:txBody>
            <a:bodyPr vert="horz" wrap="square" lIns="91440" tIns="45720" rIns="91440" bIns="45720" numCol="1" anchor="t" anchorCtr="0" compatLnSpc="1"/>
            <a:lstStyle/>
            <a:p>
              <a:endParaRPr lang="en-US">
                <a:solidFill>
                  <a:schemeClr val="bg1"/>
                </a:solidFill>
                <a:latin typeface="+mn-ea"/>
              </a:endParaRPr>
            </a:p>
          </p:txBody>
        </p:sp>
        <p:sp>
          <p:nvSpPr>
            <p:cNvPr id="22" name="Title 1"/>
            <p:cNvSpPr txBox="1"/>
            <p:nvPr/>
          </p:nvSpPr>
          <p:spPr>
            <a:xfrm>
              <a:off x="1066800" y="2581675"/>
              <a:ext cx="685800" cy="346249"/>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altLang="zh-CN" sz="2400" dirty="0">
                  <a:solidFill>
                    <a:schemeClr val="bg1"/>
                  </a:solidFill>
                  <a:latin typeface="+mn-ea"/>
                  <a:ea typeface="+mn-ea"/>
                </a:rPr>
                <a:t>10</a:t>
              </a:r>
              <a:r>
                <a:rPr lang="zh-CN" altLang="en-US" sz="2400" dirty="0">
                  <a:solidFill>
                    <a:schemeClr val="bg1"/>
                  </a:solidFill>
                  <a:latin typeface="+mn-ea"/>
                  <a:ea typeface="+mn-ea"/>
                </a:rPr>
                <a:t>万</a:t>
              </a:r>
              <a:endParaRPr lang="en-US" sz="2400" dirty="0">
                <a:solidFill>
                  <a:schemeClr val="bg1"/>
                </a:solidFill>
                <a:latin typeface="+mn-ea"/>
                <a:ea typeface="+mn-ea"/>
              </a:endParaRPr>
            </a:p>
          </p:txBody>
        </p:sp>
        <p:sp>
          <p:nvSpPr>
            <p:cNvPr id="23" name="Content Placeholder 2"/>
            <p:cNvSpPr txBox="1"/>
            <p:nvPr/>
          </p:nvSpPr>
          <p:spPr>
            <a:xfrm>
              <a:off x="1088834" y="2820767"/>
              <a:ext cx="640037" cy="208183"/>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900" dirty="0">
                  <a:solidFill>
                    <a:schemeClr val="bg1"/>
                  </a:solidFill>
                  <a:latin typeface="+mn-ea"/>
                </a:rPr>
                <a:t>年销售额</a:t>
              </a:r>
              <a:endParaRPr lang="en-US" sz="900" dirty="0">
                <a:solidFill>
                  <a:schemeClr val="bg1"/>
                </a:solidFill>
                <a:latin typeface="+mn-ea"/>
              </a:endParaRPr>
            </a:p>
          </p:txBody>
        </p:sp>
      </p:grpSp>
      <p:grpSp>
        <p:nvGrpSpPr>
          <p:cNvPr id="24" name="Group 47"/>
          <p:cNvGrpSpPr/>
          <p:nvPr/>
        </p:nvGrpSpPr>
        <p:grpSpPr>
          <a:xfrm>
            <a:off x="4523768" y="1710095"/>
            <a:ext cx="1180978" cy="1340933"/>
            <a:chOff x="3393267" y="1628255"/>
            <a:chExt cx="885849" cy="1005700"/>
          </a:xfrm>
          <a:solidFill>
            <a:schemeClr val="accent1"/>
          </a:solidFill>
        </p:grpSpPr>
        <p:sp>
          <p:nvSpPr>
            <p:cNvPr id="25" name="Freeform 1304"/>
            <p:cNvSpPr/>
            <p:nvPr/>
          </p:nvSpPr>
          <p:spPr bwMode="auto">
            <a:xfrm rot="2308264">
              <a:off x="3393267" y="1628255"/>
              <a:ext cx="885849" cy="1005700"/>
            </a:xfrm>
            <a:custGeom>
              <a:avLst/>
              <a:gdLst/>
              <a:ahLst/>
              <a:cxnLst>
                <a:cxn ang="0">
                  <a:pos x="0" y="178"/>
                </a:cxn>
                <a:cxn ang="0">
                  <a:pos x="180" y="0"/>
                </a:cxn>
                <a:cxn ang="0">
                  <a:pos x="358" y="178"/>
                </a:cxn>
                <a:cxn ang="0">
                  <a:pos x="207" y="347"/>
                </a:cxn>
                <a:cxn ang="0">
                  <a:pos x="176" y="407"/>
                </a:cxn>
                <a:cxn ang="0">
                  <a:pos x="148" y="347"/>
                </a:cxn>
                <a:cxn ang="0">
                  <a:pos x="0" y="178"/>
                </a:cxn>
              </a:cxnLst>
              <a:rect l="0" t="0" r="r" b="b"/>
              <a:pathLst>
                <a:path w="358" h="407">
                  <a:moveTo>
                    <a:pt x="0" y="178"/>
                  </a:moveTo>
                  <a:cubicBezTo>
                    <a:pt x="0" y="80"/>
                    <a:pt x="80" y="0"/>
                    <a:pt x="180" y="0"/>
                  </a:cubicBezTo>
                  <a:cubicBezTo>
                    <a:pt x="278" y="0"/>
                    <a:pt x="358" y="80"/>
                    <a:pt x="358" y="178"/>
                  </a:cubicBezTo>
                  <a:cubicBezTo>
                    <a:pt x="358" y="263"/>
                    <a:pt x="293" y="334"/>
                    <a:pt x="207" y="347"/>
                  </a:cubicBezTo>
                  <a:cubicBezTo>
                    <a:pt x="176" y="407"/>
                    <a:pt x="176" y="407"/>
                    <a:pt x="176" y="407"/>
                  </a:cubicBezTo>
                  <a:cubicBezTo>
                    <a:pt x="148" y="347"/>
                    <a:pt x="148" y="347"/>
                    <a:pt x="148" y="347"/>
                  </a:cubicBezTo>
                  <a:cubicBezTo>
                    <a:pt x="63" y="331"/>
                    <a:pt x="0" y="260"/>
                    <a:pt x="0" y="178"/>
                  </a:cubicBezTo>
                  <a:close/>
                </a:path>
              </a:pathLst>
            </a:custGeom>
            <a:solidFill>
              <a:schemeClr val="accent3"/>
            </a:solidFill>
            <a:ln w="9525">
              <a:solidFill>
                <a:schemeClr val="bg1"/>
              </a:solidFill>
              <a:round/>
            </a:ln>
          </p:spPr>
          <p:txBody>
            <a:bodyPr vert="horz" wrap="square" lIns="91440" tIns="45720" rIns="91440" bIns="45720" numCol="1" anchor="t" anchorCtr="0" compatLnSpc="1"/>
            <a:lstStyle/>
            <a:p>
              <a:endParaRPr lang="en-US">
                <a:solidFill>
                  <a:schemeClr val="bg1"/>
                </a:solidFill>
                <a:latin typeface="+mn-ea"/>
              </a:endParaRPr>
            </a:p>
          </p:txBody>
        </p:sp>
        <p:sp>
          <p:nvSpPr>
            <p:cNvPr id="26" name="Title 1"/>
            <p:cNvSpPr txBox="1"/>
            <p:nvPr/>
          </p:nvSpPr>
          <p:spPr>
            <a:xfrm>
              <a:off x="3581400" y="1830692"/>
              <a:ext cx="685800" cy="346249"/>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id-ID" sz="2400" dirty="0">
                  <a:solidFill>
                    <a:schemeClr val="bg1"/>
                  </a:solidFill>
                  <a:latin typeface="+mn-ea"/>
                  <a:ea typeface="+mn-ea"/>
                </a:rPr>
                <a:t>1</a:t>
              </a:r>
              <a:r>
                <a:rPr lang="en-US" sz="2400" dirty="0">
                  <a:solidFill>
                    <a:schemeClr val="bg1"/>
                  </a:solidFill>
                  <a:latin typeface="+mn-ea"/>
                  <a:ea typeface="+mn-ea"/>
                </a:rPr>
                <a:t>5</a:t>
              </a:r>
              <a:r>
                <a:rPr lang="zh-CN" altLang="en-US" sz="2400" dirty="0">
                  <a:solidFill>
                    <a:schemeClr val="bg1"/>
                  </a:solidFill>
                  <a:latin typeface="+mn-ea"/>
                  <a:ea typeface="+mn-ea"/>
                </a:rPr>
                <a:t>万</a:t>
              </a:r>
              <a:endParaRPr lang="en-US" sz="2400" dirty="0">
                <a:solidFill>
                  <a:schemeClr val="bg1"/>
                </a:solidFill>
                <a:latin typeface="+mn-ea"/>
                <a:ea typeface="+mn-ea"/>
              </a:endParaRPr>
            </a:p>
          </p:txBody>
        </p:sp>
        <p:sp>
          <p:nvSpPr>
            <p:cNvPr id="27" name="Content Placeholder 2"/>
            <p:cNvSpPr txBox="1"/>
            <p:nvPr/>
          </p:nvSpPr>
          <p:spPr>
            <a:xfrm>
              <a:off x="3603434" y="2069784"/>
              <a:ext cx="640037" cy="208183"/>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900" dirty="0">
                  <a:solidFill>
                    <a:schemeClr val="bg1"/>
                  </a:solidFill>
                  <a:latin typeface="+mn-ea"/>
                </a:rPr>
                <a:t>年销售额</a:t>
              </a:r>
              <a:endParaRPr lang="en-US" sz="900" dirty="0">
                <a:solidFill>
                  <a:schemeClr val="bg1"/>
                </a:solidFill>
                <a:latin typeface="+mn-ea"/>
              </a:endParaRPr>
            </a:p>
          </p:txBody>
        </p:sp>
      </p:grpSp>
      <p:grpSp>
        <p:nvGrpSpPr>
          <p:cNvPr id="28" name="Group 46"/>
          <p:cNvGrpSpPr/>
          <p:nvPr/>
        </p:nvGrpSpPr>
        <p:grpSpPr>
          <a:xfrm>
            <a:off x="2984080" y="1220755"/>
            <a:ext cx="1180978" cy="1340933"/>
            <a:chOff x="2238351" y="1261250"/>
            <a:chExt cx="885849" cy="1005700"/>
          </a:xfrm>
          <a:solidFill>
            <a:schemeClr val="accent1"/>
          </a:solidFill>
        </p:grpSpPr>
        <p:sp>
          <p:nvSpPr>
            <p:cNvPr id="29" name="Freeform 1304"/>
            <p:cNvSpPr/>
            <p:nvPr/>
          </p:nvSpPr>
          <p:spPr bwMode="auto">
            <a:xfrm>
              <a:off x="2238351" y="1261250"/>
              <a:ext cx="885849" cy="1005700"/>
            </a:xfrm>
            <a:custGeom>
              <a:avLst/>
              <a:gdLst/>
              <a:ahLst/>
              <a:cxnLst>
                <a:cxn ang="0">
                  <a:pos x="0" y="178"/>
                </a:cxn>
                <a:cxn ang="0">
                  <a:pos x="180" y="0"/>
                </a:cxn>
                <a:cxn ang="0">
                  <a:pos x="358" y="178"/>
                </a:cxn>
                <a:cxn ang="0">
                  <a:pos x="207" y="347"/>
                </a:cxn>
                <a:cxn ang="0">
                  <a:pos x="176" y="407"/>
                </a:cxn>
                <a:cxn ang="0">
                  <a:pos x="148" y="347"/>
                </a:cxn>
                <a:cxn ang="0">
                  <a:pos x="0" y="178"/>
                </a:cxn>
              </a:cxnLst>
              <a:rect l="0" t="0" r="r" b="b"/>
              <a:pathLst>
                <a:path w="358" h="407">
                  <a:moveTo>
                    <a:pt x="0" y="178"/>
                  </a:moveTo>
                  <a:cubicBezTo>
                    <a:pt x="0" y="80"/>
                    <a:pt x="80" y="0"/>
                    <a:pt x="180" y="0"/>
                  </a:cubicBezTo>
                  <a:cubicBezTo>
                    <a:pt x="278" y="0"/>
                    <a:pt x="358" y="80"/>
                    <a:pt x="358" y="178"/>
                  </a:cubicBezTo>
                  <a:cubicBezTo>
                    <a:pt x="358" y="263"/>
                    <a:pt x="293" y="334"/>
                    <a:pt x="207" y="347"/>
                  </a:cubicBezTo>
                  <a:cubicBezTo>
                    <a:pt x="176" y="407"/>
                    <a:pt x="176" y="407"/>
                    <a:pt x="176" y="407"/>
                  </a:cubicBezTo>
                  <a:cubicBezTo>
                    <a:pt x="148" y="347"/>
                    <a:pt x="148" y="347"/>
                    <a:pt x="148" y="347"/>
                  </a:cubicBezTo>
                  <a:cubicBezTo>
                    <a:pt x="63" y="331"/>
                    <a:pt x="0" y="260"/>
                    <a:pt x="0" y="178"/>
                  </a:cubicBezTo>
                  <a:close/>
                </a:path>
              </a:pathLst>
            </a:custGeom>
            <a:solidFill>
              <a:schemeClr val="accent2"/>
            </a:solidFill>
            <a:ln w="9525">
              <a:solidFill>
                <a:schemeClr val="bg1"/>
              </a:solidFill>
              <a:round/>
            </a:ln>
          </p:spPr>
          <p:txBody>
            <a:bodyPr vert="horz" wrap="square" lIns="91440" tIns="45720" rIns="91440" bIns="45720" numCol="1" anchor="t" anchorCtr="0" compatLnSpc="1"/>
            <a:lstStyle/>
            <a:p>
              <a:endParaRPr lang="en-US">
                <a:solidFill>
                  <a:schemeClr val="bg1"/>
                </a:solidFill>
                <a:latin typeface="+mn-ea"/>
              </a:endParaRPr>
            </a:p>
          </p:txBody>
        </p:sp>
        <p:sp>
          <p:nvSpPr>
            <p:cNvPr id="30" name="Title 1"/>
            <p:cNvSpPr txBox="1"/>
            <p:nvPr/>
          </p:nvSpPr>
          <p:spPr>
            <a:xfrm>
              <a:off x="2340166" y="1462326"/>
              <a:ext cx="685800" cy="346249"/>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altLang="zh-CN" sz="2400" dirty="0">
                  <a:solidFill>
                    <a:schemeClr val="bg1"/>
                  </a:solidFill>
                  <a:latin typeface="+mn-ea"/>
                  <a:ea typeface="+mn-ea"/>
                </a:rPr>
                <a:t>20</a:t>
              </a:r>
              <a:r>
                <a:rPr lang="zh-CN" altLang="en-US" sz="2400" dirty="0">
                  <a:solidFill>
                    <a:schemeClr val="bg1"/>
                  </a:solidFill>
                  <a:latin typeface="+mn-ea"/>
                  <a:ea typeface="+mn-ea"/>
                </a:rPr>
                <a:t>万</a:t>
              </a:r>
              <a:endParaRPr lang="en-US" sz="2400" dirty="0">
                <a:solidFill>
                  <a:schemeClr val="bg1"/>
                </a:solidFill>
                <a:latin typeface="+mn-ea"/>
                <a:ea typeface="+mn-ea"/>
              </a:endParaRPr>
            </a:p>
          </p:txBody>
        </p:sp>
        <p:sp>
          <p:nvSpPr>
            <p:cNvPr id="31" name="Content Placeholder 2"/>
            <p:cNvSpPr txBox="1"/>
            <p:nvPr/>
          </p:nvSpPr>
          <p:spPr>
            <a:xfrm>
              <a:off x="2362200" y="1701418"/>
              <a:ext cx="640037" cy="208183"/>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900" dirty="0">
                  <a:solidFill>
                    <a:schemeClr val="bg1"/>
                  </a:solidFill>
                  <a:latin typeface="+mn-ea"/>
                </a:rPr>
                <a:t>年销售额</a:t>
              </a:r>
              <a:endParaRPr lang="en-US" sz="900" dirty="0">
                <a:solidFill>
                  <a:schemeClr val="bg1"/>
                </a:solidFill>
                <a:latin typeface="+mn-ea"/>
              </a:endParaRPr>
            </a:p>
          </p:txBody>
        </p:sp>
      </p:grpSp>
      <p:grpSp>
        <p:nvGrpSpPr>
          <p:cNvPr id="32" name="Group 72"/>
          <p:cNvGrpSpPr/>
          <p:nvPr/>
        </p:nvGrpSpPr>
        <p:grpSpPr>
          <a:xfrm>
            <a:off x="6399967" y="1028734"/>
            <a:ext cx="4571405" cy="1938992"/>
            <a:chOff x="533400" y="1060085"/>
            <a:chExt cx="3429000" cy="1454244"/>
          </a:xfrm>
        </p:grpSpPr>
        <p:sp>
          <p:nvSpPr>
            <p:cNvPr id="33" name="TextBox 32"/>
            <p:cNvSpPr txBox="1"/>
            <p:nvPr/>
          </p:nvSpPr>
          <p:spPr>
            <a:xfrm>
              <a:off x="533400" y="1060085"/>
              <a:ext cx="762000" cy="1454244"/>
            </a:xfrm>
            <a:prstGeom prst="rect">
              <a:avLst/>
            </a:prstGeom>
            <a:noFill/>
          </p:spPr>
          <p:txBody>
            <a:bodyPr wrap="square" rtlCol="0">
              <a:spAutoFit/>
            </a:bodyPr>
            <a:lstStyle/>
            <a:p>
              <a:pPr>
                <a:lnSpc>
                  <a:spcPct val="150000"/>
                </a:lnSpc>
              </a:pPr>
              <a:r>
                <a:rPr lang="id-ID" sz="8000" spc="-400" dirty="0">
                  <a:solidFill>
                    <a:schemeClr val="accent1"/>
                  </a:solidFill>
                  <a:latin typeface="Agency FB" panose="020B0503020202020204" pitchFamily="34" charset="0"/>
                </a:rPr>
                <a:t>0</a:t>
              </a:r>
              <a:r>
                <a:rPr lang="en-US" sz="8000" spc="-400" dirty="0">
                  <a:solidFill>
                    <a:schemeClr val="accent1"/>
                  </a:solidFill>
                  <a:latin typeface="Agency FB" panose="020B0503020202020204" pitchFamily="34" charset="0"/>
                </a:rPr>
                <a:t> </a:t>
              </a:r>
              <a:r>
                <a:rPr lang="id-ID" sz="8000" spc="-400" dirty="0">
                  <a:solidFill>
                    <a:schemeClr val="accent1"/>
                  </a:solidFill>
                  <a:latin typeface="Agency FB" panose="020B0503020202020204" pitchFamily="34" charset="0"/>
                </a:rPr>
                <a:t>1</a:t>
              </a:r>
              <a:endParaRPr lang="en-US" sz="8000" spc="-400" dirty="0">
                <a:solidFill>
                  <a:schemeClr val="accent1"/>
                </a:solidFill>
                <a:latin typeface="Agency FB" panose="020B0503020202020204" pitchFamily="34" charset="0"/>
              </a:endParaRPr>
            </a:p>
          </p:txBody>
        </p:sp>
        <p:sp>
          <p:nvSpPr>
            <p:cNvPr id="34" name="Content Placeholder 2"/>
            <p:cNvSpPr txBox="1"/>
            <p:nvPr/>
          </p:nvSpPr>
          <p:spPr>
            <a:xfrm>
              <a:off x="1238672" y="1448491"/>
              <a:ext cx="2723728" cy="89387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en-US" sz="1600" b="1" dirty="0">
                  <a:solidFill>
                    <a:schemeClr val="tx1">
                      <a:lumMod val="65000"/>
                      <a:lumOff val="35000"/>
                    </a:schemeClr>
                  </a:solidFill>
                  <a:latin typeface="+mn-ea"/>
                </a:rPr>
                <a:t>填加标题</a:t>
              </a:r>
              <a:br>
                <a:rPr lang="en-US" sz="1600" b="1" dirty="0">
                  <a:solidFill>
                    <a:schemeClr val="tx1">
                      <a:lumMod val="65000"/>
                      <a:lumOff val="35000"/>
                    </a:schemeClr>
                  </a:solidFill>
                  <a:latin typeface="+mn-ea"/>
                </a:rPr>
              </a:br>
              <a:r>
                <a:rPr lang="zh-CN" altLang="en-US" sz="1200" dirty="0">
                  <a:solidFill>
                    <a:schemeClr val="tx1">
                      <a:lumMod val="65000"/>
                      <a:lumOff val="35000"/>
                    </a:schemeClr>
                  </a:solidFill>
                  <a:latin typeface="+mn-ea"/>
                </a:rPr>
                <a:t>此处添加详细文本描述，建议与标题相关并符合整体语言风格，语言描述尽量简洁生动。</a:t>
              </a:r>
              <a:endParaRPr lang="zh-CN" altLang="en-US" sz="1200" dirty="0">
                <a:solidFill>
                  <a:schemeClr val="tx1">
                    <a:lumMod val="65000"/>
                    <a:lumOff val="35000"/>
                  </a:schemeClr>
                </a:solidFill>
                <a:latin typeface="+mn-ea"/>
              </a:endParaRPr>
            </a:p>
          </p:txBody>
        </p:sp>
      </p:grpSp>
      <p:grpSp>
        <p:nvGrpSpPr>
          <p:cNvPr id="35" name="Group 73"/>
          <p:cNvGrpSpPr/>
          <p:nvPr/>
        </p:nvGrpSpPr>
        <p:grpSpPr>
          <a:xfrm>
            <a:off x="6399967" y="2323326"/>
            <a:ext cx="4571405" cy="1715499"/>
            <a:chOff x="533400" y="1065493"/>
            <a:chExt cx="3429000" cy="1286624"/>
          </a:xfrm>
        </p:grpSpPr>
        <p:sp>
          <p:nvSpPr>
            <p:cNvPr id="36" name="TextBox 35"/>
            <p:cNvSpPr txBox="1"/>
            <p:nvPr/>
          </p:nvSpPr>
          <p:spPr>
            <a:xfrm>
              <a:off x="533400" y="1065493"/>
              <a:ext cx="762000" cy="1272656"/>
            </a:xfrm>
            <a:prstGeom prst="rect">
              <a:avLst/>
            </a:prstGeom>
            <a:noFill/>
          </p:spPr>
          <p:txBody>
            <a:bodyPr wrap="square" rtlCol="0">
              <a:spAutoFit/>
            </a:bodyPr>
            <a:lstStyle/>
            <a:p>
              <a:pPr>
                <a:lnSpc>
                  <a:spcPct val="150000"/>
                </a:lnSpc>
              </a:pPr>
              <a:r>
                <a:rPr lang="id-ID" sz="8000" spc="-400" dirty="0">
                  <a:solidFill>
                    <a:schemeClr val="accent2"/>
                  </a:solidFill>
                  <a:latin typeface="Agency FB" panose="020B0503020202020204" pitchFamily="34" charset="0"/>
                </a:rPr>
                <a:t>02</a:t>
              </a:r>
              <a:endParaRPr lang="en-US" sz="8000" spc="-400" dirty="0">
                <a:solidFill>
                  <a:schemeClr val="accent2"/>
                </a:solidFill>
                <a:latin typeface="Agency FB" panose="020B0503020202020204" pitchFamily="34" charset="0"/>
              </a:endParaRPr>
            </a:p>
          </p:txBody>
        </p:sp>
        <p:sp>
          <p:nvSpPr>
            <p:cNvPr id="37" name="Content Placeholder 2"/>
            <p:cNvSpPr txBox="1"/>
            <p:nvPr/>
          </p:nvSpPr>
          <p:spPr>
            <a:xfrm>
              <a:off x="1238672" y="1458246"/>
              <a:ext cx="2723728" cy="89387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en-US" sz="1600" b="1" dirty="0">
                  <a:solidFill>
                    <a:schemeClr val="tx1">
                      <a:lumMod val="65000"/>
                      <a:lumOff val="35000"/>
                    </a:schemeClr>
                  </a:solidFill>
                  <a:latin typeface="+mn-ea"/>
                </a:rPr>
                <a:t>填加标题</a:t>
              </a:r>
              <a:br>
                <a:rPr lang="en-US" sz="1600" b="1" dirty="0">
                  <a:solidFill>
                    <a:schemeClr val="tx1">
                      <a:lumMod val="65000"/>
                      <a:lumOff val="35000"/>
                    </a:schemeClr>
                  </a:solidFill>
                  <a:latin typeface="+mn-ea"/>
                </a:rPr>
              </a:br>
              <a:r>
                <a:rPr lang="zh-CN" altLang="en-US" sz="1200" dirty="0">
                  <a:solidFill>
                    <a:schemeClr val="tx1">
                      <a:lumMod val="65000"/>
                      <a:lumOff val="35000"/>
                    </a:schemeClr>
                  </a:solidFill>
                  <a:latin typeface="+mn-ea"/>
                </a:rPr>
                <a:t>此处添加详细文本描述，建议与标题相关并符合整体语言风格，语言描述尽量简洁生动。</a:t>
              </a:r>
              <a:endParaRPr lang="zh-CN" altLang="en-US" sz="1200" dirty="0">
                <a:solidFill>
                  <a:schemeClr val="tx1">
                    <a:lumMod val="65000"/>
                    <a:lumOff val="35000"/>
                  </a:schemeClr>
                </a:solidFill>
                <a:latin typeface="+mn-ea"/>
              </a:endParaRPr>
            </a:p>
          </p:txBody>
        </p:sp>
      </p:grpSp>
      <p:grpSp>
        <p:nvGrpSpPr>
          <p:cNvPr id="38" name="Group 76"/>
          <p:cNvGrpSpPr/>
          <p:nvPr/>
        </p:nvGrpSpPr>
        <p:grpSpPr>
          <a:xfrm>
            <a:off x="6399967" y="3667475"/>
            <a:ext cx="4571405" cy="1696875"/>
            <a:chOff x="533400" y="1083005"/>
            <a:chExt cx="3429000" cy="1272656"/>
          </a:xfrm>
        </p:grpSpPr>
        <p:sp>
          <p:nvSpPr>
            <p:cNvPr id="39" name="TextBox 38"/>
            <p:cNvSpPr txBox="1"/>
            <p:nvPr/>
          </p:nvSpPr>
          <p:spPr>
            <a:xfrm>
              <a:off x="533400" y="1083005"/>
              <a:ext cx="762000" cy="1272656"/>
            </a:xfrm>
            <a:prstGeom prst="rect">
              <a:avLst/>
            </a:prstGeom>
            <a:noFill/>
          </p:spPr>
          <p:txBody>
            <a:bodyPr wrap="square" rtlCol="0">
              <a:spAutoFit/>
            </a:bodyPr>
            <a:lstStyle/>
            <a:p>
              <a:pPr>
                <a:lnSpc>
                  <a:spcPct val="150000"/>
                </a:lnSpc>
              </a:pPr>
              <a:r>
                <a:rPr lang="id-ID" sz="8000" spc="-400" dirty="0">
                  <a:solidFill>
                    <a:schemeClr val="accent3"/>
                  </a:solidFill>
                  <a:latin typeface="Agency FB" panose="020B0503020202020204" pitchFamily="34" charset="0"/>
                </a:rPr>
                <a:t>03</a:t>
              </a:r>
              <a:endParaRPr lang="en-US" sz="8000" spc="-400" dirty="0">
                <a:solidFill>
                  <a:schemeClr val="accent3"/>
                </a:solidFill>
                <a:latin typeface="Agency FB" panose="020B0503020202020204" pitchFamily="34" charset="0"/>
              </a:endParaRPr>
            </a:p>
          </p:txBody>
        </p:sp>
        <p:sp>
          <p:nvSpPr>
            <p:cNvPr id="40" name="Content Placeholder 2"/>
            <p:cNvSpPr txBox="1"/>
            <p:nvPr/>
          </p:nvSpPr>
          <p:spPr>
            <a:xfrm>
              <a:off x="1238672" y="1458123"/>
              <a:ext cx="2723728" cy="89387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en-US" sz="1600" b="1" dirty="0">
                  <a:solidFill>
                    <a:schemeClr val="tx1">
                      <a:lumMod val="65000"/>
                      <a:lumOff val="35000"/>
                    </a:schemeClr>
                  </a:solidFill>
                  <a:latin typeface="+mn-ea"/>
                </a:rPr>
                <a:t>填加标题</a:t>
              </a:r>
              <a:br>
                <a:rPr lang="en-US" sz="1600" b="1" dirty="0">
                  <a:solidFill>
                    <a:schemeClr val="tx1">
                      <a:lumMod val="65000"/>
                      <a:lumOff val="35000"/>
                    </a:schemeClr>
                  </a:solidFill>
                  <a:latin typeface="+mn-ea"/>
                </a:rPr>
              </a:br>
              <a:r>
                <a:rPr lang="zh-CN" altLang="en-US" sz="1200" dirty="0">
                  <a:solidFill>
                    <a:schemeClr val="tx1">
                      <a:lumMod val="65000"/>
                      <a:lumOff val="35000"/>
                    </a:schemeClr>
                  </a:solidFill>
                  <a:latin typeface="+mn-ea"/>
                </a:rPr>
                <a:t>此处添加详细文本描述，建议与标题相关并符合整体语言风格，语言描述尽量简洁生动。</a:t>
              </a:r>
              <a:endParaRPr lang="zh-CN" altLang="en-US" sz="1200" dirty="0">
                <a:solidFill>
                  <a:schemeClr val="tx1">
                    <a:lumMod val="65000"/>
                    <a:lumOff val="35000"/>
                  </a:schemeClr>
                </a:solidFill>
                <a:latin typeface="+mn-ea"/>
              </a:endParaRPr>
            </a:p>
          </p:txBody>
        </p:sp>
      </p:grpSp>
      <p:sp>
        <p:nvSpPr>
          <p:cNvPr id="41" name="Content Placeholder 2"/>
          <p:cNvSpPr txBox="1"/>
          <p:nvPr/>
        </p:nvSpPr>
        <p:spPr>
          <a:xfrm>
            <a:off x="1400797" y="5495288"/>
            <a:ext cx="9436755" cy="814033"/>
          </a:xfrm>
          <a:prstGeom prst="rect">
            <a:avLst/>
          </a:prstGeom>
        </p:spPr>
        <p:txBody>
          <a:bodyPr vert="horz" lIns="121908" tIns="60954" rIns="121908" bIns="60954"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zh-CN" altLang="en-US" sz="1300" dirty="0">
                <a:solidFill>
                  <a:schemeClr val="tx1">
                    <a:lumMod val="50000"/>
                    <a:lumOff val="50000"/>
                  </a:schemeClr>
                </a:solidFill>
                <a:latin typeface="+mn-ea"/>
              </a:rPr>
              <a:t>此处添加详细文本描述，建议与标题相关并符合整体语言风格，语言描述尽量简洁生动。此处添加详细文本描述，建议与标题相关并符合整体语言风格，语言描述尽量简洁生动。</a:t>
            </a:r>
            <a:endParaRPr lang="zh-CN" altLang="en-US" sz="1300" dirty="0">
              <a:solidFill>
                <a:schemeClr val="tx1">
                  <a:lumMod val="50000"/>
                  <a:lumOff val="50000"/>
                </a:schemeClr>
              </a:solidFill>
              <a:latin typeface="+mn-ea"/>
            </a:endParaRPr>
          </a:p>
          <a:p>
            <a:pPr marL="0" indent="0">
              <a:lnSpc>
                <a:spcPct val="150000"/>
              </a:lnSpc>
              <a:buNone/>
            </a:pPr>
            <a:endParaRPr lang="zh-CN" altLang="en-US" sz="1300" dirty="0">
              <a:solidFill>
                <a:schemeClr val="tx1">
                  <a:lumMod val="50000"/>
                  <a:lumOff val="50000"/>
                </a:schemeClr>
              </a:solidFill>
              <a:latin typeface="+mn-ea"/>
            </a:endParaRPr>
          </a:p>
        </p:txBody>
      </p:sp>
      <p:sp>
        <p:nvSpPr>
          <p:cNvPr id="3" name="标题 2"/>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linds(horizontal)">
                                      <p:cBhvr>
                                        <p:cTn id="11" dur="500"/>
                                        <p:tgtEl>
                                          <p:spTgt spid="18"/>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par>
                          <p:cTn id="21" fill="hold">
                            <p:stCondLst>
                              <p:cond delay="2000"/>
                            </p:stCondLst>
                            <p:childTnLst>
                              <p:par>
                                <p:cTn id="22" presetID="3" presetClass="entr" presetSubtype="10"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linds(horizontal)">
                                      <p:cBhvr>
                                        <p:cTn id="24" dur="500"/>
                                        <p:tgtEl>
                                          <p:spTgt spid="32"/>
                                        </p:tgtEl>
                                      </p:cBhvr>
                                    </p:animEffect>
                                  </p:childTnLst>
                                </p:cTn>
                              </p:par>
                            </p:childTnLst>
                          </p:cTn>
                        </p:par>
                        <p:par>
                          <p:cTn id="25" fill="hold">
                            <p:stCondLst>
                              <p:cond delay="2500"/>
                            </p:stCondLst>
                            <p:childTnLst>
                              <p:par>
                                <p:cTn id="26" presetID="2" presetClass="entr" presetSubtype="2"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additive="base">
                                        <p:cTn id="28" dur="500" fill="hold"/>
                                        <p:tgtEl>
                                          <p:spTgt spid="35"/>
                                        </p:tgtEl>
                                        <p:attrNameLst>
                                          <p:attrName>ppt_x</p:attrName>
                                        </p:attrNameLst>
                                      </p:cBhvr>
                                      <p:tavLst>
                                        <p:tav tm="0">
                                          <p:val>
                                            <p:strVal val="1+#ppt_w/2"/>
                                          </p:val>
                                        </p:tav>
                                        <p:tav tm="100000">
                                          <p:val>
                                            <p:strVal val="#ppt_x"/>
                                          </p:val>
                                        </p:tav>
                                      </p:tavLst>
                                    </p:anim>
                                    <p:anim calcmode="lin" valueType="num">
                                      <p:cBhvr additive="base">
                                        <p:cTn id="29" dur="500" fill="hold"/>
                                        <p:tgtEl>
                                          <p:spTgt spid="35"/>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54" presetClass="entr" presetSubtype="0" accel="100000" fill="hold" nodeType="afterEffect">
                                  <p:stCondLst>
                                    <p:cond delay="0"/>
                                  </p:stCondLst>
                                  <p:childTnLst>
                                    <p:set>
                                      <p:cBhvr>
                                        <p:cTn id="32" dur="1" fill="hold">
                                          <p:stCondLst>
                                            <p:cond delay="0"/>
                                          </p:stCondLst>
                                        </p:cTn>
                                        <p:tgtEl>
                                          <p:spTgt spid="38"/>
                                        </p:tgtEl>
                                        <p:attrNameLst>
                                          <p:attrName>style.visibility</p:attrName>
                                        </p:attrNameLst>
                                      </p:cBhvr>
                                      <p:to>
                                        <p:strVal val="visible"/>
                                      </p:to>
                                    </p:set>
                                    <p:anim calcmode="lin" valueType="num">
                                      <p:cBhvr>
                                        <p:cTn id="33" dur="500" fill="hold"/>
                                        <p:tgtEl>
                                          <p:spTgt spid="38"/>
                                        </p:tgtEl>
                                        <p:attrNameLst>
                                          <p:attrName>ppt_w</p:attrName>
                                        </p:attrNameLst>
                                      </p:cBhvr>
                                      <p:tavLst>
                                        <p:tav tm="0">
                                          <p:val>
                                            <p:strVal val="#ppt_w*0.05"/>
                                          </p:val>
                                        </p:tav>
                                        <p:tav tm="100000">
                                          <p:val>
                                            <p:strVal val="#ppt_w"/>
                                          </p:val>
                                        </p:tav>
                                      </p:tavLst>
                                    </p:anim>
                                    <p:anim calcmode="lin" valueType="num">
                                      <p:cBhvr>
                                        <p:cTn id="34" dur="500" fill="hold"/>
                                        <p:tgtEl>
                                          <p:spTgt spid="38"/>
                                        </p:tgtEl>
                                        <p:attrNameLst>
                                          <p:attrName>ppt_h</p:attrName>
                                        </p:attrNameLst>
                                      </p:cBhvr>
                                      <p:tavLst>
                                        <p:tav tm="0">
                                          <p:val>
                                            <p:strVal val="#ppt_h"/>
                                          </p:val>
                                        </p:tav>
                                        <p:tav tm="100000">
                                          <p:val>
                                            <p:strVal val="#ppt_h"/>
                                          </p:val>
                                        </p:tav>
                                      </p:tavLst>
                                    </p:anim>
                                    <p:anim calcmode="lin" valueType="num">
                                      <p:cBhvr>
                                        <p:cTn id="35" dur="500" fill="hold"/>
                                        <p:tgtEl>
                                          <p:spTgt spid="38"/>
                                        </p:tgtEl>
                                        <p:attrNameLst>
                                          <p:attrName>ppt_x</p:attrName>
                                        </p:attrNameLst>
                                      </p:cBhvr>
                                      <p:tavLst>
                                        <p:tav tm="0">
                                          <p:val>
                                            <p:strVal val="#ppt_x-.2"/>
                                          </p:val>
                                        </p:tav>
                                        <p:tav tm="100000">
                                          <p:val>
                                            <p:strVal val="#ppt_x"/>
                                          </p:val>
                                        </p:tav>
                                      </p:tavLst>
                                    </p:anim>
                                    <p:anim calcmode="lin" valueType="num">
                                      <p:cBhvr>
                                        <p:cTn id="36" dur="500" fill="hold"/>
                                        <p:tgtEl>
                                          <p:spTgt spid="38"/>
                                        </p:tgtEl>
                                        <p:attrNameLst>
                                          <p:attrName>ppt_y</p:attrName>
                                        </p:attrNameLst>
                                      </p:cBhvr>
                                      <p:tavLst>
                                        <p:tav tm="0">
                                          <p:val>
                                            <p:strVal val="#ppt_y"/>
                                          </p:val>
                                        </p:tav>
                                        <p:tav tm="100000">
                                          <p:val>
                                            <p:strVal val="#ppt_y"/>
                                          </p:val>
                                        </p:tav>
                                      </p:tavLst>
                                    </p:anim>
                                    <p:animEffect transition="in" filter="fade">
                                      <p:cBhvr>
                                        <p:cTn id="37" dur="500"/>
                                        <p:tgtEl>
                                          <p:spTgt spid="38"/>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266945" y="3629018"/>
            <a:ext cx="4948941" cy="3256366"/>
          </a:xfrm>
          <a:prstGeom prst="rect">
            <a:avLst/>
          </a:prstGeom>
        </p:spPr>
      </p:pic>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4646" y="1357717"/>
            <a:ext cx="1265030" cy="1076037"/>
          </a:xfrm>
          <a:prstGeom prst="rect">
            <a:avLst/>
          </a:prstGeom>
        </p:spPr>
      </p:pic>
      <p:sp>
        <p:nvSpPr>
          <p:cNvPr id="7" name="TextBox 6"/>
          <p:cNvSpPr txBox="1"/>
          <p:nvPr/>
        </p:nvSpPr>
        <p:spPr>
          <a:xfrm>
            <a:off x="3604554" y="1847731"/>
            <a:ext cx="4968604" cy="646331"/>
          </a:xfrm>
          <a:prstGeom prst="rect">
            <a:avLst/>
          </a:prstGeom>
          <a:noFill/>
        </p:spPr>
        <p:txBody>
          <a:bodyPr wrap="square" rtlCol="0">
            <a:spAutoFit/>
          </a:bodyPr>
          <a:lstStyle>
            <a:defPPr>
              <a:defRPr lang="zh-CN"/>
            </a:defPPr>
            <a:lvl1pPr algn="ctr">
              <a:defRPr sz="8800" b="1" spc="79">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mn-ea"/>
                <a:cs typeface="+mn-ea"/>
              </a:defRPr>
            </a:lvl1pPr>
          </a:lstStyle>
          <a:p>
            <a:r>
              <a:rPr lang="en-US" altLang="zh-CN" sz="3600" b="0" dirty="0">
                <a:solidFill>
                  <a:schemeClr val="tx2"/>
                </a:solidFill>
              </a:rPr>
              <a:t>PART </a:t>
            </a:r>
            <a:r>
              <a:rPr lang="en-US" altLang="zh-CN" sz="3600" b="0" dirty="0" smtClean="0">
                <a:solidFill>
                  <a:schemeClr val="tx2"/>
                </a:solidFill>
              </a:rPr>
              <a:t>02</a:t>
            </a:r>
            <a:endParaRPr lang="zh-CN" altLang="en-US" sz="3600" b="0" dirty="0">
              <a:solidFill>
                <a:schemeClr val="tx2"/>
              </a:solidFill>
            </a:endParaRPr>
          </a:p>
        </p:txBody>
      </p:sp>
      <p:sp>
        <p:nvSpPr>
          <p:cNvPr id="8" name="TextBox 7"/>
          <p:cNvSpPr txBox="1"/>
          <p:nvPr/>
        </p:nvSpPr>
        <p:spPr>
          <a:xfrm>
            <a:off x="3604554" y="2365573"/>
            <a:ext cx="4968604" cy="923330"/>
          </a:xfrm>
          <a:prstGeom prst="rect">
            <a:avLst/>
          </a:prstGeom>
          <a:noFill/>
        </p:spPr>
        <p:txBody>
          <a:bodyPr wrap="square" rtlCol="0">
            <a:spAutoFit/>
          </a:bodyPr>
          <a:lstStyle>
            <a:defPPr>
              <a:defRPr lang="zh-CN"/>
            </a:defPPr>
            <a:lvl1pPr algn="ctr">
              <a:defRPr sz="8800" b="1" spc="79">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mn-ea"/>
                <a:cs typeface="+mn-ea"/>
              </a:defRPr>
            </a:lvl1pPr>
          </a:lstStyle>
          <a:p>
            <a:r>
              <a:rPr lang="zh-CN" altLang="en-US" sz="5400" dirty="0" smtClean="0">
                <a:solidFill>
                  <a:schemeClr val="tx2"/>
                </a:solidFill>
              </a:rPr>
              <a:t>输入标题文字</a:t>
            </a:r>
            <a:endParaRPr lang="zh-CN" altLang="en-US" sz="5400" dirty="0">
              <a:solidFill>
                <a:schemeClr val="tx2"/>
              </a:solidFill>
            </a:endParaRPr>
          </a:p>
        </p:txBody>
      </p:sp>
      <p:sp>
        <p:nvSpPr>
          <p:cNvPr id="9" name="TextBox 8"/>
          <p:cNvSpPr txBox="1"/>
          <p:nvPr/>
        </p:nvSpPr>
        <p:spPr>
          <a:xfrm>
            <a:off x="2698130" y="3288903"/>
            <a:ext cx="6781452" cy="500137"/>
          </a:xfrm>
          <a:prstGeom prst="rect">
            <a:avLst/>
          </a:prstGeom>
          <a:noFill/>
        </p:spPr>
        <p:txBody>
          <a:bodyPr wrap="square" lIns="68580" tIns="34290" rIns="68580" bIns="3429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zh-CN" sz="1400" dirty="0"/>
              <a:t>Chinadaily.com.cn is the largest English portal in China, providing news, business information, BBS, learning materials. The Website has channels as China,</a:t>
            </a:r>
            <a:endParaRPr lang="id-ID" altLang="zh-CN" sz="1100" dirty="0">
              <a:latin typeface="Lato" panose="020F0502020204030203" pitchFamily="34" charset="0"/>
              <a:ea typeface="Clear Sans Light" pitchFamily="34" charset="0"/>
              <a:cs typeface="Clear Sans Light"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400"/>
                                        <p:tgtEl>
                                          <p:spTgt spid="13"/>
                                        </p:tgtEl>
                                      </p:cBhvr>
                                    </p:animEffect>
                                  </p:childTnLst>
                                </p:cTn>
                              </p:par>
                            </p:childTnLst>
                          </p:cTn>
                        </p:par>
                        <p:par>
                          <p:cTn id="14" fill="hold">
                            <p:stCondLst>
                              <p:cond delay="25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3500"/>
                            </p:stCondLst>
                            <p:childTnLst>
                              <p:par>
                                <p:cTn id="26" presetID="22" presetClass="entr" presetSubtype="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4452467" y="1530960"/>
            <a:ext cx="3254152" cy="3864424"/>
            <a:chOff x="3339785" y="1338720"/>
            <a:chExt cx="2440932" cy="2898318"/>
          </a:xfrm>
        </p:grpSpPr>
        <p:sp>
          <p:nvSpPr>
            <p:cNvPr id="31" name="Freeform 18"/>
            <p:cNvSpPr/>
            <p:nvPr/>
          </p:nvSpPr>
          <p:spPr bwMode="auto">
            <a:xfrm rot="16200000">
              <a:off x="3121101" y="1569723"/>
              <a:ext cx="1669382" cy="1207376"/>
            </a:xfrm>
            <a:custGeom>
              <a:avLst/>
              <a:gdLst>
                <a:gd name="T0" fmla="*/ 0 w 2168"/>
                <a:gd name="T1" fmla="*/ 1568 h 1568"/>
                <a:gd name="T2" fmla="*/ 2168 w 2168"/>
                <a:gd name="T3" fmla="*/ 1568 h 1568"/>
                <a:gd name="T4" fmla="*/ 2168 w 2168"/>
                <a:gd name="T5" fmla="*/ 1568 h 1568"/>
                <a:gd name="T6" fmla="*/ 2144 w 2168"/>
                <a:gd name="T7" fmla="*/ 1544 h 1568"/>
                <a:gd name="T8" fmla="*/ 2116 w 2168"/>
                <a:gd name="T9" fmla="*/ 1512 h 1568"/>
                <a:gd name="T10" fmla="*/ 2080 w 2168"/>
                <a:gd name="T11" fmla="*/ 1468 h 1568"/>
                <a:gd name="T12" fmla="*/ 2036 w 2168"/>
                <a:gd name="T13" fmla="*/ 1410 h 1568"/>
                <a:gd name="T14" fmla="*/ 1984 w 2168"/>
                <a:gd name="T15" fmla="*/ 1342 h 1568"/>
                <a:gd name="T16" fmla="*/ 1930 w 2168"/>
                <a:gd name="T17" fmla="*/ 1260 h 1568"/>
                <a:gd name="T18" fmla="*/ 1870 w 2168"/>
                <a:gd name="T19" fmla="*/ 1168 h 1568"/>
                <a:gd name="T20" fmla="*/ 1840 w 2168"/>
                <a:gd name="T21" fmla="*/ 1116 h 1568"/>
                <a:gd name="T22" fmla="*/ 1810 w 2168"/>
                <a:gd name="T23" fmla="*/ 1062 h 1568"/>
                <a:gd name="T24" fmla="*/ 1778 w 2168"/>
                <a:gd name="T25" fmla="*/ 1004 h 1568"/>
                <a:gd name="T26" fmla="*/ 1748 w 2168"/>
                <a:gd name="T27" fmla="*/ 944 h 1568"/>
                <a:gd name="T28" fmla="*/ 1718 w 2168"/>
                <a:gd name="T29" fmla="*/ 882 h 1568"/>
                <a:gd name="T30" fmla="*/ 1686 w 2168"/>
                <a:gd name="T31" fmla="*/ 816 h 1568"/>
                <a:gd name="T32" fmla="*/ 1656 w 2168"/>
                <a:gd name="T33" fmla="*/ 748 h 1568"/>
                <a:gd name="T34" fmla="*/ 1628 w 2168"/>
                <a:gd name="T35" fmla="*/ 676 h 1568"/>
                <a:gd name="T36" fmla="*/ 1600 w 2168"/>
                <a:gd name="T37" fmla="*/ 602 h 1568"/>
                <a:gd name="T38" fmla="*/ 1572 w 2168"/>
                <a:gd name="T39" fmla="*/ 524 h 1568"/>
                <a:gd name="T40" fmla="*/ 1546 w 2168"/>
                <a:gd name="T41" fmla="*/ 444 h 1568"/>
                <a:gd name="T42" fmla="*/ 1520 w 2168"/>
                <a:gd name="T43" fmla="*/ 360 h 1568"/>
                <a:gd name="T44" fmla="*/ 1498 w 2168"/>
                <a:gd name="T45" fmla="*/ 274 h 1568"/>
                <a:gd name="T46" fmla="*/ 1476 w 2168"/>
                <a:gd name="T47" fmla="*/ 186 h 1568"/>
                <a:gd name="T48" fmla="*/ 1456 w 2168"/>
                <a:gd name="T49" fmla="*/ 94 h 1568"/>
                <a:gd name="T50" fmla="*/ 1438 w 2168"/>
                <a:gd name="T51" fmla="*/ 0 h 1568"/>
                <a:gd name="T52" fmla="*/ 1438 w 2168"/>
                <a:gd name="T53" fmla="*/ 0 h 1568"/>
                <a:gd name="T54" fmla="*/ 0 w 2168"/>
                <a:gd name="T55" fmla="*/ 1568 h 1568"/>
                <a:gd name="T56" fmla="*/ 0 w 2168"/>
                <a:gd name="T57" fmla="*/ 1568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68" h="1568">
                  <a:moveTo>
                    <a:pt x="0" y="1568"/>
                  </a:moveTo>
                  <a:lnTo>
                    <a:pt x="2168" y="1568"/>
                  </a:lnTo>
                  <a:lnTo>
                    <a:pt x="2168" y="1568"/>
                  </a:lnTo>
                  <a:lnTo>
                    <a:pt x="2144" y="1544"/>
                  </a:lnTo>
                  <a:lnTo>
                    <a:pt x="2116" y="1512"/>
                  </a:lnTo>
                  <a:lnTo>
                    <a:pt x="2080" y="1468"/>
                  </a:lnTo>
                  <a:lnTo>
                    <a:pt x="2036" y="1410"/>
                  </a:lnTo>
                  <a:lnTo>
                    <a:pt x="1984" y="1342"/>
                  </a:lnTo>
                  <a:lnTo>
                    <a:pt x="1930" y="1260"/>
                  </a:lnTo>
                  <a:lnTo>
                    <a:pt x="1870" y="1168"/>
                  </a:lnTo>
                  <a:lnTo>
                    <a:pt x="1840" y="1116"/>
                  </a:lnTo>
                  <a:lnTo>
                    <a:pt x="1810" y="1062"/>
                  </a:lnTo>
                  <a:lnTo>
                    <a:pt x="1778" y="1004"/>
                  </a:lnTo>
                  <a:lnTo>
                    <a:pt x="1748" y="944"/>
                  </a:lnTo>
                  <a:lnTo>
                    <a:pt x="1718" y="882"/>
                  </a:lnTo>
                  <a:lnTo>
                    <a:pt x="1686" y="816"/>
                  </a:lnTo>
                  <a:lnTo>
                    <a:pt x="1656" y="748"/>
                  </a:lnTo>
                  <a:lnTo>
                    <a:pt x="1628" y="676"/>
                  </a:lnTo>
                  <a:lnTo>
                    <a:pt x="1600" y="602"/>
                  </a:lnTo>
                  <a:lnTo>
                    <a:pt x="1572" y="524"/>
                  </a:lnTo>
                  <a:lnTo>
                    <a:pt x="1546" y="444"/>
                  </a:lnTo>
                  <a:lnTo>
                    <a:pt x="1520" y="360"/>
                  </a:lnTo>
                  <a:lnTo>
                    <a:pt x="1498" y="274"/>
                  </a:lnTo>
                  <a:lnTo>
                    <a:pt x="1476" y="186"/>
                  </a:lnTo>
                  <a:lnTo>
                    <a:pt x="1456" y="94"/>
                  </a:lnTo>
                  <a:lnTo>
                    <a:pt x="1438" y="0"/>
                  </a:lnTo>
                  <a:lnTo>
                    <a:pt x="1438" y="0"/>
                  </a:lnTo>
                  <a:lnTo>
                    <a:pt x="0" y="1568"/>
                  </a:lnTo>
                  <a:lnTo>
                    <a:pt x="0" y="1568"/>
                  </a:lnTo>
                  <a:close/>
                </a:path>
              </a:pathLst>
            </a:custGeom>
            <a:gradFill flip="none" rotWithShape="1">
              <a:gsLst>
                <a:gs pos="0">
                  <a:schemeClr val="bg1">
                    <a:lumMod val="65000"/>
                  </a:schemeClr>
                </a:gs>
                <a:gs pos="100000">
                  <a:schemeClr val="bg1">
                    <a:lumMod val="85000"/>
                  </a:schemeClr>
                </a:gs>
              </a:gsLst>
              <a:lin ang="5400000" scaled="1"/>
              <a:tileRect/>
            </a:gradFill>
            <a:ln>
              <a:noFill/>
            </a:ln>
          </p:spPr>
          <p:txBody>
            <a:bodyPr vert="horz" wrap="square" lIns="91440" tIns="45720" rIns="91440" bIns="45720" numCol="1" anchor="t" anchorCtr="0" compatLnSpc="1"/>
            <a:lstStyle/>
            <a:p>
              <a:endParaRPr lang="zh-CN" altLang="en-US"/>
            </a:p>
          </p:txBody>
        </p:sp>
        <p:sp>
          <p:nvSpPr>
            <p:cNvPr id="32" name="Freeform 19"/>
            <p:cNvSpPr/>
            <p:nvPr/>
          </p:nvSpPr>
          <p:spPr bwMode="auto">
            <a:xfrm rot="16200000">
              <a:off x="4329247" y="1568953"/>
              <a:ext cx="1669382" cy="1208916"/>
            </a:xfrm>
            <a:custGeom>
              <a:avLst/>
              <a:gdLst>
                <a:gd name="T0" fmla="*/ 1438 w 2168"/>
                <a:gd name="T1" fmla="*/ 1570 h 1570"/>
                <a:gd name="T2" fmla="*/ 1438 w 2168"/>
                <a:gd name="T3" fmla="*/ 1570 h 1570"/>
                <a:gd name="T4" fmla="*/ 1438 w 2168"/>
                <a:gd name="T5" fmla="*/ 1570 h 1570"/>
                <a:gd name="T6" fmla="*/ 1456 w 2168"/>
                <a:gd name="T7" fmla="*/ 1476 h 1570"/>
                <a:gd name="T8" fmla="*/ 1476 w 2168"/>
                <a:gd name="T9" fmla="*/ 1384 h 1570"/>
                <a:gd name="T10" fmla="*/ 1498 w 2168"/>
                <a:gd name="T11" fmla="*/ 1296 h 1570"/>
                <a:gd name="T12" fmla="*/ 1520 w 2168"/>
                <a:gd name="T13" fmla="*/ 1210 h 1570"/>
                <a:gd name="T14" fmla="*/ 1546 w 2168"/>
                <a:gd name="T15" fmla="*/ 1126 h 1570"/>
                <a:gd name="T16" fmla="*/ 1572 w 2168"/>
                <a:gd name="T17" fmla="*/ 1046 h 1570"/>
                <a:gd name="T18" fmla="*/ 1600 w 2168"/>
                <a:gd name="T19" fmla="*/ 968 h 1570"/>
                <a:gd name="T20" fmla="*/ 1628 w 2168"/>
                <a:gd name="T21" fmla="*/ 894 h 1570"/>
                <a:gd name="T22" fmla="*/ 1656 w 2168"/>
                <a:gd name="T23" fmla="*/ 822 h 1570"/>
                <a:gd name="T24" fmla="*/ 1686 w 2168"/>
                <a:gd name="T25" fmla="*/ 754 h 1570"/>
                <a:gd name="T26" fmla="*/ 1718 w 2168"/>
                <a:gd name="T27" fmla="*/ 688 h 1570"/>
                <a:gd name="T28" fmla="*/ 1748 w 2168"/>
                <a:gd name="T29" fmla="*/ 624 h 1570"/>
                <a:gd name="T30" fmla="*/ 1778 w 2168"/>
                <a:gd name="T31" fmla="*/ 564 h 1570"/>
                <a:gd name="T32" fmla="*/ 1810 w 2168"/>
                <a:gd name="T33" fmla="*/ 508 h 1570"/>
                <a:gd name="T34" fmla="*/ 1840 w 2168"/>
                <a:gd name="T35" fmla="*/ 454 h 1570"/>
                <a:gd name="T36" fmla="*/ 1870 w 2168"/>
                <a:gd name="T37" fmla="*/ 402 h 1570"/>
                <a:gd name="T38" fmla="*/ 1930 w 2168"/>
                <a:gd name="T39" fmla="*/ 308 h 1570"/>
                <a:gd name="T40" fmla="*/ 1984 w 2168"/>
                <a:gd name="T41" fmla="*/ 228 h 1570"/>
                <a:gd name="T42" fmla="*/ 2036 w 2168"/>
                <a:gd name="T43" fmla="*/ 158 h 1570"/>
                <a:gd name="T44" fmla="*/ 2080 w 2168"/>
                <a:gd name="T45" fmla="*/ 102 h 1570"/>
                <a:gd name="T46" fmla="*/ 2116 w 2168"/>
                <a:gd name="T47" fmla="*/ 58 h 1570"/>
                <a:gd name="T48" fmla="*/ 2144 w 2168"/>
                <a:gd name="T49" fmla="*/ 26 h 1570"/>
                <a:gd name="T50" fmla="*/ 2168 w 2168"/>
                <a:gd name="T51" fmla="*/ 0 h 1570"/>
                <a:gd name="T52" fmla="*/ 0 w 2168"/>
                <a:gd name="T53" fmla="*/ 0 h 1570"/>
                <a:gd name="T54" fmla="*/ 1438 w 2168"/>
                <a:gd name="T55" fmla="*/ 1570 h 1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68" h="1570">
                  <a:moveTo>
                    <a:pt x="1438" y="1570"/>
                  </a:moveTo>
                  <a:lnTo>
                    <a:pt x="1438" y="1570"/>
                  </a:lnTo>
                  <a:lnTo>
                    <a:pt x="1438" y="1570"/>
                  </a:lnTo>
                  <a:lnTo>
                    <a:pt x="1456" y="1476"/>
                  </a:lnTo>
                  <a:lnTo>
                    <a:pt x="1476" y="1384"/>
                  </a:lnTo>
                  <a:lnTo>
                    <a:pt x="1498" y="1296"/>
                  </a:lnTo>
                  <a:lnTo>
                    <a:pt x="1520" y="1210"/>
                  </a:lnTo>
                  <a:lnTo>
                    <a:pt x="1546" y="1126"/>
                  </a:lnTo>
                  <a:lnTo>
                    <a:pt x="1572" y="1046"/>
                  </a:lnTo>
                  <a:lnTo>
                    <a:pt x="1600" y="968"/>
                  </a:lnTo>
                  <a:lnTo>
                    <a:pt x="1628" y="894"/>
                  </a:lnTo>
                  <a:lnTo>
                    <a:pt x="1656" y="822"/>
                  </a:lnTo>
                  <a:lnTo>
                    <a:pt x="1686" y="754"/>
                  </a:lnTo>
                  <a:lnTo>
                    <a:pt x="1718" y="688"/>
                  </a:lnTo>
                  <a:lnTo>
                    <a:pt x="1748" y="624"/>
                  </a:lnTo>
                  <a:lnTo>
                    <a:pt x="1778" y="564"/>
                  </a:lnTo>
                  <a:lnTo>
                    <a:pt x="1810" y="508"/>
                  </a:lnTo>
                  <a:lnTo>
                    <a:pt x="1840" y="454"/>
                  </a:lnTo>
                  <a:lnTo>
                    <a:pt x="1870" y="402"/>
                  </a:lnTo>
                  <a:lnTo>
                    <a:pt x="1930" y="308"/>
                  </a:lnTo>
                  <a:lnTo>
                    <a:pt x="1984" y="228"/>
                  </a:lnTo>
                  <a:lnTo>
                    <a:pt x="2036" y="158"/>
                  </a:lnTo>
                  <a:lnTo>
                    <a:pt x="2080" y="102"/>
                  </a:lnTo>
                  <a:lnTo>
                    <a:pt x="2116" y="58"/>
                  </a:lnTo>
                  <a:lnTo>
                    <a:pt x="2144" y="26"/>
                  </a:lnTo>
                  <a:lnTo>
                    <a:pt x="2168" y="0"/>
                  </a:lnTo>
                  <a:lnTo>
                    <a:pt x="0" y="0"/>
                  </a:lnTo>
                  <a:lnTo>
                    <a:pt x="1438" y="1570"/>
                  </a:lnTo>
                  <a:close/>
                </a:path>
              </a:pathLst>
            </a:custGeom>
            <a:gradFill flip="none" rotWithShape="1">
              <a:gsLst>
                <a:gs pos="0">
                  <a:schemeClr val="bg1">
                    <a:lumMod val="65000"/>
                  </a:schemeClr>
                </a:gs>
                <a:gs pos="100000">
                  <a:schemeClr val="bg1">
                    <a:lumMod val="85000"/>
                  </a:schemeClr>
                </a:gs>
              </a:gsLst>
              <a:lin ang="5400000" scaled="1"/>
              <a:tileRect/>
            </a:gradFill>
            <a:ln>
              <a:noFill/>
            </a:ln>
          </p:spPr>
          <p:txBody>
            <a:bodyPr vert="horz" wrap="square" lIns="91440" tIns="45720" rIns="91440" bIns="45720" numCol="1" anchor="t" anchorCtr="0" compatLnSpc="1"/>
            <a:lstStyle/>
            <a:p>
              <a:endParaRPr lang="zh-CN" altLang="en-US"/>
            </a:p>
          </p:txBody>
        </p:sp>
        <p:sp>
          <p:nvSpPr>
            <p:cNvPr id="33" name="Freeform 20"/>
            <p:cNvSpPr/>
            <p:nvPr/>
          </p:nvSpPr>
          <p:spPr bwMode="auto">
            <a:xfrm rot="16200000">
              <a:off x="4001993" y="2458315"/>
              <a:ext cx="2336211" cy="1221236"/>
            </a:xfrm>
            <a:custGeom>
              <a:avLst/>
              <a:gdLst>
                <a:gd name="T0" fmla="*/ 3034 w 3034"/>
                <a:gd name="T1" fmla="*/ 1570 h 1586"/>
                <a:gd name="T2" fmla="*/ 1596 w 3034"/>
                <a:gd name="T3" fmla="*/ 0 h 1586"/>
                <a:gd name="T4" fmla="*/ 1594 w 3034"/>
                <a:gd name="T5" fmla="*/ 0 h 1586"/>
                <a:gd name="T6" fmla="*/ 0 w 3034"/>
                <a:gd name="T7" fmla="*/ 0 h 1586"/>
                <a:gd name="T8" fmla="*/ 0 w 3034"/>
                <a:gd name="T9" fmla="*/ 0 h 1586"/>
                <a:gd name="T10" fmla="*/ 40 w 3034"/>
                <a:gd name="T11" fmla="*/ 74 h 1586"/>
                <a:gd name="T12" fmla="*/ 82 w 3034"/>
                <a:gd name="T13" fmla="*/ 144 h 1586"/>
                <a:gd name="T14" fmla="*/ 126 w 3034"/>
                <a:gd name="T15" fmla="*/ 214 h 1586"/>
                <a:gd name="T16" fmla="*/ 168 w 3034"/>
                <a:gd name="T17" fmla="*/ 280 h 1586"/>
                <a:gd name="T18" fmla="*/ 214 w 3034"/>
                <a:gd name="T19" fmla="*/ 344 h 1586"/>
                <a:gd name="T20" fmla="*/ 258 w 3034"/>
                <a:gd name="T21" fmla="*/ 406 h 1586"/>
                <a:gd name="T22" fmla="*/ 304 w 3034"/>
                <a:gd name="T23" fmla="*/ 466 h 1586"/>
                <a:gd name="T24" fmla="*/ 352 w 3034"/>
                <a:gd name="T25" fmla="*/ 524 h 1586"/>
                <a:gd name="T26" fmla="*/ 400 w 3034"/>
                <a:gd name="T27" fmla="*/ 580 h 1586"/>
                <a:gd name="T28" fmla="*/ 448 w 3034"/>
                <a:gd name="T29" fmla="*/ 634 h 1586"/>
                <a:gd name="T30" fmla="*/ 498 w 3034"/>
                <a:gd name="T31" fmla="*/ 686 h 1586"/>
                <a:gd name="T32" fmla="*/ 548 w 3034"/>
                <a:gd name="T33" fmla="*/ 738 h 1586"/>
                <a:gd name="T34" fmla="*/ 598 w 3034"/>
                <a:gd name="T35" fmla="*/ 786 h 1586"/>
                <a:gd name="T36" fmla="*/ 648 w 3034"/>
                <a:gd name="T37" fmla="*/ 832 h 1586"/>
                <a:gd name="T38" fmla="*/ 700 w 3034"/>
                <a:gd name="T39" fmla="*/ 876 h 1586"/>
                <a:gd name="T40" fmla="*/ 752 w 3034"/>
                <a:gd name="T41" fmla="*/ 920 h 1586"/>
                <a:gd name="T42" fmla="*/ 752 w 3034"/>
                <a:gd name="T43" fmla="*/ 920 h 1586"/>
                <a:gd name="T44" fmla="*/ 800 w 3034"/>
                <a:gd name="T45" fmla="*/ 958 h 1586"/>
                <a:gd name="T46" fmla="*/ 848 w 3034"/>
                <a:gd name="T47" fmla="*/ 994 h 1586"/>
                <a:gd name="T48" fmla="*/ 898 w 3034"/>
                <a:gd name="T49" fmla="*/ 1030 h 1586"/>
                <a:gd name="T50" fmla="*/ 946 w 3034"/>
                <a:gd name="T51" fmla="*/ 1064 h 1586"/>
                <a:gd name="T52" fmla="*/ 996 w 3034"/>
                <a:gd name="T53" fmla="*/ 1096 h 1586"/>
                <a:gd name="T54" fmla="*/ 1044 w 3034"/>
                <a:gd name="T55" fmla="*/ 1126 h 1586"/>
                <a:gd name="T56" fmla="*/ 1144 w 3034"/>
                <a:gd name="T57" fmla="*/ 1186 h 1586"/>
                <a:gd name="T58" fmla="*/ 1244 w 3034"/>
                <a:gd name="T59" fmla="*/ 1238 h 1586"/>
                <a:gd name="T60" fmla="*/ 1342 w 3034"/>
                <a:gd name="T61" fmla="*/ 1288 h 1586"/>
                <a:gd name="T62" fmla="*/ 1442 w 3034"/>
                <a:gd name="T63" fmla="*/ 1330 h 1586"/>
                <a:gd name="T64" fmla="*/ 1540 w 3034"/>
                <a:gd name="T65" fmla="*/ 1370 h 1586"/>
                <a:gd name="T66" fmla="*/ 1638 w 3034"/>
                <a:gd name="T67" fmla="*/ 1406 h 1586"/>
                <a:gd name="T68" fmla="*/ 1734 w 3034"/>
                <a:gd name="T69" fmla="*/ 1438 h 1586"/>
                <a:gd name="T70" fmla="*/ 1830 w 3034"/>
                <a:gd name="T71" fmla="*/ 1464 h 1586"/>
                <a:gd name="T72" fmla="*/ 1924 w 3034"/>
                <a:gd name="T73" fmla="*/ 1490 h 1586"/>
                <a:gd name="T74" fmla="*/ 2016 w 3034"/>
                <a:gd name="T75" fmla="*/ 1510 h 1586"/>
                <a:gd name="T76" fmla="*/ 2106 w 3034"/>
                <a:gd name="T77" fmla="*/ 1528 h 1586"/>
                <a:gd name="T78" fmla="*/ 2192 w 3034"/>
                <a:gd name="T79" fmla="*/ 1542 h 1586"/>
                <a:gd name="T80" fmla="*/ 2278 w 3034"/>
                <a:gd name="T81" fmla="*/ 1556 h 1586"/>
                <a:gd name="T82" fmla="*/ 2358 w 3034"/>
                <a:gd name="T83" fmla="*/ 1566 h 1586"/>
                <a:gd name="T84" fmla="*/ 2436 w 3034"/>
                <a:gd name="T85" fmla="*/ 1572 h 1586"/>
                <a:gd name="T86" fmla="*/ 2512 w 3034"/>
                <a:gd name="T87" fmla="*/ 1578 h 1586"/>
                <a:gd name="T88" fmla="*/ 2582 w 3034"/>
                <a:gd name="T89" fmla="*/ 1582 h 1586"/>
                <a:gd name="T90" fmla="*/ 2648 w 3034"/>
                <a:gd name="T91" fmla="*/ 1584 h 1586"/>
                <a:gd name="T92" fmla="*/ 2712 w 3034"/>
                <a:gd name="T93" fmla="*/ 1586 h 1586"/>
                <a:gd name="T94" fmla="*/ 2822 w 3034"/>
                <a:gd name="T95" fmla="*/ 1584 h 1586"/>
                <a:gd name="T96" fmla="*/ 2912 w 3034"/>
                <a:gd name="T97" fmla="*/ 1580 h 1586"/>
                <a:gd name="T98" fmla="*/ 2978 w 3034"/>
                <a:gd name="T99" fmla="*/ 1576 h 1586"/>
                <a:gd name="T100" fmla="*/ 3034 w 3034"/>
                <a:gd name="T101" fmla="*/ 1570 h 1586"/>
                <a:gd name="T102" fmla="*/ 3034 w 3034"/>
                <a:gd name="T103" fmla="*/ 1570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34" h="1586">
                  <a:moveTo>
                    <a:pt x="3034" y="1570"/>
                  </a:moveTo>
                  <a:lnTo>
                    <a:pt x="1596" y="0"/>
                  </a:lnTo>
                  <a:lnTo>
                    <a:pt x="1594" y="0"/>
                  </a:lnTo>
                  <a:lnTo>
                    <a:pt x="0" y="0"/>
                  </a:lnTo>
                  <a:lnTo>
                    <a:pt x="0" y="0"/>
                  </a:lnTo>
                  <a:lnTo>
                    <a:pt x="40" y="74"/>
                  </a:lnTo>
                  <a:lnTo>
                    <a:pt x="82" y="144"/>
                  </a:lnTo>
                  <a:lnTo>
                    <a:pt x="126" y="214"/>
                  </a:lnTo>
                  <a:lnTo>
                    <a:pt x="168" y="280"/>
                  </a:lnTo>
                  <a:lnTo>
                    <a:pt x="214" y="344"/>
                  </a:lnTo>
                  <a:lnTo>
                    <a:pt x="258" y="406"/>
                  </a:lnTo>
                  <a:lnTo>
                    <a:pt x="304" y="466"/>
                  </a:lnTo>
                  <a:lnTo>
                    <a:pt x="352" y="524"/>
                  </a:lnTo>
                  <a:lnTo>
                    <a:pt x="400" y="580"/>
                  </a:lnTo>
                  <a:lnTo>
                    <a:pt x="448" y="634"/>
                  </a:lnTo>
                  <a:lnTo>
                    <a:pt x="498" y="686"/>
                  </a:lnTo>
                  <a:lnTo>
                    <a:pt x="548" y="738"/>
                  </a:lnTo>
                  <a:lnTo>
                    <a:pt x="598" y="786"/>
                  </a:lnTo>
                  <a:lnTo>
                    <a:pt x="648" y="832"/>
                  </a:lnTo>
                  <a:lnTo>
                    <a:pt x="700" y="876"/>
                  </a:lnTo>
                  <a:lnTo>
                    <a:pt x="752" y="920"/>
                  </a:lnTo>
                  <a:lnTo>
                    <a:pt x="752" y="920"/>
                  </a:lnTo>
                  <a:lnTo>
                    <a:pt x="800" y="958"/>
                  </a:lnTo>
                  <a:lnTo>
                    <a:pt x="848" y="994"/>
                  </a:lnTo>
                  <a:lnTo>
                    <a:pt x="898" y="1030"/>
                  </a:lnTo>
                  <a:lnTo>
                    <a:pt x="946" y="1064"/>
                  </a:lnTo>
                  <a:lnTo>
                    <a:pt x="996" y="1096"/>
                  </a:lnTo>
                  <a:lnTo>
                    <a:pt x="1044" y="1126"/>
                  </a:lnTo>
                  <a:lnTo>
                    <a:pt x="1144" y="1186"/>
                  </a:lnTo>
                  <a:lnTo>
                    <a:pt x="1244" y="1238"/>
                  </a:lnTo>
                  <a:lnTo>
                    <a:pt x="1342" y="1288"/>
                  </a:lnTo>
                  <a:lnTo>
                    <a:pt x="1442" y="1330"/>
                  </a:lnTo>
                  <a:lnTo>
                    <a:pt x="1540" y="1370"/>
                  </a:lnTo>
                  <a:lnTo>
                    <a:pt x="1638" y="1406"/>
                  </a:lnTo>
                  <a:lnTo>
                    <a:pt x="1734" y="1438"/>
                  </a:lnTo>
                  <a:lnTo>
                    <a:pt x="1830" y="1464"/>
                  </a:lnTo>
                  <a:lnTo>
                    <a:pt x="1924" y="1490"/>
                  </a:lnTo>
                  <a:lnTo>
                    <a:pt x="2016" y="1510"/>
                  </a:lnTo>
                  <a:lnTo>
                    <a:pt x="2106" y="1528"/>
                  </a:lnTo>
                  <a:lnTo>
                    <a:pt x="2192" y="1542"/>
                  </a:lnTo>
                  <a:lnTo>
                    <a:pt x="2278" y="1556"/>
                  </a:lnTo>
                  <a:lnTo>
                    <a:pt x="2358" y="1566"/>
                  </a:lnTo>
                  <a:lnTo>
                    <a:pt x="2436" y="1572"/>
                  </a:lnTo>
                  <a:lnTo>
                    <a:pt x="2512" y="1578"/>
                  </a:lnTo>
                  <a:lnTo>
                    <a:pt x="2582" y="1582"/>
                  </a:lnTo>
                  <a:lnTo>
                    <a:pt x="2648" y="1584"/>
                  </a:lnTo>
                  <a:lnTo>
                    <a:pt x="2712" y="1586"/>
                  </a:lnTo>
                  <a:lnTo>
                    <a:pt x="2822" y="1584"/>
                  </a:lnTo>
                  <a:lnTo>
                    <a:pt x="2912" y="1580"/>
                  </a:lnTo>
                  <a:lnTo>
                    <a:pt x="2978" y="1576"/>
                  </a:lnTo>
                  <a:lnTo>
                    <a:pt x="3034" y="1570"/>
                  </a:lnTo>
                  <a:lnTo>
                    <a:pt x="3034" y="1570"/>
                  </a:lnTo>
                  <a:close/>
                </a:path>
              </a:pathLst>
            </a:custGeom>
            <a:gradFill flip="none" rotWithShape="1">
              <a:gsLst>
                <a:gs pos="0">
                  <a:schemeClr val="bg1">
                    <a:lumMod val="65000"/>
                  </a:schemeClr>
                </a:gs>
                <a:gs pos="100000">
                  <a:schemeClr val="bg1">
                    <a:lumMod val="85000"/>
                  </a:schemeClr>
                </a:gs>
              </a:gsLst>
              <a:lin ang="16200000" scaled="1"/>
              <a:tileRect/>
            </a:gradFill>
            <a:ln>
              <a:noFill/>
            </a:ln>
          </p:spPr>
          <p:txBody>
            <a:bodyPr vert="horz" wrap="square" lIns="91440" tIns="45720" rIns="91440" bIns="45720" numCol="1" anchor="t" anchorCtr="0" compatLnSpc="1"/>
            <a:lstStyle/>
            <a:p>
              <a:endParaRPr lang="zh-CN" altLang="en-US"/>
            </a:p>
          </p:txBody>
        </p:sp>
        <p:sp>
          <p:nvSpPr>
            <p:cNvPr id="34" name="Freeform 21"/>
            <p:cNvSpPr/>
            <p:nvPr/>
          </p:nvSpPr>
          <p:spPr bwMode="auto">
            <a:xfrm rot="16200000">
              <a:off x="2781527" y="2459085"/>
              <a:ext cx="2336211" cy="1219696"/>
            </a:xfrm>
            <a:custGeom>
              <a:avLst/>
              <a:gdLst>
                <a:gd name="T0" fmla="*/ 1596 w 3034"/>
                <a:gd name="T1" fmla="*/ 1584 h 1584"/>
                <a:gd name="T2" fmla="*/ 3034 w 3034"/>
                <a:gd name="T3" fmla="*/ 16 h 1584"/>
                <a:gd name="T4" fmla="*/ 3034 w 3034"/>
                <a:gd name="T5" fmla="*/ 16 h 1584"/>
                <a:gd name="T6" fmla="*/ 2978 w 3034"/>
                <a:gd name="T7" fmla="*/ 10 h 1584"/>
                <a:gd name="T8" fmla="*/ 2912 w 3034"/>
                <a:gd name="T9" fmla="*/ 4 h 1584"/>
                <a:gd name="T10" fmla="*/ 2822 w 3034"/>
                <a:gd name="T11" fmla="*/ 0 h 1584"/>
                <a:gd name="T12" fmla="*/ 2712 w 3034"/>
                <a:gd name="T13" fmla="*/ 0 h 1584"/>
                <a:gd name="T14" fmla="*/ 2650 w 3034"/>
                <a:gd name="T15" fmla="*/ 0 h 1584"/>
                <a:gd name="T16" fmla="*/ 2582 w 3034"/>
                <a:gd name="T17" fmla="*/ 2 h 1584"/>
                <a:gd name="T18" fmla="*/ 2512 w 3034"/>
                <a:gd name="T19" fmla="*/ 6 h 1584"/>
                <a:gd name="T20" fmla="*/ 2438 w 3034"/>
                <a:gd name="T21" fmla="*/ 12 h 1584"/>
                <a:gd name="T22" fmla="*/ 2360 w 3034"/>
                <a:gd name="T23" fmla="*/ 20 h 1584"/>
                <a:gd name="T24" fmla="*/ 2278 w 3034"/>
                <a:gd name="T25" fmla="*/ 30 h 1584"/>
                <a:gd name="T26" fmla="*/ 2194 w 3034"/>
                <a:gd name="T27" fmla="*/ 42 h 1584"/>
                <a:gd name="T28" fmla="*/ 2106 w 3034"/>
                <a:gd name="T29" fmla="*/ 58 h 1584"/>
                <a:gd name="T30" fmla="*/ 2016 w 3034"/>
                <a:gd name="T31" fmla="*/ 76 h 1584"/>
                <a:gd name="T32" fmla="*/ 1926 w 3034"/>
                <a:gd name="T33" fmla="*/ 96 h 1584"/>
                <a:gd name="T34" fmla="*/ 1832 w 3034"/>
                <a:gd name="T35" fmla="*/ 120 h 1584"/>
                <a:gd name="T36" fmla="*/ 1736 w 3034"/>
                <a:gd name="T37" fmla="*/ 148 h 1584"/>
                <a:gd name="T38" fmla="*/ 1640 w 3034"/>
                <a:gd name="T39" fmla="*/ 180 h 1584"/>
                <a:gd name="T40" fmla="*/ 1542 w 3034"/>
                <a:gd name="T41" fmla="*/ 214 h 1584"/>
                <a:gd name="T42" fmla="*/ 1444 w 3034"/>
                <a:gd name="T43" fmla="*/ 254 h 1584"/>
                <a:gd name="T44" fmla="*/ 1344 w 3034"/>
                <a:gd name="T45" fmla="*/ 298 h 1584"/>
                <a:gd name="T46" fmla="*/ 1244 w 3034"/>
                <a:gd name="T47" fmla="*/ 346 h 1584"/>
                <a:gd name="T48" fmla="*/ 1146 w 3034"/>
                <a:gd name="T49" fmla="*/ 400 h 1584"/>
                <a:gd name="T50" fmla="*/ 1046 w 3034"/>
                <a:gd name="T51" fmla="*/ 458 h 1584"/>
                <a:gd name="T52" fmla="*/ 998 w 3034"/>
                <a:gd name="T53" fmla="*/ 488 h 1584"/>
                <a:gd name="T54" fmla="*/ 948 w 3034"/>
                <a:gd name="T55" fmla="*/ 520 h 1584"/>
                <a:gd name="T56" fmla="*/ 898 w 3034"/>
                <a:gd name="T57" fmla="*/ 554 h 1584"/>
                <a:gd name="T58" fmla="*/ 850 w 3034"/>
                <a:gd name="T59" fmla="*/ 590 h 1584"/>
                <a:gd name="T60" fmla="*/ 802 w 3034"/>
                <a:gd name="T61" fmla="*/ 626 h 1584"/>
                <a:gd name="T62" fmla="*/ 754 w 3034"/>
                <a:gd name="T63" fmla="*/ 664 h 1584"/>
                <a:gd name="T64" fmla="*/ 754 w 3034"/>
                <a:gd name="T65" fmla="*/ 664 h 1584"/>
                <a:gd name="T66" fmla="*/ 702 w 3034"/>
                <a:gd name="T67" fmla="*/ 708 h 1584"/>
                <a:gd name="T68" fmla="*/ 650 w 3034"/>
                <a:gd name="T69" fmla="*/ 752 h 1584"/>
                <a:gd name="T70" fmla="*/ 598 w 3034"/>
                <a:gd name="T71" fmla="*/ 798 h 1584"/>
                <a:gd name="T72" fmla="*/ 548 w 3034"/>
                <a:gd name="T73" fmla="*/ 846 h 1584"/>
                <a:gd name="T74" fmla="*/ 498 w 3034"/>
                <a:gd name="T75" fmla="*/ 898 h 1584"/>
                <a:gd name="T76" fmla="*/ 450 w 3034"/>
                <a:gd name="T77" fmla="*/ 950 h 1584"/>
                <a:gd name="T78" fmla="*/ 400 w 3034"/>
                <a:gd name="T79" fmla="*/ 1004 h 1584"/>
                <a:gd name="T80" fmla="*/ 352 w 3034"/>
                <a:gd name="T81" fmla="*/ 1060 h 1584"/>
                <a:gd name="T82" fmla="*/ 306 w 3034"/>
                <a:gd name="T83" fmla="*/ 1118 h 1584"/>
                <a:gd name="T84" fmla="*/ 260 w 3034"/>
                <a:gd name="T85" fmla="*/ 1178 h 1584"/>
                <a:gd name="T86" fmla="*/ 214 w 3034"/>
                <a:gd name="T87" fmla="*/ 1240 h 1584"/>
                <a:gd name="T88" fmla="*/ 168 w 3034"/>
                <a:gd name="T89" fmla="*/ 1304 h 1584"/>
                <a:gd name="T90" fmla="*/ 126 w 3034"/>
                <a:gd name="T91" fmla="*/ 1372 h 1584"/>
                <a:gd name="T92" fmla="*/ 82 w 3034"/>
                <a:gd name="T93" fmla="*/ 1440 h 1584"/>
                <a:gd name="T94" fmla="*/ 40 w 3034"/>
                <a:gd name="T95" fmla="*/ 1512 h 1584"/>
                <a:gd name="T96" fmla="*/ 0 w 3034"/>
                <a:gd name="T97" fmla="*/ 1584 h 1584"/>
                <a:gd name="T98" fmla="*/ 1594 w 3034"/>
                <a:gd name="T99" fmla="*/ 1584 h 1584"/>
                <a:gd name="T100" fmla="*/ 1596 w 3034"/>
                <a:gd name="T101" fmla="*/ 1584 h 1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34" h="1584">
                  <a:moveTo>
                    <a:pt x="1596" y="1584"/>
                  </a:moveTo>
                  <a:lnTo>
                    <a:pt x="3034" y="16"/>
                  </a:lnTo>
                  <a:lnTo>
                    <a:pt x="3034" y="16"/>
                  </a:lnTo>
                  <a:lnTo>
                    <a:pt x="2978" y="10"/>
                  </a:lnTo>
                  <a:lnTo>
                    <a:pt x="2912" y="4"/>
                  </a:lnTo>
                  <a:lnTo>
                    <a:pt x="2822" y="0"/>
                  </a:lnTo>
                  <a:lnTo>
                    <a:pt x="2712" y="0"/>
                  </a:lnTo>
                  <a:lnTo>
                    <a:pt x="2650" y="0"/>
                  </a:lnTo>
                  <a:lnTo>
                    <a:pt x="2582" y="2"/>
                  </a:lnTo>
                  <a:lnTo>
                    <a:pt x="2512" y="6"/>
                  </a:lnTo>
                  <a:lnTo>
                    <a:pt x="2438" y="12"/>
                  </a:lnTo>
                  <a:lnTo>
                    <a:pt x="2360" y="20"/>
                  </a:lnTo>
                  <a:lnTo>
                    <a:pt x="2278" y="30"/>
                  </a:lnTo>
                  <a:lnTo>
                    <a:pt x="2194" y="42"/>
                  </a:lnTo>
                  <a:lnTo>
                    <a:pt x="2106" y="58"/>
                  </a:lnTo>
                  <a:lnTo>
                    <a:pt x="2016" y="76"/>
                  </a:lnTo>
                  <a:lnTo>
                    <a:pt x="1926" y="96"/>
                  </a:lnTo>
                  <a:lnTo>
                    <a:pt x="1832" y="120"/>
                  </a:lnTo>
                  <a:lnTo>
                    <a:pt x="1736" y="148"/>
                  </a:lnTo>
                  <a:lnTo>
                    <a:pt x="1640" y="180"/>
                  </a:lnTo>
                  <a:lnTo>
                    <a:pt x="1542" y="214"/>
                  </a:lnTo>
                  <a:lnTo>
                    <a:pt x="1444" y="254"/>
                  </a:lnTo>
                  <a:lnTo>
                    <a:pt x="1344" y="298"/>
                  </a:lnTo>
                  <a:lnTo>
                    <a:pt x="1244" y="346"/>
                  </a:lnTo>
                  <a:lnTo>
                    <a:pt x="1146" y="400"/>
                  </a:lnTo>
                  <a:lnTo>
                    <a:pt x="1046" y="458"/>
                  </a:lnTo>
                  <a:lnTo>
                    <a:pt x="998" y="488"/>
                  </a:lnTo>
                  <a:lnTo>
                    <a:pt x="948" y="520"/>
                  </a:lnTo>
                  <a:lnTo>
                    <a:pt x="898" y="554"/>
                  </a:lnTo>
                  <a:lnTo>
                    <a:pt x="850" y="590"/>
                  </a:lnTo>
                  <a:lnTo>
                    <a:pt x="802" y="626"/>
                  </a:lnTo>
                  <a:lnTo>
                    <a:pt x="754" y="664"/>
                  </a:lnTo>
                  <a:lnTo>
                    <a:pt x="754" y="664"/>
                  </a:lnTo>
                  <a:lnTo>
                    <a:pt x="702" y="708"/>
                  </a:lnTo>
                  <a:lnTo>
                    <a:pt x="650" y="752"/>
                  </a:lnTo>
                  <a:lnTo>
                    <a:pt x="598" y="798"/>
                  </a:lnTo>
                  <a:lnTo>
                    <a:pt x="548" y="846"/>
                  </a:lnTo>
                  <a:lnTo>
                    <a:pt x="498" y="898"/>
                  </a:lnTo>
                  <a:lnTo>
                    <a:pt x="450" y="950"/>
                  </a:lnTo>
                  <a:lnTo>
                    <a:pt x="400" y="1004"/>
                  </a:lnTo>
                  <a:lnTo>
                    <a:pt x="352" y="1060"/>
                  </a:lnTo>
                  <a:lnTo>
                    <a:pt x="306" y="1118"/>
                  </a:lnTo>
                  <a:lnTo>
                    <a:pt x="260" y="1178"/>
                  </a:lnTo>
                  <a:lnTo>
                    <a:pt x="214" y="1240"/>
                  </a:lnTo>
                  <a:lnTo>
                    <a:pt x="168" y="1304"/>
                  </a:lnTo>
                  <a:lnTo>
                    <a:pt x="126" y="1372"/>
                  </a:lnTo>
                  <a:lnTo>
                    <a:pt x="82" y="1440"/>
                  </a:lnTo>
                  <a:lnTo>
                    <a:pt x="40" y="1512"/>
                  </a:lnTo>
                  <a:lnTo>
                    <a:pt x="0" y="1584"/>
                  </a:lnTo>
                  <a:lnTo>
                    <a:pt x="1594" y="1584"/>
                  </a:lnTo>
                  <a:lnTo>
                    <a:pt x="1596" y="1584"/>
                  </a:lnTo>
                  <a:close/>
                </a:path>
              </a:pathLst>
            </a:custGeom>
            <a:gradFill flip="none" rotWithShape="1">
              <a:gsLst>
                <a:gs pos="0">
                  <a:schemeClr val="bg1">
                    <a:lumMod val="65000"/>
                  </a:schemeClr>
                </a:gs>
                <a:gs pos="100000">
                  <a:schemeClr val="bg1">
                    <a:lumMod val="85000"/>
                  </a:schemeClr>
                </a:gs>
              </a:gsLst>
              <a:lin ang="16200000" scaled="1"/>
              <a:tileRect/>
            </a:gradFill>
            <a:ln>
              <a:noFill/>
            </a:ln>
          </p:spPr>
          <p:txBody>
            <a:bodyPr vert="horz" wrap="square" lIns="91440" tIns="45720" rIns="91440" bIns="45720" numCol="1" anchor="t" anchorCtr="0" compatLnSpc="1"/>
            <a:lstStyle/>
            <a:p>
              <a:endParaRPr lang="zh-CN" altLang="en-US"/>
            </a:p>
          </p:txBody>
        </p:sp>
        <p:sp>
          <p:nvSpPr>
            <p:cNvPr id="35" name="Freeform 22"/>
            <p:cNvSpPr/>
            <p:nvPr/>
          </p:nvSpPr>
          <p:spPr bwMode="auto">
            <a:xfrm rot="16200000">
              <a:off x="3215812" y="1661354"/>
              <a:ext cx="2687335" cy="2269990"/>
            </a:xfrm>
            <a:custGeom>
              <a:avLst/>
              <a:gdLst>
                <a:gd name="T0" fmla="*/ 42 w 3490"/>
                <a:gd name="T1" fmla="*/ 1404 h 2948"/>
                <a:gd name="T2" fmla="*/ 174 w 3490"/>
                <a:gd name="T3" fmla="*/ 1200 h 2948"/>
                <a:gd name="T4" fmla="*/ 320 w 3490"/>
                <a:gd name="T5" fmla="*/ 1010 h 2948"/>
                <a:gd name="T6" fmla="*/ 480 w 3490"/>
                <a:gd name="T7" fmla="*/ 838 h 2948"/>
                <a:gd name="T8" fmla="*/ 650 w 3490"/>
                <a:gd name="T9" fmla="*/ 680 h 2948"/>
                <a:gd name="T10" fmla="*/ 834 w 3490"/>
                <a:gd name="T11" fmla="*/ 536 h 2948"/>
                <a:gd name="T12" fmla="*/ 942 w 3490"/>
                <a:gd name="T13" fmla="*/ 464 h 2948"/>
                <a:gd name="T14" fmla="*/ 1110 w 3490"/>
                <a:gd name="T15" fmla="*/ 366 h 2948"/>
                <a:gd name="T16" fmla="*/ 1286 w 3490"/>
                <a:gd name="T17" fmla="*/ 278 h 2948"/>
                <a:gd name="T18" fmla="*/ 1470 w 3490"/>
                <a:gd name="T19" fmla="*/ 202 h 2948"/>
                <a:gd name="T20" fmla="*/ 1662 w 3490"/>
                <a:gd name="T21" fmla="*/ 138 h 2948"/>
                <a:gd name="T22" fmla="*/ 1794 w 3490"/>
                <a:gd name="T23" fmla="*/ 102 h 2948"/>
                <a:gd name="T24" fmla="*/ 2046 w 3490"/>
                <a:gd name="T25" fmla="*/ 48 h 2948"/>
                <a:gd name="T26" fmla="*/ 2278 w 3490"/>
                <a:gd name="T27" fmla="*/ 18 h 2948"/>
                <a:gd name="T28" fmla="*/ 2482 w 3490"/>
                <a:gd name="T29" fmla="*/ 2 h 2948"/>
                <a:gd name="T30" fmla="*/ 2744 w 3490"/>
                <a:gd name="T31" fmla="*/ 4 h 2948"/>
                <a:gd name="T32" fmla="*/ 2830 w 3490"/>
                <a:gd name="T33" fmla="*/ 80 h 2948"/>
                <a:gd name="T34" fmla="*/ 2882 w 3490"/>
                <a:gd name="T35" fmla="*/ 288 h 2948"/>
                <a:gd name="T36" fmla="*/ 2942 w 3490"/>
                <a:gd name="T37" fmla="*/ 482 h 2948"/>
                <a:gd name="T38" fmla="*/ 3056 w 3490"/>
                <a:gd name="T39" fmla="*/ 770 h 2948"/>
                <a:gd name="T40" fmla="*/ 3200 w 3490"/>
                <a:gd name="T41" fmla="*/ 1056 h 2948"/>
                <a:gd name="T42" fmla="*/ 3340 w 3490"/>
                <a:gd name="T43" fmla="*/ 1278 h 2948"/>
                <a:gd name="T44" fmla="*/ 3458 w 3490"/>
                <a:gd name="T45" fmla="*/ 1436 h 2948"/>
                <a:gd name="T46" fmla="*/ 3458 w 3490"/>
                <a:gd name="T47" fmla="*/ 1512 h 2948"/>
                <a:gd name="T48" fmla="*/ 3340 w 3490"/>
                <a:gd name="T49" fmla="*/ 1670 h 2948"/>
                <a:gd name="T50" fmla="*/ 3200 w 3490"/>
                <a:gd name="T51" fmla="*/ 1894 h 2948"/>
                <a:gd name="T52" fmla="*/ 3056 w 3490"/>
                <a:gd name="T53" fmla="*/ 2180 h 2948"/>
                <a:gd name="T54" fmla="*/ 2942 w 3490"/>
                <a:gd name="T55" fmla="*/ 2468 h 2948"/>
                <a:gd name="T56" fmla="*/ 2882 w 3490"/>
                <a:gd name="T57" fmla="*/ 2660 h 2948"/>
                <a:gd name="T58" fmla="*/ 2830 w 3490"/>
                <a:gd name="T59" fmla="*/ 2868 h 2948"/>
                <a:gd name="T60" fmla="*/ 2742 w 3490"/>
                <a:gd name="T61" fmla="*/ 2946 h 2948"/>
                <a:gd name="T62" fmla="*/ 2478 w 3490"/>
                <a:gd name="T63" fmla="*/ 2946 h 2948"/>
                <a:gd name="T64" fmla="*/ 2272 w 3490"/>
                <a:gd name="T65" fmla="*/ 2932 h 2948"/>
                <a:gd name="T66" fmla="*/ 2040 w 3490"/>
                <a:gd name="T67" fmla="*/ 2900 h 2948"/>
                <a:gd name="T68" fmla="*/ 1786 w 3490"/>
                <a:gd name="T69" fmla="*/ 2846 h 2948"/>
                <a:gd name="T70" fmla="*/ 1654 w 3490"/>
                <a:gd name="T71" fmla="*/ 2810 h 2948"/>
                <a:gd name="T72" fmla="*/ 1464 w 3490"/>
                <a:gd name="T73" fmla="*/ 2744 h 2948"/>
                <a:gd name="T74" fmla="*/ 1280 w 3490"/>
                <a:gd name="T75" fmla="*/ 2668 h 2948"/>
                <a:gd name="T76" fmla="*/ 1104 w 3490"/>
                <a:gd name="T77" fmla="*/ 2580 h 2948"/>
                <a:gd name="T78" fmla="*/ 938 w 3490"/>
                <a:gd name="T79" fmla="*/ 2482 h 2948"/>
                <a:gd name="T80" fmla="*/ 830 w 3490"/>
                <a:gd name="T81" fmla="*/ 2410 h 2948"/>
                <a:gd name="T82" fmla="*/ 648 w 3490"/>
                <a:gd name="T83" fmla="*/ 2268 h 2948"/>
                <a:gd name="T84" fmla="*/ 478 w 3490"/>
                <a:gd name="T85" fmla="*/ 2110 h 2948"/>
                <a:gd name="T86" fmla="*/ 320 w 3490"/>
                <a:gd name="T87" fmla="*/ 1936 h 2948"/>
                <a:gd name="T88" fmla="*/ 174 w 3490"/>
                <a:gd name="T89" fmla="*/ 1748 h 2948"/>
                <a:gd name="T90" fmla="*/ 42 w 3490"/>
                <a:gd name="T91" fmla="*/ 1546 h 2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90" h="2948">
                  <a:moveTo>
                    <a:pt x="0" y="1474"/>
                  </a:moveTo>
                  <a:lnTo>
                    <a:pt x="0" y="1474"/>
                  </a:lnTo>
                  <a:lnTo>
                    <a:pt x="42" y="1404"/>
                  </a:lnTo>
                  <a:lnTo>
                    <a:pt x="84" y="1334"/>
                  </a:lnTo>
                  <a:lnTo>
                    <a:pt x="130" y="1266"/>
                  </a:lnTo>
                  <a:lnTo>
                    <a:pt x="174" y="1200"/>
                  </a:lnTo>
                  <a:lnTo>
                    <a:pt x="222" y="1134"/>
                  </a:lnTo>
                  <a:lnTo>
                    <a:pt x="270" y="1072"/>
                  </a:lnTo>
                  <a:lnTo>
                    <a:pt x="320" y="1010"/>
                  </a:lnTo>
                  <a:lnTo>
                    <a:pt x="372" y="952"/>
                  </a:lnTo>
                  <a:lnTo>
                    <a:pt x="426" y="894"/>
                  </a:lnTo>
                  <a:lnTo>
                    <a:pt x="480" y="838"/>
                  </a:lnTo>
                  <a:lnTo>
                    <a:pt x="536" y="782"/>
                  </a:lnTo>
                  <a:lnTo>
                    <a:pt x="592" y="730"/>
                  </a:lnTo>
                  <a:lnTo>
                    <a:pt x="650" y="680"/>
                  </a:lnTo>
                  <a:lnTo>
                    <a:pt x="710" y="630"/>
                  </a:lnTo>
                  <a:lnTo>
                    <a:pt x="772" y="582"/>
                  </a:lnTo>
                  <a:lnTo>
                    <a:pt x="834" y="536"/>
                  </a:lnTo>
                  <a:lnTo>
                    <a:pt x="834" y="536"/>
                  </a:lnTo>
                  <a:lnTo>
                    <a:pt x="888" y="500"/>
                  </a:lnTo>
                  <a:lnTo>
                    <a:pt x="942" y="464"/>
                  </a:lnTo>
                  <a:lnTo>
                    <a:pt x="996" y="430"/>
                  </a:lnTo>
                  <a:lnTo>
                    <a:pt x="1054" y="398"/>
                  </a:lnTo>
                  <a:lnTo>
                    <a:pt x="1110" y="366"/>
                  </a:lnTo>
                  <a:lnTo>
                    <a:pt x="1168" y="336"/>
                  </a:lnTo>
                  <a:lnTo>
                    <a:pt x="1226" y="306"/>
                  </a:lnTo>
                  <a:lnTo>
                    <a:pt x="1286" y="278"/>
                  </a:lnTo>
                  <a:lnTo>
                    <a:pt x="1348" y="252"/>
                  </a:lnTo>
                  <a:lnTo>
                    <a:pt x="1408" y="226"/>
                  </a:lnTo>
                  <a:lnTo>
                    <a:pt x="1470" y="202"/>
                  </a:lnTo>
                  <a:lnTo>
                    <a:pt x="1534" y="180"/>
                  </a:lnTo>
                  <a:lnTo>
                    <a:pt x="1598" y="158"/>
                  </a:lnTo>
                  <a:lnTo>
                    <a:pt x="1662" y="138"/>
                  </a:lnTo>
                  <a:lnTo>
                    <a:pt x="1728" y="118"/>
                  </a:lnTo>
                  <a:lnTo>
                    <a:pt x="1794" y="102"/>
                  </a:lnTo>
                  <a:lnTo>
                    <a:pt x="1794" y="102"/>
                  </a:lnTo>
                  <a:lnTo>
                    <a:pt x="1880" y="80"/>
                  </a:lnTo>
                  <a:lnTo>
                    <a:pt x="1964" y="64"/>
                  </a:lnTo>
                  <a:lnTo>
                    <a:pt x="2046" y="48"/>
                  </a:lnTo>
                  <a:lnTo>
                    <a:pt x="2126" y="36"/>
                  </a:lnTo>
                  <a:lnTo>
                    <a:pt x="2204" y="26"/>
                  </a:lnTo>
                  <a:lnTo>
                    <a:pt x="2278" y="18"/>
                  </a:lnTo>
                  <a:lnTo>
                    <a:pt x="2350" y="10"/>
                  </a:lnTo>
                  <a:lnTo>
                    <a:pt x="2418" y="6"/>
                  </a:lnTo>
                  <a:lnTo>
                    <a:pt x="2482" y="2"/>
                  </a:lnTo>
                  <a:lnTo>
                    <a:pt x="2542" y="2"/>
                  </a:lnTo>
                  <a:lnTo>
                    <a:pt x="2652" y="0"/>
                  </a:lnTo>
                  <a:lnTo>
                    <a:pt x="2744" y="4"/>
                  </a:lnTo>
                  <a:lnTo>
                    <a:pt x="2814" y="8"/>
                  </a:lnTo>
                  <a:lnTo>
                    <a:pt x="2814" y="8"/>
                  </a:lnTo>
                  <a:lnTo>
                    <a:pt x="2830" y="80"/>
                  </a:lnTo>
                  <a:lnTo>
                    <a:pt x="2846" y="152"/>
                  </a:lnTo>
                  <a:lnTo>
                    <a:pt x="2864" y="222"/>
                  </a:lnTo>
                  <a:lnTo>
                    <a:pt x="2882" y="288"/>
                  </a:lnTo>
                  <a:lnTo>
                    <a:pt x="2902" y="356"/>
                  </a:lnTo>
                  <a:lnTo>
                    <a:pt x="2922" y="420"/>
                  </a:lnTo>
                  <a:lnTo>
                    <a:pt x="2942" y="482"/>
                  </a:lnTo>
                  <a:lnTo>
                    <a:pt x="2964" y="542"/>
                  </a:lnTo>
                  <a:lnTo>
                    <a:pt x="3008" y="660"/>
                  </a:lnTo>
                  <a:lnTo>
                    <a:pt x="3056" y="770"/>
                  </a:lnTo>
                  <a:lnTo>
                    <a:pt x="3104" y="872"/>
                  </a:lnTo>
                  <a:lnTo>
                    <a:pt x="3152" y="968"/>
                  </a:lnTo>
                  <a:lnTo>
                    <a:pt x="3200" y="1056"/>
                  </a:lnTo>
                  <a:lnTo>
                    <a:pt x="3248" y="1138"/>
                  </a:lnTo>
                  <a:lnTo>
                    <a:pt x="3296" y="1212"/>
                  </a:lnTo>
                  <a:lnTo>
                    <a:pt x="3340" y="1278"/>
                  </a:lnTo>
                  <a:lnTo>
                    <a:pt x="3382" y="1338"/>
                  </a:lnTo>
                  <a:lnTo>
                    <a:pt x="3422" y="1392"/>
                  </a:lnTo>
                  <a:lnTo>
                    <a:pt x="3458" y="1436"/>
                  </a:lnTo>
                  <a:lnTo>
                    <a:pt x="3490" y="1474"/>
                  </a:lnTo>
                  <a:lnTo>
                    <a:pt x="3490" y="1474"/>
                  </a:lnTo>
                  <a:lnTo>
                    <a:pt x="3458" y="1512"/>
                  </a:lnTo>
                  <a:lnTo>
                    <a:pt x="3422" y="1558"/>
                  </a:lnTo>
                  <a:lnTo>
                    <a:pt x="3382" y="1610"/>
                  </a:lnTo>
                  <a:lnTo>
                    <a:pt x="3340" y="1670"/>
                  </a:lnTo>
                  <a:lnTo>
                    <a:pt x="3296" y="1738"/>
                  </a:lnTo>
                  <a:lnTo>
                    <a:pt x="3248" y="1812"/>
                  </a:lnTo>
                  <a:lnTo>
                    <a:pt x="3200" y="1894"/>
                  </a:lnTo>
                  <a:lnTo>
                    <a:pt x="3152" y="1982"/>
                  </a:lnTo>
                  <a:lnTo>
                    <a:pt x="3104" y="2078"/>
                  </a:lnTo>
                  <a:lnTo>
                    <a:pt x="3056" y="2180"/>
                  </a:lnTo>
                  <a:lnTo>
                    <a:pt x="3008" y="2290"/>
                  </a:lnTo>
                  <a:lnTo>
                    <a:pt x="2964" y="2406"/>
                  </a:lnTo>
                  <a:lnTo>
                    <a:pt x="2942" y="2468"/>
                  </a:lnTo>
                  <a:lnTo>
                    <a:pt x="2922" y="2530"/>
                  </a:lnTo>
                  <a:lnTo>
                    <a:pt x="2902" y="2594"/>
                  </a:lnTo>
                  <a:lnTo>
                    <a:pt x="2882" y="2660"/>
                  </a:lnTo>
                  <a:lnTo>
                    <a:pt x="2864" y="2728"/>
                  </a:lnTo>
                  <a:lnTo>
                    <a:pt x="2846" y="2798"/>
                  </a:lnTo>
                  <a:lnTo>
                    <a:pt x="2830" y="2868"/>
                  </a:lnTo>
                  <a:lnTo>
                    <a:pt x="2814" y="2942"/>
                  </a:lnTo>
                  <a:lnTo>
                    <a:pt x="2814" y="2942"/>
                  </a:lnTo>
                  <a:lnTo>
                    <a:pt x="2742" y="2946"/>
                  </a:lnTo>
                  <a:lnTo>
                    <a:pt x="2650" y="2948"/>
                  </a:lnTo>
                  <a:lnTo>
                    <a:pt x="2540" y="2948"/>
                  </a:lnTo>
                  <a:lnTo>
                    <a:pt x="2478" y="2946"/>
                  </a:lnTo>
                  <a:lnTo>
                    <a:pt x="2414" y="2942"/>
                  </a:lnTo>
                  <a:lnTo>
                    <a:pt x="2344" y="2938"/>
                  </a:lnTo>
                  <a:lnTo>
                    <a:pt x="2272" y="2932"/>
                  </a:lnTo>
                  <a:lnTo>
                    <a:pt x="2198" y="2924"/>
                  </a:lnTo>
                  <a:lnTo>
                    <a:pt x="2120" y="2912"/>
                  </a:lnTo>
                  <a:lnTo>
                    <a:pt x="2040" y="2900"/>
                  </a:lnTo>
                  <a:lnTo>
                    <a:pt x="1956" y="2884"/>
                  </a:lnTo>
                  <a:lnTo>
                    <a:pt x="1872" y="2866"/>
                  </a:lnTo>
                  <a:lnTo>
                    <a:pt x="1786" y="2846"/>
                  </a:lnTo>
                  <a:lnTo>
                    <a:pt x="1786" y="2846"/>
                  </a:lnTo>
                  <a:lnTo>
                    <a:pt x="1720" y="2828"/>
                  </a:lnTo>
                  <a:lnTo>
                    <a:pt x="1654" y="2810"/>
                  </a:lnTo>
                  <a:lnTo>
                    <a:pt x="1590" y="2790"/>
                  </a:lnTo>
                  <a:lnTo>
                    <a:pt x="1526" y="2768"/>
                  </a:lnTo>
                  <a:lnTo>
                    <a:pt x="1464" y="2744"/>
                  </a:lnTo>
                  <a:lnTo>
                    <a:pt x="1402" y="2720"/>
                  </a:lnTo>
                  <a:lnTo>
                    <a:pt x="1340" y="2696"/>
                  </a:lnTo>
                  <a:lnTo>
                    <a:pt x="1280" y="2668"/>
                  </a:lnTo>
                  <a:lnTo>
                    <a:pt x="1222" y="2640"/>
                  </a:lnTo>
                  <a:lnTo>
                    <a:pt x="1162" y="2612"/>
                  </a:lnTo>
                  <a:lnTo>
                    <a:pt x="1104" y="2580"/>
                  </a:lnTo>
                  <a:lnTo>
                    <a:pt x="1048" y="2548"/>
                  </a:lnTo>
                  <a:lnTo>
                    <a:pt x="992" y="2516"/>
                  </a:lnTo>
                  <a:lnTo>
                    <a:pt x="938" y="2482"/>
                  </a:lnTo>
                  <a:lnTo>
                    <a:pt x="884" y="2446"/>
                  </a:lnTo>
                  <a:lnTo>
                    <a:pt x="830" y="2410"/>
                  </a:lnTo>
                  <a:lnTo>
                    <a:pt x="830" y="2410"/>
                  </a:lnTo>
                  <a:lnTo>
                    <a:pt x="768" y="2364"/>
                  </a:lnTo>
                  <a:lnTo>
                    <a:pt x="706" y="2316"/>
                  </a:lnTo>
                  <a:lnTo>
                    <a:pt x="648" y="2268"/>
                  </a:lnTo>
                  <a:lnTo>
                    <a:pt x="590" y="2216"/>
                  </a:lnTo>
                  <a:lnTo>
                    <a:pt x="532" y="2164"/>
                  </a:lnTo>
                  <a:lnTo>
                    <a:pt x="478" y="2110"/>
                  </a:lnTo>
                  <a:lnTo>
                    <a:pt x="424" y="2054"/>
                  </a:lnTo>
                  <a:lnTo>
                    <a:pt x="370" y="1996"/>
                  </a:lnTo>
                  <a:lnTo>
                    <a:pt x="320" y="1936"/>
                  </a:lnTo>
                  <a:lnTo>
                    <a:pt x="270" y="1876"/>
                  </a:lnTo>
                  <a:lnTo>
                    <a:pt x="220" y="1814"/>
                  </a:lnTo>
                  <a:lnTo>
                    <a:pt x="174" y="1748"/>
                  </a:lnTo>
                  <a:lnTo>
                    <a:pt x="128" y="1682"/>
                  </a:lnTo>
                  <a:lnTo>
                    <a:pt x="84" y="1614"/>
                  </a:lnTo>
                  <a:lnTo>
                    <a:pt x="42" y="1546"/>
                  </a:lnTo>
                  <a:lnTo>
                    <a:pt x="0" y="1474"/>
                  </a:lnTo>
                  <a:lnTo>
                    <a:pt x="0" y="1474"/>
                  </a:lnTo>
                  <a:close/>
                </a:path>
              </a:pathLst>
            </a:custGeom>
            <a:gradFill flip="none" rotWithShape="1">
              <a:gsLst>
                <a:gs pos="0">
                  <a:schemeClr val="bg1">
                    <a:lumMod val="75000"/>
                  </a:schemeClr>
                </a:gs>
                <a:gs pos="100000">
                  <a:schemeClr val="bg1">
                    <a:lumMod val="95000"/>
                  </a:schemeClr>
                </a:gs>
              </a:gsLst>
              <a:lin ang="0" scaled="1"/>
              <a:tileRect/>
            </a:gradFill>
            <a:ln>
              <a:noFill/>
            </a:ln>
          </p:spPr>
          <p:txBody>
            <a:bodyPr vert="horz" wrap="square" lIns="91440" tIns="45720" rIns="91440" bIns="45720" numCol="1" anchor="t" anchorCtr="0" compatLnSpc="1"/>
            <a:lstStyle/>
            <a:p>
              <a:endParaRPr lang="zh-CN" altLang="en-US"/>
            </a:p>
          </p:txBody>
        </p:sp>
      </p:grpSp>
      <p:sp>
        <p:nvSpPr>
          <p:cNvPr id="36" name="矩形 35"/>
          <p:cNvSpPr/>
          <p:nvPr/>
        </p:nvSpPr>
        <p:spPr>
          <a:xfrm>
            <a:off x="533673" y="3881217"/>
            <a:ext cx="2847240" cy="1043350"/>
          </a:xfrm>
          <a:prstGeom prst="rect">
            <a:avLst/>
          </a:prstGeom>
        </p:spPr>
        <p:txBody>
          <a:bodyPr wrap="square" lIns="121908" tIns="60954" rIns="121908" bIns="60954">
            <a:spAutoFit/>
          </a:bodyPr>
          <a:lstStyle/>
          <a:p>
            <a:pPr algn="r">
              <a:lnSpc>
                <a:spcPct val="130000"/>
              </a:lnSpc>
            </a:pPr>
            <a:r>
              <a:rPr lang="zh-CN" altLang="en-US" sz="1300" dirty="0">
                <a:solidFill>
                  <a:schemeClr val="accent1"/>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1"/>
              </a:solidFill>
              <a:latin typeface="微软雅黑" panose="020B0503020204020204" pitchFamily="34" charset="-122"/>
              <a:ea typeface="微软雅黑" panose="020B0503020204020204" pitchFamily="34" charset="-122"/>
            </a:endParaRPr>
          </a:p>
          <a:p>
            <a:pPr algn="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37" name="组合 36"/>
          <p:cNvGrpSpPr/>
          <p:nvPr/>
        </p:nvGrpSpPr>
        <p:grpSpPr>
          <a:xfrm>
            <a:off x="3392768" y="4128587"/>
            <a:ext cx="535214" cy="535284"/>
            <a:chOff x="5835317" y="2123703"/>
            <a:chExt cx="756000" cy="756000"/>
          </a:xfrm>
        </p:grpSpPr>
        <p:sp>
          <p:nvSpPr>
            <p:cNvPr id="38" name="椭圆 37"/>
            <p:cNvSpPr/>
            <p:nvPr/>
          </p:nvSpPr>
          <p:spPr>
            <a:xfrm>
              <a:off x="5835317" y="2123703"/>
              <a:ext cx="756000" cy="756000"/>
            </a:xfrm>
            <a:prstGeom prst="ellipse">
              <a:avLst/>
            </a:prstGeom>
            <a:solidFill>
              <a:schemeClr val="accent1"/>
            </a:solid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9" name="组合 38"/>
            <p:cNvGrpSpPr/>
            <p:nvPr/>
          </p:nvGrpSpPr>
          <p:grpSpPr>
            <a:xfrm>
              <a:off x="6046413" y="2333066"/>
              <a:ext cx="333808" cy="298641"/>
              <a:chOff x="4987925" y="414338"/>
              <a:chExt cx="1898650" cy="1698625"/>
            </a:xfrm>
          </p:grpSpPr>
          <p:sp>
            <p:nvSpPr>
              <p:cNvPr id="40"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1" name="Line 23"/>
              <p:cNvSpPr>
                <a:spLocks noChangeShapeType="1"/>
              </p:cNvSpPr>
              <p:nvPr/>
            </p:nvSpPr>
            <p:spPr bwMode="auto">
              <a:xfrm>
                <a:off x="5937250" y="893763"/>
                <a:ext cx="0" cy="5683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42"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43" name="矩形 42"/>
          <p:cNvSpPr/>
          <p:nvPr/>
        </p:nvSpPr>
        <p:spPr>
          <a:xfrm>
            <a:off x="8751593" y="3881217"/>
            <a:ext cx="2837705" cy="1043350"/>
          </a:xfrm>
          <a:prstGeom prst="rect">
            <a:avLst/>
          </a:prstGeom>
        </p:spPr>
        <p:txBody>
          <a:bodyPr wrap="square" lIns="121908" tIns="60954" rIns="121908" bIns="60954">
            <a:spAutoFit/>
          </a:bodyPr>
          <a:lstStyle/>
          <a:p>
            <a:pPr>
              <a:lnSpc>
                <a:spcPct val="130000"/>
              </a:lnSpc>
            </a:pPr>
            <a:r>
              <a:rPr lang="zh-CN" altLang="en-US" sz="1300" dirty="0">
                <a:solidFill>
                  <a:schemeClr val="accent2"/>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2"/>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44" name="组合 43"/>
          <p:cNvGrpSpPr/>
          <p:nvPr/>
        </p:nvGrpSpPr>
        <p:grpSpPr>
          <a:xfrm>
            <a:off x="8207790" y="2470903"/>
            <a:ext cx="535214" cy="535284"/>
            <a:chOff x="2552681" y="2123703"/>
            <a:chExt cx="756000" cy="756000"/>
          </a:xfrm>
        </p:grpSpPr>
        <p:sp>
          <p:nvSpPr>
            <p:cNvPr id="45" name="椭圆 44"/>
            <p:cNvSpPr/>
            <p:nvPr/>
          </p:nvSpPr>
          <p:spPr>
            <a:xfrm>
              <a:off x="2552681" y="2123703"/>
              <a:ext cx="756000" cy="756000"/>
            </a:xfrm>
            <a:prstGeom prst="ellipse">
              <a:avLst/>
            </a:prstGeom>
            <a:solidFill>
              <a:schemeClr val="accent4"/>
            </a:solidFill>
            <a:ln w="127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6" name="组合 45"/>
            <p:cNvGrpSpPr/>
            <p:nvPr/>
          </p:nvGrpSpPr>
          <p:grpSpPr>
            <a:xfrm>
              <a:off x="2780523" y="2352383"/>
              <a:ext cx="300316" cy="298641"/>
              <a:chOff x="2616200" y="414338"/>
              <a:chExt cx="1708150" cy="1698625"/>
            </a:xfrm>
          </p:grpSpPr>
          <p:sp>
            <p:nvSpPr>
              <p:cNvPr id="47"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8"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9" name="Line 27"/>
              <p:cNvSpPr>
                <a:spLocks noChangeShapeType="1"/>
              </p:cNvSpPr>
              <p:nvPr/>
            </p:nvSpPr>
            <p:spPr bwMode="auto">
              <a:xfrm flipH="1">
                <a:off x="3409950" y="614363"/>
                <a:ext cx="606425" cy="54610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sp>
        <p:nvSpPr>
          <p:cNvPr id="50" name="矩形 49"/>
          <p:cNvSpPr/>
          <p:nvPr/>
        </p:nvSpPr>
        <p:spPr>
          <a:xfrm>
            <a:off x="533673" y="2223533"/>
            <a:ext cx="2847240" cy="1043350"/>
          </a:xfrm>
          <a:prstGeom prst="rect">
            <a:avLst/>
          </a:prstGeom>
        </p:spPr>
        <p:txBody>
          <a:bodyPr wrap="square" lIns="121908" tIns="60954" rIns="121908" bIns="60954">
            <a:spAutoFit/>
          </a:bodyPr>
          <a:lstStyle/>
          <a:p>
            <a:pPr algn="r">
              <a:lnSpc>
                <a:spcPct val="130000"/>
              </a:lnSpc>
            </a:pPr>
            <a:r>
              <a:rPr lang="zh-CN" altLang="en-US" sz="1300" dirty="0">
                <a:solidFill>
                  <a:schemeClr val="accent5"/>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gn="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51" name="组合 50"/>
          <p:cNvGrpSpPr/>
          <p:nvPr/>
        </p:nvGrpSpPr>
        <p:grpSpPr>
          <a:xfrm>
            <a:off x="8207790" y="4128587"/>
            <a:ext cx="535214" cy="535284"/>
            <a:chOff x="4193999" y="2123703"/>
            <a:chExt cx="756000" cy="756000"/>
          </a:xfrm>
        </p:grpSpPr>
        <p:sp>
          <p:nvSpPr>
            <p:cNvPr id="52" name="椭圆 51"/>
            <p:cNvSpPr/>
            <p:nvPr/>
          </p:nvSpPr>
          <p:spPr>
            <a:xfrm>
              <a:off x="4193999" y="2123703"/>
              <a:ext cx="756000" cy="756000"/>
            </a:xfrm>
            <a:prstGeom prst="ellipse">
              <a:avLst/>
            </a:prstGeom>
            <a:solidFill>
              <a:schemeClr val="accent2"/>
            </a:solidFill>
            <a:ln w="127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3" name="组合 52"/>
            <p:cNvGrpSpPr/>
            <p:nvPr/>
          </p:nvGrpSpPr>
          <p:grpSpPr>
            <a:xfrm>
              <a:off x="4420167" y="2352383"/>
              <a:ext cx="303665" cy="298641"/>
              <a:chOff x="5032375" y="3027363"/>
              <a:chExt cx="1727200" cy="1698625"/>
            </a:xfrm>
          </p:grpSpPr>
          <p:sp>
            <p:nvSpPr>
              <p:cNvPr id="54" name="Freeform 28"/>
              <p:cNvSpPr/>
              <p:nvPr/>
            </p:nvSpPr>
            <p:spPr bwMode="auto">
              <a:xfrm>
                <a:off x="5435600" y="3154363"/>
                <a:ext cx="923925" cy="1085850"/>
              </a:xfrm>
              <a:custGeom>
                <a:avLst/>
                <a:gdLst>
                  <a:gd name="T0" fmla="*/ 582 w 582"/>
                  <a:gd name="T1" fmla="*/ 0 h 684"/>
                  <a:gd name="T2" fmla="*/ 582 w 582"/>
                  <a:gd name="T3" fmla="*/ 0 h 684"/>
                  <a:gd name="T4" fmla="*/ 582 w 582"/>
                  <a:gd name="T5" fmla="*/ 340 h 684"/>
                  <a:gd name="T6" fmla="*/ 582 w 582"/>
                  <a:gd name="T7" fmla="*/ 340 h 684"/>
                  <a:gd name="T8" fmla="*/ 580 w 582"/>
                  <a:gd name="T9" fmla="*/ 354 h 684"/>
                  <a:gd name="T10" fmla="*/ 578 w 582"/>
                  <a:gd name="T11" fmla="*/ 372 h 684"/>
                  <a:gd name="T12" fmla="*/ 572 w 582"/>
                  <a:gd name="T13" fmla="*/ 390 h 684"/>
                  <a:gd name="T14" fmla="*/ 564 w 582"/>
                  <a:gd name="T15" fmla="*/ 412 h 684"/>
                  <a:gd name="T16" fmla="*/ 554 w 582"/>
                  <a:gd name="T17" fmla="*/ 434 h 684"/>
                  <a:gd name="T18" fmla="*/ 542 w 582"/>
                  <a:gd name="T19" fmla="*/ 458 h 684"/>
                  <a:gd name="T20" fmla="*/ 526 w 582"/>
                  <a:gd name="T21" fmla="*/ 484 h 684"/>
                  <a:gd name="T22" fmla="*/ 510 w 582"/>
                  <a:gd name="T23" fmla="*/ 510 h 684"/>
                  <a:gd name="T24" fmla="*/ 490 w 582"/>
                  <a:gd name="T25" fmla="*/ 534 h 684"/>
                  <a:gd name="T26" fmla="*/ 468 w 582"/>
                  <a:gd name="T27" fmla="*/ 560 h 684"/>
                  <a:gd name="T28" fmla="*/ 444 w 582"/>
                  <a:gd name="T29" fmla="*/ 584 h 684"/>
                  <a:gd name="T30" fmla="*/ 418 w 582"/>
                  <a:gd name="T31" fmla="*/ 608 h 684"/>
                  <a:gd name="T32" fmla="*/ 390 w 582"/>
                  <a:gd name="T33" fmla="*/ 630 h 684"/>
                  <a:gd name="T34" fmla="*/ 358 w 582"/>
                  <a:gd name="T35" fmla="*/ 650 h 684"/>
                  <a:gd name="T36" fmla="*/ 326 w 582"/>
                  <a:gd name="T37" fmla="*/ 668 h 684"/>
                  <a:gd name="T38" fmla="*/ 290 w 582"/>
                  <a:gd name="T39" fmla="*/ 684 h 684"/>
                  <a:gd name="T40" fmla="*/ 290 w 582"/>
                  <a:gd name="T41" fmla="*/ 684 h 684"/>
                  <a:gd name="T42" fmla="*/ 256 w 582"/>
                  <a:gd name="T43" fmla="*/ 668 h 684"/>
                  <a:gd name="T44" fmla="*/ 222 w 582"/>
                  <a:gd name="T45" fmla="*/ 650 h 684"/>
                  <a:gd name="T46" fmla="*/ 192 w 582"/>
                  <a:gd name="T47" fmla="*/ 630 h 684"/>
                  <a:gd name="T48" fmla="*/ 164 w 582"/>
                  <a:gd name="T49" fmla="*/ 608 h 684"/>
                  <a:gd name="T50" fmla="*/ 138 w 582"/>
                  <a:gd name="T51" fmla="*/ 584 h 684"/>
                  <a:gd name="T52" fmla="*/ 114 w 582"/>
                  <a:gd name="T53" fmla="*/ 560 h 684"/>
                  <a:gd name="T54" fmla="*/ 92 w 582"/>
                  <a:gd name="T55" fmla="*/ 534 h 684"/>
                  <a:gd name="T56" fmla="*/ 72 w 582"/>
                  <a:gd name="T57" fmla="*/ 510 h 684"/>
                  <a:gd name="T58" fmla="*/ 56 w 582"/>
                  <a:gd name="T59" fmla="*/ 484 h 684"/>
                  <a:gd name="T60" fmla="*/ 40 w 582"/>
                  <a:gd name="T61" fmla="*/ 458 h 684"/>
                  <a:gd name="T62" fmla="*/ 28 w 582"/>
                  <a:gd name="T63" fmla="*/ 434 h 684"/>
                  <a:gd name="T64" fmla="*/ 18 w 582"/>
                  <a:gd name="T65" fmla="*/ 412 h 684"/>
                  <a:gd name="T66" fmla="*/ 10 w 582"/>
                  <a:gd name="T67" fmla="*/ 390 h 684"/>
                  <a:gd name="T68" fmla="*/ 4 w 582"/>
                  <a:gd name="T69" fmla="*/ 372 h 684"/>
                  <a:gd name="T70" fmla="*/ 0 w 582"/>
                  <a:gd name="T71" fmla="*/ 354 h 684"/>
                  <a:gd name="T72" fmla="*/ 0 w 582"/>
                  <a:gd name="T73" fmla="*/ 340 h 684"/>
                  <a:gd name="T74" fmla="*/ 0 w 582"/>
                  <a:gd name="T75" fmla="*/ 340 h 684"/>
                  <a:gd name="T76" fmla="*/ 0 w 582"/>
                  <a:gd name="T7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684">
                    <a:moveTo>
                      <a:pt x="582" y="0"/>
                    </a:moveTo>
                    <a:lnTo>
                      <a:pt x="582" y="0"/>
                    </a:lnTo>
                    <a:lnTo>
                      <a:pt x="582" y="340"/>
                    </a:lnTo>
                    <a:lnTo>
                      <a:pt x="582" y="340"/>
                    </a:lnTo>
                    <a:lnTo>
                      <a:pt x="580" y="354"/>
                    </a:lnTo>
                    <a:lnTo>
                      <a:pt x="578" y="372"/>
                    </a:lnTo>
                    <a:lnTo>
                      <a:pt x="572" y="390"/>
                    </a:lnTo>
                    <a:lnTo>
                      <a:pt x="564" y="412"/>
                    </a:lnTo>
                    <a:lnTo>
                      <a:pt x="554" y="434"/>
                    </a:lnTo>
                    <a:lnTo>
                      <a:pt x="542" y="458"/>
                    </a:lnTo>
                    <a:lnTo>
                      <a:pt x="526" y="484"/>
                    </a:lnTo>
                    <a:lnTo>
                      <a:pt x="510" y="510"/>
                    </a:lnTo>
                    <a:lnTo>
                      <a:pt x="490" y="534"/>
                    </a:lnTo>
                    <a:lnTo>
                      <a:pt x="468" y="560"/>
                    </a:lnTo>
                    <a:lnTo>
                      <a:pt x="444" y="584"/>
                    </a:lnTo>
                    <a:lnTo>
                      <a:pt x="418" y="608"/>
                    </a:lnTo>
                    <a:lnTo>
                      <a:pt x="390" y="630"/>
                    </a:lnTo>
                    <a:lnTo>
                      <a:pt x="358" y="650"/>
                    </a:lnTo>
                    <a:lnTo>
                      <a:pt x="326" y="668"/>
                    </a:lnTo>
                    <a:lnTo>
                      <a:pt x="290" y="684"/>
                    </a:lnTo>
                    <a:lnTo>
                      <a:pt x="290" y="684"/>
                    </a:lnTo>
                    <a:lnTo>
                      <a:pt x="256" y="668"/>
                    </a:lnTo>
                    <a:lnTo>
                      <a:pt x="222" y="650"/>
                    </a:lnTo>
                    <a:lnTo>
                      <a:pt x="192" y="630"/>
                    </a:lnTo>
                    <a:lnTo>
                      <a:pt x="164" y="608"/>
                    </a:lnTo>
                    <a:lnTo>
                      <a:pt x="138" y="584"/>
                    </a:lnTo>
                    <a:lnTo>
                      <a:pt x="114" y="560"/>
                    </a:lnTo>
                    <a:lnTo>
                      <a:pt x="92" y="534"/>
                    </a:lnTo>
                    <a:lnTo>
                      <a:pt x="72" y="510"/>
                    </a:lnTo>
                    <a:lnTo>
                      <a:pt x="56" y="484"/>
                    </a:lnTo>
                    <a:lnTo>
                      <a:pt x="40" y="458"/>
                    </a:lnTo>
                    <a:lnTo>
                      <a:pt x="28" y="434"/>
                    </a:lnTo>
                    <a:lnTo>
                      <a:pt x="18" y="412"/>
                    </a:lnTo>
                    <a:lnTo>
                      <a:pt x="10" y="390"/>
                    </a:lnTo>
                    <a:lnTo>
                      <a:pt x="4" y="372"/>
                    </a:lnTo>
                    <a:lnTo>
                      <a:pt x="0" y="354"/>
                    </a:lnTo>
                    <a:lnTo>
                      <a:pt x="0" y="340"/>
                    </a:lnTo>
                    <a:lnTo>
                      <a:pt x="0" y="340"/>
                    </a:lnTo>
                    <a:lnTo>
                      <a:pt x="0"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5" name="Freeform 29"/>
              <p:cNvSpPr/>
              <p:nvPr/>
            </p:nvSpPr>
            <p:spPr bwMode="auto">
              <a:xfrm>
                <a:off x="5032375" y="3154363"/>
                <a:ext cx="1727200" cy="669925"/>
              </a:xfrm>
              <a:custGeom>
                <a:avLst/>
                <a:gdLst>
                  <a:gd name="T0" fmla="*/ 892 w 1088"/>
                  <a:gd name="T1" fmla="*/ 422 h 422"/>
                  <a:gd name="T2" fmla="*/ 892 w 1088"/>
                  <a:gd name="T3" fmla="*/ 422 h 422"/>
                  <a:gd name="T4" fmla="*/ 922 w 1088"/>
                  <a:gd name="T5" fmla="*/ 400 h 422"/>
                  <a:gd name="T6" fmla="*/ 954 w 1088"/>
                  <a:gd name="T7" fmla="*/ 374 h 422"/>
                  <a:gd name="T8" fmla="*/ 990 w 1088"/>
                  <a:gd name="T9" fmla="*/ 340 h 422"/>
                  <a:gd name="T10" fmla="*/ 1008 w 1088"/>
                  <a:gd name="T11" fmla="*/ 320 h 422"/>
                  <a:gd name="T12" fmla="*/ 1026 w 1088"/>
                  <a:gd name="T13" fmla="*/ 300 h 422"/>
                  <a:gd name="T14" fmla="*/ 1044 w 1088"/>
                  <a:gd name="T15" fmla="*/ 276 h 422"/>
                  <a:gd name="T16" fmla="*/ 1058 w 1088"/>
                  <a:gd name="T17" fmla="*/ 252 h 422"/>
                  <a:gd name="T18" fmla="*/ 1070 w 1088"/>
                  <a:gd name="T19" fmla="*/ 228 h 422"/>
                  <a:gd name="T20" fmla="*/ 1080 w 1088"/>
                  <a:gd name="T21" fmla="*/ 202 h 422"/>
                  <a:gd name="T22" fmla="*/ 1086 w 1088"/>
                  <a:gd name="T23" fmla="*/ 174 h 422"/>
                  <a:gd name="T24" fmla="*/ 1088 w 1088"/>
                  <a:gd name="T25" fmla="*/ 148 h 422"/>
                  <a:gd name="T26" fmla="*/ 1088 w 1088"/>
                  <a:gd name="T27" fmla="*/ 148 h 422"/>
                  <a:gd name="T28" fmla="*/ 1086 w 1088"/>
                  <a:gd name="T29" fmla="*/ 120 h 422"/>
                  <a:gd name="T30" fmla="*/ 1080 w 1088"/>
                  <a:gd name="T31" fmla="*/ 98 h 422"/>
                  <a:gd name="T32" fmla="*/ 1070 w 1088"/>
                  <a:gd name="T33" fmla="*/ 78 h 422"/>
                  <a:gd name="T34" fmla="*/ 1058 w 1088"/>
                  <a:gd name="T35" fmla="*/ 60 h 422"/>
                  <a:gd name="T36" fmla="*/ 1042 w 1088"/>
                  <a:gd name="T37" fmla="*/ 46 h 422"/>
                  <a:gd name="T38" fmla="*/ 1022 w 1088"/>
                  <a:gd name="T39" fmla="*/ 34 h 422"/>
                  <a:gd name="T40" fmla="*/ 1002 w 1088"/>
                  <a:gd name="T41" fmla="*/ 24 h 422"/>
                  <a:gd name="T42" fmla="*/ 980 w 1088"/>
                  <a:gd name="T43" fmla="*/ 18 h 422"/>
                  <a:gd name="T44" fmla="*/ 956 w 1088"/>
                  <a:gd name="T45" fmla="*/ 12 h 422"/>
                  <a:gd name="T46" fmla="*/ 932 w 1088"/>
                  <a:gd name="T47" fmla="*/ 6 h 422"/>
                  <a:gd name="T48" fmla="*/ 882 w 1088"/>
                  <a:gd name="T49" fmla="*/ 2 h 422"/>
                  <a:gd name="T50" fmla="*/ 834 w 1088"/>
                  <a:gd name="T51" fmla="*/ 0 h 422"/>
                  <a:gd name="T52" fmla="*/ 788 w 1088"/>
                  <a:gd name="T53" fmla="*/ 0 h 422"/>
                  <a:gd name="T54" fmla="*/ 788 w 1088"/>
                  <a:gd name="T55" fmla="*/ 0 h 422"/>
                  <a:gd name="T56" fmla="*/ 544 w 1088"/>
                  <a:gd name="T57" fmla="*/ 0 h 422"/>
                  <a:gd name="T58" fmla="*/ 544 w 1088"/>
                  <a:gd name="T59" fmla="*/ 0 h 422"/>
                  <a:gd name="T60" fmla="*/ 300 w 1088"/>
                  <a:gd name="T61" fmla="*/ 0 h 422"/>
                  <a:gd name="T62" fmla="*/ 300 w 1088"/>
                  <a:gd name="T63" fmla="*/ 0 h 422"/>
                  <a:gd name="T64" fmla="*/ 256 w 1088"/>
                  <a:gd name="T65" fmla="*/ 0 h 422"/>
                  <a:gd name="T66" fmla="*/ 208 w 1088"/>
                  <a:gd name="T67" fmla="*/ 2 h 422"/>
                  <a:gd name="T68" fmla="*/ 158 w 1088"/>
                  <a:gd name="T69" fmla="*/ 6 h 422"/>
                  <a:gd name="T70" fmla="*/ 134 w 1088"/>
                  <a:gd name="T71" fmla="*/ 12 h 422"/>
                  <a:gd name="T72" fmla="*/ 110 w 1088"/>
                  <a:gd name="T73" fmla="*/ 18 h 422"/>
                  <a:gd name="T74" fmla="*/ 88 w 1088"/>
                  <a:gd name="T75" fmla="*/ 24 h 422"/>
                  <a:gd name="T76" fmla="*/ 66 w 1088"/>
                  <a:gd name="T77" fmla="*/ 34 h 422"/>
                  <a:gd name="T78" fmla="*/ 48 w 1088"/>
                  <a:gd name="T79" fmla="*/ 46 h 422"/>
                  <a:gd name="T80" fmla="*/ 32 w 1088"/>
                  <a:gd name="T81" fmla="*/ 60 h 422"/>
                  <a:gd name="T82" fmla="*/ 18 w 1088"/>
                  <a:gd name="T83" fmla="*/ 78 h 422"/>
                  <a:gd name="T84" fmla="*/ 8 w 1088"/>
                  <a:gd name="T85" fmla="*/ 98 h 422"/>
                  <a:gd name="T86" fmla="*/ 2 w 1088"/>
                  <a:gd name="T87" fmla="*/ 120 h 422"/>
                  <a:gd name="T88" fmla="*/ 0 w 1088"/>
                  <a:gd name="T89" fmla="*/ 148 h 422"/>
                  <a:gd name="T90" fmla="*/ 0 w 1088"/>
                  <a:gd name="T91" fmla="*/ 148 h 422"/>
                  <a:gd name="T92" fmla="*/ 2 w 1088"/>
                  <a:gd name="T93" fmla="*/ 174 h 422"/>
                  <a:gd name="T94" fmla="*/ 10 w 1088"/>
                  <a:gd name="T95" fmla="*/ 202 h 422"/>
                  <a:gd name="T96" fmla="*/ 18 w 1088"/>
                  <a:gd name="T97" fmla="*/ 228 h 422"/>
                  <a:gd name="T98" fmla="*/ 32 w 1088"/>
                  <a:gd name="T99" fmla="*/ 252 h 422"/>
                  <a:gd name="T100" fmla="*/ 46 w 1088"/>
                  <a:gd name="T101" fmla="*/ 276 h 422"/>
                  <a:gd name="T102" fmla="*/ 64 w 1088"/>
                  <a:gd name="T103" fmla="*/ 300 h 422"/>
                  <a:gd name="T104" fmla="*/ 80 w 1088"/>
                  <a:gd name="T105" fmla="*/ 320 h 422"/>
                  <a:gd name="T106" fmla="*/ 100 w 1088"/>
                  <a:gd name="T107" fmla="*/ 340 h 422"/>
                  <a:gd name="T108" fmla="*/ 136 w 1088"/>
                  <a:gd name="T109" fmla="*/ 374 h 422"/>
                  <a:gd name="T110" fmla="*/ 168 w 1088"/>
                  <a:gd name="T111" fmla="*/ 400 h 422"/>
                  <a:gd name="T112" fmla="*/ 198 w 1088"/>
                  <a:gd name="T11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8" h="422">
                    <a:moveTo>
                      <a:pt x="892" y="422"/>
                    </a:moveTo>
                    <a:lnTo>
                      <a:pt x="892" y="422"/>
                    </a:lnTo>
                    <a:lnTo>
                      <a:pt x="922" y="400"/>
                    </a:lnTo>
                    <a:lnTo>
                      <a:pt x="954" y="374"/>
                    </a:lnTo>
                    <a:lnTo>
                      <a:pt x="990" y="340"/>
                    </a:lnTo>
                    <a:lnTo>
                      <a:pt x="1008" y="320"/>
                    </a:lnTo>
                    <a:lnTo>
                      <a:pt x="1026" y="300"/>
                    </a:lnTo>
                    <a:lnTo>
                      <a:pt x="1044" y="276"/>
                    </a:lnTo>
                    <a:lnTo>
                      <a:pt x="1058" y="252"/>
                    </a:lnTo>
                    <a:lnTo>
                      <a:pt x="1070" y="228"/>
                    </a:lnTo>
                    <a:lnTo>
                      <a:pt x="1080" y="202"/>
                    </a:lnTo>
                    <a:lnTo>
                      <a:pt x="1086" y="174"/>
                    </a:lnTo>
                    <a:lnTo>
                      <a:pt x="1088" y="148"/>
                    </a:lnTo>
                    <a:lnTo>
                      <a:pt x="1088" y="148"/>
                    </a:lnTo>
                    <a:lnTo>
                      <a:pt x="1086" y="120"/>
                    </a:lnTo>
                    <a:lnTo>
                      <a:pt x="1080" y="98"/>
                    </a:lnTo>
                    <a:lnTo>
                      <a:pt x="1070" y="78"/>
                    </a:lnTo>
                    <a:lnTo>
                      <a:pt x="1058" y="60"/>
                    </a:lnTo>
                    <a:lnTo>
                      <a:pt x="1042" y="46"/>
                    </a:lnTo>
                    <a:lnTo>
                      <a:pt x="1022" y="34"/>
                    </a:lnTo>
                    <a:lnTo>
                      <a:pt x="1002" y="24"/>
                    </a:lnTo>
                    <a:lnTo>
                      <a:pt x="980" y="18"/>
                    </a:lnTo>
                    <a:lnTo>
                      <a:pt x="956" y="12"/>
                    </a:lnTo>
                    <a:lnTo>
                      <a:pt x="932" y="6"/>
                    </a:lnTo>
                    <a:lnTo>
                      <a:pt x="882" y="2"/>
                    </a:lnTo>
                    <a:lnTo>
                      <a:pt x="834" y="0"/>
                    </a:lnTo>
                    <a:lnTo>
                      <a:pt x="788" y="0"/>
                    </a:lnTo>
                    <a:lnTo>
                      <a:pt x="788" y="0"/>
                    </a:lnTo>
                    <a:lnTo>
                      <a:pt x="544" y="0"/>
                    </a:lnTo>
                    <a:lnTo>
                      <a:pt x="544" y="0"/>
                    </a:lnTo>
                    <a:lnTo>
                      <a:pt x="300" y="0"/>
                    </a:lnTo>
                    <a:lnTo>
                      <a:pt x="300" y="0"/>
                    </a:lnTo>
                    <a:lnTo>
                      <a:pt x="256" y="0"/>
                    </a:lnTo>
                    <a:lnTo>
                      <a:pt x="208" y="2"/>
                    </a:lnTo>
                    <a:lnTo>
                      <a:pt x="158" y="6"/>
                    </a:lnTo>
                    <a:lnTo>
                      <a:pt x="134" y="12"/>
                    </a:lnTo>
                    <a:lnTo>
                      <a:pt x="110" y="18"/>
                    </a:lnTo>
                    <a:lnTo>
                      <a:pt x="88" y="24"/>
                    </a:lnTo>
                    <a:lnTo>
                      <a:pt x="66" y="34"/>
                    </a:lnTo>
                    <a:lnTo>
                      <a:pt x="48" y="46"/>
                    </a:lnTo>
                    <a:lnTo>
                      <a:pt x="32" y="60"/>
                    </a:lnTo>
                    <a:lnTo>
                      <a:pt x="18" y="78"/>
                    </a:lnTo>
                    <a:lnTo>
                      <a:pt x="8" y="98"/>
                    </a:lnTo>
                    <a:lnTo>
                      <a:pt x="2" y="120"/>
                    </a:lnTo>
                    <a:lnTo>
                      <a:pt x="0" y="148"/>
                    </a:lnTo>
                    <a:lnTo>
                      <a:pt x="0" y="148"/>
                    </a:lnTo>
                    <a:lnTo>
                      <a:pt x="2" y="174"/>
                    </a:lnTo>
                    <a:lnTo>
                      <a:pt x="10" y="202"/>
                    </a:lnTo>
                    <a:lnTo>
                      <a:pt x="18" y="228"/>
                    </a:lnTo>
                    <a:lnTo>
                      <a:pt x="32" y="252"/>
                    </a:lnTo>
                    <a:lnTo>
                      <a:pt x="46" y="276"/>
                    </a:lnTo>
                    <a:lnTo>
                      <a:pt x="64" y="300"/>
                    </a:lnTo>
                    <a:lnTo>
                      <a:pt x="80" y="320"/>
                    </a:lnTo>
                    <a:lnTo>
                      <a:pt x="100" y="340"/>
                    </a:lnTo>
                    <a:lnTo>
                      <a:pt x="136" y="374"/>
                    </a:lnTo>
                    <a:lnTo>
                      <a:pt x="168" y="400"/>
                    </a:lnTo>
                    <a:lnTo>
                      <a:pt x="198" y="42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6" name="Line 30"/>
              <p:cNvSpPr>
                <a:spLocks noChangeShapeType="1"/>
              </p:cNvSpPr>
              <p:nvPr/>
            </p:nvSpPr>
            <p:spPr bwMode="auto">
              <a:xfrm>
                <a:off x="5435600" y="3027363"/>
                <a:ext cx="923925"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57" name="Line 31"/>
              <p:cNvSpPr>
                <a:spLocks noChangeShapeType="1"/>
              </p:cNvSpPr>
              <p:nvPr/>
            </p:nvSpPr>
            <p:spPr bwMode="auto">
              <a:xfrm>
                <a:off x="5895975" y="4240213"/>
                <a:ext cx="0" cy="1841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58" name="Freeform 32"/>
              <p:cNvSpPr/>
              <p:nvPr/>
            </p:nvSpPr>
            <p:spPr bwMode="auto">
              <a:xfrm>
                <a:off x="5543550" y="4510088"/>
                <a:ext cx="708025" cy="215900"/>
              </a:xfrm>
              <a:custGeom>
                <a:avLst/>
                <a:gdLst>
                  <a:gd name="T0" fmla="*/ 0 w 446"/>
                  <a:gd name="T1" fmla="*/ 136 h 136"/>
                  <a:gd name="T2" fmla="*/ 0 w 446"/>
                  <a:gd name="T3" fmla="*/ 64 h 136"/>
                  <a:gd name="T4" fmla="*/ 0 w 446"/>
                  <a:gd name="T5" fmla="*/ 64 h 136"/>
                  <a:gd name="T6" fmla="*/ 0 w 446"/>
                  <a:gd name="T7" fmla="*/ 50 h 136"/>
                  <a:gd name="T8" fmla="*/ 4 w 446"/>
                  <a:gd name="T9" fmla="*/ 38 h 136"/>
                  <a:gd name="T10" fmla="*/ 10 w 446"/>
                  <a:gd name="T11" fmla="*/ 28 h 136"/>
                  <a:gd name="T12" fmla="*/ 18 w 446"/>
                  <a:gd name="T13" fmla="*/ 20 h 136"/>
                  <a:gd name="T14" fmla="*/ 26 w 446"/>
                  <a:gd name="T15" fmla="*/ 12 h 136"/>
                  <a:gd name="T16" fmla="*/ 38 w 446"/>
                  <a:gd name="T17" fmla="*/ 6 h 136"/>
                  <a:gd name="T18" fmla="*/ 48 w 446"/>
                  <a:gd name="T19" fmla="*/ 2 h 136"/>
                  <a:gd name="T20" fmla="*/ 62 w 446"/>
                  <a:gd name="T21" fmla="*/ 0 h 136"/>
                  <a:gd name="T22" fmla="*/ 384 w 446"/>
                  <a:gd name="T23" fmla="*/ 0 h 136"/>
                  <a:gd name="T24" fmla="*/ 384 w 446"/>
                  <a:gd name="T25" fmla="*/ 0 h 136"/>
                  <a:gd name="T26" fmla="*/ 396 w 446"/>
                  <a:gd name="T27" fmla="*/ 2 h 136"/>
                  <a:gd name="T28" fmla="*/ 408 w 446"/>
                  <a:gd name="T29" fmla="*/ 6 h 136"/>
                  <a:gd name="T30" fmla="*/ 418 w 446"/>
                  <a:gd name="T31" fmla="*/ 12 h 136"/>
                  <a:gd name="T32" fmla="*/ 428 w 446"/>
                  <a:gd name="T33" fmla="*/ 20 h 136"/>
                  <a:gd name="T34" fmla="*/ 436 w 446"/>
                  <a:gd name="T35" fmla="*/ 28 h 136"/>
                  <a:gd name="T36" fmla="*/ 442 w 446"/>
                  <a:gd name="T37" fmla="*/ 38 h 136"/>
                  <a:gd name="T38" fmla="*/ 446 w 446"/>
                  <a:gd name="T39" fmla="*/ 50 h 136"/>
                  <a:gd name="T40" fmla="*/ 446 w 446"/>
                  <a:gd name="T41" fmla="*/ 64 h 136"/>
                  <a:gd name="T42" fmla="*/ 446 w 446"/>
                  <a:gd name="T43" fmla="*/ 136 h 136"/>
                  <a:gd name="T44" fmla="*/ 0 w 446"/>
                  <a:gd name="T4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136">
                    <a:moveTo>
                      <a:pt x="0" y="136"/>
                    </a:moveTo>
                    <a:lnTo>
                      <a:pt x="0" y="64"/>
                    </a:lnTo>
                    <a:lnTo>
                      <a:pt x="0" y="64"/>
                    </a:lnTo>
                    <a:lnTo>
                      <a:pt x="0" y="50"/>
                    </a:lnTo>
                    <a:lnTo>
                      <a:pt x="4" y="38"/>
                    </a:lnTo>
                    <a:lnTo>
                      <a:pt x="10" y="28"/>
                    </a:lnTo>
                    <a:lnTo>
                      <a:pt x="18" y="20"/>
                    </a:lnTo>
                    <a:lnTo>
                      <a:pt x="26" y="12"/>
                    </a:lnTo>
                    <a:lnTo>
                      <a:pt x="38" y="6"/>
                    </a:lnTo>
                    <a:lnTo>
                      <a:pt x="48" y="2"/>
                    </a:lnTo>
                    <a:lnTo>
                      <a:pt x="62" y="0"/>
                    </a:lnTo>
                    <a:lnTo>
                      <a:pt x="384" y="0"/>
                    </a:lnTo>
                    <a:lnTo>
                      <a:pt x="384" y="0"/>
                    </a:lnTo>
                    <a:lnTo>
                      <a:pt x="396" y="2"/>
                    </a:lnTo>
                    <a:lnTo>
                      <a:pt x="408" y="6"/>
                    </a:lnTo>
                    <a:lnTo>
                      <a:pt x="418" y="12"/>
                    </a:lnTo>
                    <a:lnTo>
                      <a:pt x="428" y="20"/>
                    </a:lnTo>
                    <a:lnTo>
                      <a:pt x="436" y="28"/>
                    </a:lnTo>
                    <a:lnTo>
                      <a:pt x="442" y="38"/>
                    </a:lnTo>
                    <a:lnTo>
                      <a:pt x="446" y="50"/>
                    </a:lnTo>
                    <a:lnTo>
                      <a:pt x="446" y="64"/>
                    </a:lnTo>
                    <a:lnTo>
                      <a:pt x="446" y="136"/>
                    </a:lnTo>
                    <a:lnTo>
                      <a:pt x="0" y="13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85" name="矩形 84"/>
          <p:cNvSpPr/>
          <p:nvPr/>
        </p:nvSpPr>
        <p:spPr>
          <a:xfrm>
            <a:off x="8751593" y="2223533"/>
            <a:ext cx="2837705" cy="1043350"/>
          </a:xfrm>
          <a:prstGeom prst="rect">
            <a:avLst/>
          </a:prstGeom>
        </p:spPr>
        <p:txBody>
          <a:bodyPr wrap="square" lIns="121908" tIns="60954" rIns="121908" bIns="60954">
            <a:spAutoFit/>
          </a:bodyPr>
          <a:lstStyle/>
          <a:p>
            <a:pPr>
              <a:lnSpc>
                <a:spcPct val="130000"/>
              </a:lnSpc>
            </a:pPr>
            <a:r>
              <a:rPr lang="zh-CN" altLang="en-US" sz="1300" dirty="0">
                <a:solidFill>
                  <a:schemeClr val="accent4"/>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4"/>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86" name="组合 85"/>
          <p:cNvGrpSpPr/>
          <p:nvPr/>
        </p:nvGrpSpPr>
        <p:grpSpPr>
          <a:xfrm>
            <a:off x="3392768" y="2470903"/>
            <a:ext cx="535214" cy="535284"/>
            <a:chOff x="911363" y="2123703"/>
            <a:chExt cx="756000" cy="756000"/>
          </a:xfrm>
        </p:grpSpPr>
        <p:sp>
          <p:nvSpPr>
            <p:cNvPr id="87" name="椭圆 86"/>
            <p:cNvSpPr/>
            <p:nvPr/>
          </p:nvSpPr>
          <p:spPr>
            <a:xfrm>
              <a:off x="911363" y="2123703"/>
              <a:ext cx="756000" cy="756000"/>
            </a:xfrm>
            <a:prstGeom prst="ellipse">
              <a:avLst/>
            </a:prstGeom>
            <a:solidFill>
              <a:schemeClr val="accent5"/>
            </a:solidFill>
            <a:ln w="127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88" name="组合 87"/>
            <p:cNvGrpSpPr/>
            <p:nvPr/>
          </p:nvGrpSpPr>
          <p:grpSpPr>
            <a:xfrm>
              <a:off x="1140043" y="2352383"/>
              <a:ext cx="298641" cy="298641"/>
              <a:chOff x="152400" y="414338"/>
              <a:chExt cx="1698625" cy="1698625"/>
            </a:xfrm>
          </p:grpSpPr>
          <p:sp>
            <p:nvSpPr>
              <p:cNvPr id="89"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0"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91" name="组合 90"/>
          <p:cNvGrpSpPr/>
          <p:nvPr/>
        </p:nvGrpSpPr>
        <p:grpSpPr>
          <a:xfrm>
            <a:off x="4813177" y="3529513"/>
            <a:ext cx="1217484" cy="1554393"/>
            <a:chOff x="3610353" y="2837634"/>
            <a:chExt cx="913232" cy="1165795"/>
          </a:xfrm>
        </p:grpSpPr>
        <p:sp>
          <p:nvSpPr>
            <p:cNvPr id="92" name="Freeform 26"/>
            <p:cNvSpPr/>
            <p:nvPr/>
          </p:nvSpPr>
          <p:spPr bwMode="auto">
            <a:xfrm rot="16200000">
              <a:off x="3484071" y="2963916"/>
              <a:ext cx="1165795" cy="913232"/>
            </a:xfrm>
            <a:custGeom>
              <a:avLst/>
              <a:gdLst>
                <a:gd name="T0" fmla="*/ 1514 w 1514"/>
                <a:gd name="T1" fmla="*/ 1120 h 1186"/>
                <a:gd name="T2" fmla="*/ 1514 w 1514"/>
                <a:gd name="T3" fmla="*/ 66 h 1186"/>
                <a:gd name="T4" fmla="*/ 1514 w 1514"/>
                <a:gd name="T5" fmla="*/ 66 h 1186"/>
                <a:gd name="T6" fmla="*/ 1512 w 1514"/>
                <a:gd name="T7" fmla="*/ 50 h 1186"/>
                <a:gd name="T8" fmla="*/ 1506 w 1514"/>
                <a:gd name="T9" fmla="*/ 36 h 1186"/>
                <a:gd name="T10" fmla="*/ 1498 w 1514"/>
                <a:gd name="T11" fmla="*/ 24 h 1186"/>
                <a:gd name="T12" fmla="*/ 1486 w 1514"/>
                <a:gd name="T13" fmla="*/ 12 h 1186"/>
                <a:gd name="T14" fmla="*/ 1474 w 1514"/>
                <a:gd name="T15" fmla="*/ 6 h 1186"/>
                <a:gd name="T16" fmla="*/ 1458 w 1514"/>
                <a:gd name="T17" fmla="*/ 2 h 1186"/>
                <a:gd name="T18" fmla="*/ 1444 w 1514"/>
                <a:gd name="T19" fmla="*/ 0 h 1186"/>
                <a:gd name="T20" fmla="*/ 1428 w 1514"/>
                <a:gd name="T21" fmla="*/ 4 h 1186"/>
                <a:gd name="T22" fmla="*/ 1428 w 1514"/>
                <a:gd name="T23" fmla="*/ 4 h 1186"/>
                <a:gd name="T24" fmla="*/ 1330 w 1514"/>
                <a:gd name="T25" fmla="*/ 38 h 1186"/>
                <a:gd name="T26" fmla="*/ 1232 w 1514"/>
                <a:gd name="T27" fmla="*/ 74 h 1186"/>
                <a:gd name="T28" fmla="*/ 1138 w 1514"/>
                <a:gd name="T29" fmla="*/ 116 h 1186"/>
                <a:gd name="T30" fmla="*/ 1046 w 1514"/>
                <a:gd name="T31" fmla="*/ 160 h 1186"/>
                <a:gd name="T32" fmla="*/ 956 w 1514"/>
                <a:gd name="T33" fmla="*/ 206 h 1186"/>
                <a:gd name="T34" fmla="*/ 868 w 1514"/>
                <a:gd name="T35" fmla="*/ 256 h 1186"/>
                <a:gd name="T36" fmla="*/ 784 w 1514"/>
                <a:gd name="T37" fmla="*/ 310 h 1186"/>
                <a:gd name="T38" fmla="*/ 700 w 1514"/>
                <a:gd name="T39" fmla="*/ 366 h 1186"/>
                <a:gd name="T40" fmla="*/ 700 w 1514"/>
                <a:gd name="T41" fmla="*/ 366 h 1186"/>
                <a:gd name="T42" fmla="*/ 650 w 1514"/>
                <a:gd name="T43" fmla="*/ 402 h 1186"/>
                <a:gd name="T44" fmla="*/ 602 w 1514"/>
                <a:gd name="T45" fmla="*/ 440 h 1186"/>
                <a:gd name="T46" fmla="*/ 554 w 1514"/>
                <a:gd name="T47" fmla="*/ 478 h 1186"/>
                <a:gd name="T48" fmla="*/ 506 w 1514"/>
                <a:gd name="T49" fmla="*/ 518 h 1186"/>
                <a:gd name="T50" fmla="*/ 460 w 1514"/>
                <a:gd name="T51" fmla="*/ 558 h 1186"/>
                <a:gd name="T52" fmla="*/ 414 w 1514"/>
                <a:gd name="T53" fmla="*/ 600 h 1186"/>
                <a:gd name="T54" fmla="*/ 370 w 1514"/>
                <a:gd name="T55" fmla="*/ 644 h 1186"/>
                <a:gd name="T56" fmla="*/ 326 w 1514"/>
                <a:gd name="T57" fmla="*/ 688 h 1186"/>
                <a:gd name="T58" fmla="*/ 284 w 1514"/>
                <a:gd name="T59" fmla="*/ 734 h 1186"/>
                <a:gd name="T60" fmla="*/ 242 w 1514"/>
                <a:gd name="T61" fmla="*/ 780 h 1186"/>
                <a:gd name="T62" fmla="*/ 200 w 1514"/>
                <a:gd name="T63" fmla="*/ 828 h 1186"/>
                <a:gd name="T64" fmla="*/ 160 w 1514"/>
                <a:gd name="T65" fmla="*/ 878 h 1186"/>
                <a:gd name="T66" fmla="*/ 122 w 1514"/>
                <a:gd name="T67" fmla="*/ 928 h 1186"/>
                <a:gd name="T68" fmla="*/ 84 w 1514"/>
                <a:gd name="T69" fmla="*/ 978 h 1186"/>
                <a:gd name="T70" fmla="*/ 48 w 1514"/>
                <a:gd name="T71" fmla="*/ 1030 h 1186"/>
                <a:gd name="T72" fmla="*/ 10 w 1514"/>
                <a:gd name="T73" fmla="*/ 1084 h 1186"/>
                <a:gd name="T74" fmla="*/ 10 w 1514"/>
                <a:gd name="T75" fmla="*/ 1084 h 1186"/>
                <a:gd name="T76" fmla="*/ 6 w 1514"/>
                <a:gd name="T77" fmla="*/ 1092 h 1186"/>
                <a:gd name="T78" fmla="*/ 2 w 1514"/>
                <a:gd name="T79" fmla="*/ 1102 h 1186"/>
                <a:gd name="T80" fmla="*/ 0 w 1514"/>
                <a:gd name="T81" fmla="*/ 1110 h 1186"/>
                <a:gd name="T82" fmla="*/ 0 w 1514"/>
                <a:gd name="T83" fmla="*/ 1118 h 1186"/>
                <a:gd name="T84" fmla="*/ 2 w 1514"/>
                <a:gd name="T85" fmla="*/ 1136 h 1186"/>
                <a:gd name="T86" fmla="*/ 8 w 1514"/>
                <a:gd name="T87" fmla="*/ 1152 h 1186"/>
                <a:gd name="T88" fmla="*/ 18 w 1514"/>
                <a:gd name="T89" fmla="*/ 1166 h 1186"/>
                <a:gd name="T90" fmla="*/ 32 w 1514"/>
                <a:gd name="T91" fmla="*/ 1176 h 1186"/>
                <a:gd name="T92" fmla="*/ 40 w 1514"/>
                <a:gd name="T93" fmla="*/ 1180 h 1186"/>
                <a:gd name="T94" fmla="*/ 48 w 1514"/>
                <a:gd name="T95" fmla="*/ 1184 h 1186"/>
                <a:gd name="T96" fmla="*/ 56 w 1514"/>
                <a:gd name="T97" fmla="*/ 1186 h 1186"/>
                <a:gd name="T98" fmla="*/ 66 w 1514"/>
                <a:gd name="T99" fmla="*/ 1186 h 1186"/>
                <a:gd name="T100" fmla="*/ 1448 w 1514"/>
                <a:gd name="T101" fmla="*/ 1186 h 1186"/>
                <a:gd name="T102" fmla="*/ 1448 w 1514"/>
                <a:gd name="T103" fmla="*/ 1186 h 1186"/>
                <a:gd name="T104" fmla="*/ 1462 w 1514"/>
                <a:gd name="T105" fmla="*/ 1186 h 1186"/>
                <a:gd name="T106" fmla="*/ 1474 w 1514"/>
                <a:gd name="T107" fmla="*/ 1182 h 1186"/>
                <a:gd name="T108" fmla="*/ 1484 w 1514"/>
                <a:gd name="T109" fmla="*/ 1176 h 1186"/>
                <a:gd name="T110" fmla="*/ 1494 w 1514"/>
                <a:gd name="T111" fmla="*/ 1168 h 1186"/>
                <a:gd name="T112" fmla="*/ 1502 w 1514"/>
                <a:gd name="T113" fmla="*/ 1158 h 1186"/>
                <a:gd name="T114" fmla="*/ 1508 w 1514"/>
                <a:gd name="T115" fmla="*/ 1146 h 1186"/>
                <a:gd name="T116" fmla="*/ 1512 w 1514"/>
                <a:gd name="T117" fmla="*/ 1134 h 1186"/>
                <a:gd name="T118" fmla="*/ 1514 w 1514"/>
                <a:gd name="T119" fmla="*/ 1120 h 1186"/>
                <a:gd name="T120" fmla="*/ 1514 w 1514"/>
                <a:gd name="T121" fmla="*/ 1120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14" h="1186">
                  <a:moveTo>
                    <a:pt x="1514" y="1120"/>
                  </a:moveTo>
                  <a:lnTo>
                    <a:pt x="1514" y="66"/>
                  </a:lnTo>
                  <a:lnTo>
                    <a:pt x="1514" y="66"/>
                  </a:lnTo>
                  <a:lnTo>
                    <a:pt x="1512" y="50"/>
                  </a:lnTo>
                  <a:lnTo>
                    <a:pt x="1506" y="36"/>
                  </a:lnTo>
                  <a:lnTo>
                    <a:pt x="1498" y="24"/>
                  </a:lnTo>
                  <a:lnTo>
                    <a:pt x="1486" y="12"/>
                  </a:lnTo>
                  <a:lnTo>
                    <a:pt x="1474" y="6"/>
                  </a:lnTo>
                  <a:lnTo>
                    <a:pt x="1458" y="2"/>
                  </a:lnTo>
                  <a:lnTo>
                    <a:pt x="1444" y="0"/>
                  </a:lnTo>
                  <a:lnTo>
                    <a:pt x="1428" y="4"/>
                  </a:lnTo>
                  <a:lnTo>
                    <a:pt x="1428" y="4"/>
                  </a:lnTo>
                  <a:lnTo>
                    <a:pt x="1330" y="38"/>
                  </a:lnTo>
                  <a:lnTo>
                    <a:pt x="1232" y="74"/>
                  </a:lnTo>
                  <a:lnTo>
                    <a:pt x="1138" y="116"/>
                  </a:lnTo>
                  <a:lnTo>
                    <a:pt x="1046" y="160"/>
                  </a:lnTo>
                  <a:lnTo>
                    <a:pt x="956" y="206"/>
                  </a:lnTo>
                  <a:lnTo>
                    <a:pt x="868" y="256"/>
                  </a:lnTo>
                  <a:lnTo>
                    <a:pt x="784" y="310"/>
                  </a:lnTo>
                  <a:lnTo>
                    <a:pt x="700" y="366"/>
                  </a:lnTo>
                  <a:lnTo>
                    <a:pt x="700" y="366"/>
                  </a:lnTo>
                  <a:lnTo>
                    <a:pt x="650" y="402"/>
                  </a:lnTo>
                  <a:lnTo>
                    <a:pt x="602" y="440"/>
                  </a:lnTo>
                  <a:lnTo>
                    <a:pt x="554" y="478"/>
                  </a:lnTo>
                  <a:lnTo>
                    <a:pt x="506" y="518"/>
                  </a:lnTo>
                  <a:lnTo>
                    <a:pt x="460" y="558"/>
                  </a:lnTo>
                  <a:lnTo>
                    <a:pt x="414" y="600"/>
                  </a:lnTo>
                  <a:lnTo>
                    <a:pt x="370" y="644"/>
                  </a:lnTo>
                  <a:lnTo>
                    <a:pt x="326" y="688"/>
                  </a:lnTo>
                  <a:lnTo>
                    <a:pt x="284" y="734"/>
                  </a:lnTo>
                  <a:lnTo>
                    <a:pt x="242" y="780"/>
                  </a:lnTo>
                  <a:lnTo>
                    <a:pt x="200" y="828"/>
                  </a:lnTo>
                  <a:lnTo>
                    <a:pt x="160" y="878"/>
                  </a:lnTo>
                  <a:lnTo>
                    <a:pt x="122" y="928"/>
                  </a:lnTo>
                  <a:lnTo>
                    <a:pt x="84" y="978"/>
                  </a:lnTo>
                  <a:lnTo>
                    <a:pt x="48" y="1030"/>
                  </a:lnTo>
                  <a:lnTo>
                    <a:pt x="10" y="1084"/>
                  </a:lnTo>
                  <a:lnTo>
                    <a:pt x="10" y="1084"/>
                  </a:lnTo>
                  <a:lnTo>
                    <a:pt x="6" y="1092"/>
                  </a:lnTo>
                  <a:lnTo>
                    <a:pt x="2" y="1102"/>
                  </a:lnTo>
                  <a:lnTo>
                    <a:pt x="0" y="1110"/>
                  </a:lnTo>
                  <a:lnTo>
                    <a:pt x="0" y="1118"/>
                  </a:lnTo>
                  <a:lnTo>
                    <a:pt x="2" y="1136"/>
                  </a:lnTo>
                  <a:lnTo>
                    <a:pt x="8" y="1152"/>
                  </a:lnTo>
                  <a:lnTo>
                    <a:pt x="18" y="1166"/>
                  </a:lnTo>
                  <a:lnTo>
                    <a:pt x="32" y="1176"/>
                  </a:lnTo>
                  <a:lnTo>
                    <a:pt x="40" y="1180"/>
                  </a:lnTo>
                  <a:lnTo>
                    <a:pt x="48" y="1184"/>
                  </a:lnTo>
                  <a:lnTo>
                    <a:pt x="56" y="1186"/>
                  </a:lnTo>
                  <a:lnTo>
                    <a:pt x="66" y="1186"/>
                  </a:lnTo>
                  <a:lnTo>
                    <a:pt x="1448" y="1186"/>
                  </a:lnTo>
                  <a:lnTo>
                    <a:pt x="1448" y="1186"/>
                  </a:lnTo>
                  <a:lnTo>
                    <a:pt x="1462" y="1186"/>
                  </a:lnTo>
                  <a:lnTo>
                    <a:pt x="1474" y="1182"/>
                  </a:lnTo>
                  <a:lnTo>
                    <a:pt x="1484" y="1176"/>
                  </a:lnTo>
                  <a:lnTo>
                    <a:pt x="1494" y="1168"/>
                  </a:lnTo>
                  <a:lnTo>
                    <a:pt x="1502" y="1158"/>
                  </a:lnTo>
                  <a:lnTo>
                    <a:pt x="1508" y="1146"/>
                  </a:lnTo>
                  <a:lnTo>
                    <a:pt x="1512" y="1134"/>
                  </a:lnTo>
                  <a:lnTo>
                    <a:pt x="1514" y="1120"/>
                  </a:lnTo>
                  <a:lnTo>
                    <a:pt x="1514" y="1120"/>
                  </a:lnTo>
                  <a:close/>
                </a:path>
              </a:pathLst>
            </a:custGeom>
            <a:gradFill flip="none" rotWithShape="1">
              <a:gsLst>
                <a:gs pos="17000">
                  <a:schemeClr val="accent1"/>
                </a:gs>
                <a:gs pos="100000">
                  <a:schemeClr val="accent1">
                    <a:lumMod val="60000"/>
                    <a:lumOff val="40000"/>
                  </a:schemeClr>
                </a:gs>
              </a:gsLst>
              <a:lin ang="13500000" scaled="1"/>
              <a:tileRect/>
            </a:gradFill>
            <a:ln w="19050">
              <a:solidFill>
                <a:schemeClr val="bg1"/>
              </a:solidFill>
            </a:ln>
          </p:spPr>
          <p:txBody>
            <a:bodyPr vert="horz" wrap="square" lIns="91440" tIns="45720" rIns="91440" bIns="45720" numCol="1" anchor="t" anchorCtr="0" compatLnSpc="1"/>
            <a:lstStyle/>
            <a:p>
              <a:endParaRPr lang="zh-CN" altLang="en-US"/>
            </a:p>
          </p:txBody>
        </p:sp>
        <p:grpSp>
          <p:nvGrpSpPr>
            <p:cNvPr id="93" name="组合 92"/>
            <p:cNvGrpSpPr/>
            <p:nvPr/>
          </p:nvGrpSpPr>
          <p:grpSpPr>
            <a:xfrm>
              <a:off x="4053470" y="3102127"/>
              <a:ext cx="318674" cy="285100"/>
              <a:chOff x="4987925" y="414338"/>
              <a:chExt cx="1898650" cy="1698625"/>
            </a:xfrm>
          </p:grpSpPr>
          <p:sp>
            <p:nvSpPr>
              <p:cNvPr id="94"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5" name="Line 23"/>
              <p:cNvSpPr>
                <a:spLocks noChangeShapeType="1"/>
              </p:cNvSpPr>
              <p:nvPr/>
            </p:nvSpPr>
            <p:spPr bwMode="auto">
              <a:xfrm>
                <a:off x="5937250" y="893763"/>
                <a:ext cx="0" cy="568325"/>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96"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97" name="组合 96"/>
          <p:cNvGrpSpPr/>
          <p:nvPr/>
        </p:nvGrpSpPr>
        <p:grpSpPr>
          <a:xfrm>
            <a:off x="6126371" y="3529513"/>
            <a:ext cx="1217484" cy="1554393"/>
            <a:chOff x="4595376" y="2837634"/>
            <a:chExt cx="913232" cy="1165795"/>
          </a:xfrm>
        </p:grpSpPr>
        <p:sp>
          <p:nvSpPr>
            <p:cNvPr id="98" name="Freeform 25"/>
            <p:cNvSpPr/>
            <p:nvPr/>
          </p:nvSpPr>
          <p:spPr bwMode="auto">
            <a:xfrm rot="16200000">
              <a:off x="4469094" y="2963916"/>
              <a:ext cx="1165795" cy="913232"/>
            </a:xfrm>
            <a:custGeom>
              <a:avLst/>
              <a:gdLst>
                <a:gd name="T0" fmla="*/ 1448 w 1514"/>
                <a:gd name="T1" fmla="*/ 0 h 1186"/>
                <a:gd name="T2" fmla="*/ 66 w 1514"/>
                <a:gd name="T3" fmla="*/ 0 h 1186"/>
                <a:gd name="T4" fmla="*/ 66 w 1514"/>
                <a:gd name="T5" fmla="*/ 0 h 1186"/>
                <a:gd name="T6" fmla="*/ 56 w 1514"/>
                <a:gd name="T7" fmla="*/ 2 h 1186"/>
                <a:gd name="T8" fmla="*/ 48 w 1514"/>
                <a:gd name="T9" fmla="*/ 4 h 1186"/>
                <a:gd name="T10" fmla="*/ 40 w 1514"/>
                <a:gd name="T11" fmla="*/ 6 h 1186"/>
                <a:gd name="T12" fmla="*/ 32 w 1514"/>
                <a:gd name="T13" fmla="*/ 10 h 1186"/>
                <a:gd name="T14" fmla="*/ 18 w 1514"/>
                <a:gd name="T15" fmla="*/ 22 h 1186"/>
                <a:gd name="T16" fmla="*/ 8 w 1514"/>
                <a:gd name="T17" fmla="*/ 36 h 1186"/>
                <a:gd name="T18" fmla="*/ 2 w 1514"/>
                <a:gd name="T19" fmla="*/ 52 h 1186"/>
                <a:gd name="T20" fmla="*/ 0 w 1514"/>
                <a:gd name="T21" fmla="*/ 68 h 1186"/>
                <a:gd name="T22" fmla="*/ 0 w 1514"/>
                <a:gd name="T23" fmla="*/ 78 h 1186"/>
                <a:gd name="T24" fmla="*/ 2 w 1514"/>
                <a:gd name="T25" fmla="*/ 86 h 1186"/>
                <a:gd name="T26" fmla="*/ 6 w 1514"/>
                <a:gd name="T27" fmla="*/ 94 h 1186"/>
                <a:gd name="T28" fmla="*/ 10 w 1514"/>
                <a:gd name="T29" fmla="*/ 102 h 1186"/>
                <a:gd name="T30" fmla="*/ 10 w 1514"/>
                <a:gd name="T31" fmla="*/ 102 h 1186"/>
                <a:gd name="T32" fmla="*/ 46 w 1514"/>
                <a:gd name="T33" fmla="*/ 156 h 1186"/>
                <a:gd name="T34" fmla="*/ 84 w 1514"/>
                <a:gd name="T35" fmla="*/ 208 h 1186"/>
                <a:gd name="T36" fmla="*/ 122 w 1514"/>
                <a:gd name="T37" fmla="*/ 260 h 1186"/>
                <a:gd name="T38" fmla="*/ 160 w 1514"/>
                <a:gd name="T39" fmla="*/ 310 h 1186"/>
                <a:gd name="T40" fmla="*/ 200 w 1514"/>
                <a:gd name="T41" fmla="*/ 358 h 1186"/>
                <a:gd name="T42" fmla="*/ 240 w 1514"/>
                <a:gd name="T43" fmla="*/ 406 h 1186"/>
                <a:gd name="T44" fmla="*/ 282 w 1514"/>
                <a:gd name="T45" fmla="*/ 452 h 1186"/>
                <a:gd name="T46" fmla="*/ 324 w 1514"/>
                <a:gd name="T47" fmla="*/ 498 h 1186"/>
                <a:gd name="T48" fmla="*/ 368 w 1514"/>
                <a:gd name="T49" fmla="*/ 542 h 1186"/>
                <a:gd name="T50" fmla="*/ 412 w 1514"/>
                <a:gd name="T51" fmla="*/ 584 h 1186"/>
                <a:gd name="T52" fmla="*/ 458 w 1514"/>
                <a:gd name="T53" fmla="*/ 626 h 1186"/>
                <a:gd name="T54" fmla="*/ 504 w 1514"/>
                <a:gd name="T55" fmla="*/ 668 h 1186"/>
                <a:gd name="T56" fmla="*/ 550 w 1514"/>
                <a:gd name="T57" fmla="*/ 708 h 1186"/>
                <a:gd name="T58" fmla="*/ 598 w 1514"/>
                <a:gd name="T59" fmla="*/ 746 h 1186"/>
                <a:gd name="T60" fmla="*/ 646 w 1514"/>
                <a:gd name="T61" fmla="*/ 782 h 1186"/>
                <a:gd name="T62" fmla="*/ 696 w 1514"/>
                <a:gd name="T63" fmla="*/ 818 h 1186"/>
                <a:gd name="T64" fmla="*/ 696 w 1514"/>
                <a:gd name="T65" fmla="*/ 818 h 1186"/>
                <a:gd name="T66" fmla="*/ 780 w 1514"/>
                <a:gd name="T67" fmla="*/ 876 h 1186"/>
                <a:gd name="T68" fmla="*/ 866 w 1514"/>
                <a:gd name="T69" fmla="*/ 930 h 1186"/>
                <a:gd name="T70" fmla="*/ 954 w 1514"/>
                <a:gd name="T71" fmla="*/ 980 h 1186"/>
                <a:gd name="T72" fmla="*/ 1044 w 1514"/>
                <a:gd name="T73" fmla="*/ 1028 h 1186"/>
                <a:gd name="T74" fmla="*/ 1136 w 1514"/>
                <a:gd name="T75" fmla="*/ 1072 h 1186"/>
                <a:gd name="T76" fmla="*/ 1232 w 1514"/>
                <a:gd name="T77" fmla="*/ 1112 h 1186"/>
                <a:gd name="T78" fmla="*/ 1328 w 1514"/>
                <a:gd name="T79" fmla="*/ 1150 h 1186"/>
                <a:gd name="T80" fmla="*/ 1428 w 1514"/>
                <a:gd name="T81" fmla="*/ 1184 h 1186"/>
                <a:gd name="T82" fmla="*/ 1428 w 1514"/>
                <a:gd name="T83" fmla="*/ 1184 h 1186"/>
                <a:gd name="T84" fmla="*/ 1444 w 1514"/>
                <a:gd name="T85" fmla="*/ 1186 h 1186"/>
                <a:gd name="T86" fmla="*/ 1458 w 1514"/>
                <a:gd name="T87" fmla="*/ 1186 h 1186"/>
                <a:gd name="T88" fmla="*/ 1474 w 1514"/>
                <a:gd name="T89" fmla="*/ 1182 h 1186"/>
                <a:gd name="T90" fmla="*/ 1486 w 1514"/>
                <a:gd name="T91" fmla="*/ 1174 h 1186"/>
                <a:gd name="T92" fmla="*/ 1498 w 1514"/>
                <a:gd name="T93" fmla="*/ 1164 h 1186"/>
                <a:gd name="T94" fmla="*/ 1506 w 1514"/>
                <a:gd name="T95" fmla="*/ 1152 h 1186"/>
                <a:gd name="T96" fmla="*/ 1512 w 1514"/>
                <a:gd name="T97" fmla="*/ 1138 h 1186"/>
                <a:gd name="T98" fmla="*/ 1514 w 1514"/>
                <a:gd name="T99" fmla="*/ 1120 h 1186"/>
                <a:gd name="T100" fmla="*/ 1514 w 1514"/>
                <a:gd name="T101" fmla="*/ 66 h 1186"/>
                <a:gd name="T102" fmla="*/ 1514 w 1514"/>
                <a:gd name="T103" fmla="*/ 66 h 1186"/>
                <a:gd name="T104" fmla="*/ 1512 w 1514"/>
                <a:gd name="T105" fmla="*/ 54 h 1186"/>
                <a:gd name="T106" fmla="*/ 1508 w 1514"/>
                <a:gd name="T107" fmla="*/ 40 h 1186"/>
                <a:gd name="T108" fmla="*/ 1502 w 1514"/>
                <a:gd name="T109" fmla="*/ 30 h 1186"/>
                <a:gd name="T110" fmla="*/ 1494 w 1514"/>
                <a:gd name="T111" fmla="*/ 20 h 1186"/>
                <a:gd name="T112" fmla="*/ 1484 w 1514"/>
                <a:gd name="T113" fmla="*/ 12 h 1186"/>
                <a:gd name="T114" fmla="*/ 1474 w 1514"/>
                <a:gd name="T115" fmla="*/ 6 h 1186"/>
                <a:gd name="T116" fmla="*/ 1462 w 1514"/>
                <a:gd name="T117" fmla="*/ 2 h 1186"/>
                <a:gd name="T118" fmla="*/ 1448 w 1514"/>
                <a:gd name="T119" fmla="*/ 0 h 1186"/>
                <a:gd name="T120" fmla="*/ 1448 w 1514"/>
                <a:gd name="T121" fmla="*/ 0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14" h="1186">
                  <a:moveTo>
                    <a:pt x="1448" y="0"/>
                  </a:moveTo>
                  <a:lnTo>
                    <a:pt x="66" y="0"/>
                  </a:lnTo>
                  <a:lnTo>
                    <a:pt x="66" y="0"/>
                  </a:lnTo>
                  <a:lnTo>
                    <a:pt x="56" y="2"/>
                  </a:lnTo>
                  <a:lnTo>
                    <a:pt x="48" y="4"/>
                  </a:lnTo>
                  <a:lnTo>
                    <a:pt x="40" y="6"/>
                  </a:lnTo>
                  <a:lnTo>
                    <a:pt x="32" y="10"/>
                  </a:lnTo>
                  <a:lnTo>
                    <a:pt x="18" y="22"/>
                  </a:lnTo>
                  <a:lnTo>
                    <a:pt x="8" y="36"/>
                  </a:lnTo>
                  <a:lnTo>
                    <a:pt x="2" y="52"/>
                  </a:lnTo>
                  <a:lnTo>
                    <a:pt x="0" y="68"/>
                  </a:lnTo>
                  <a:lnTo>
                    <a:pt x="0" y="78"/>
                  </a:lnTo>
                  <a:lnTo>
                    <a:pt x="2" y="86"/>
                  </a:lnTo>
                  <a:lnTo>
                    <a:pt x="6" y="94"/>
                  </a:lnTo>
                  <a:lnTo>
                    <a:pt x="10" y="102"/>
                  </a:lnTo>
                  <a:lnTo>
                    <a:pt x="10" y="102"/>
                  </a:lnTo>
                  <a:lnTo>
                    <a:pt x="46" y="156"/>
                  </a:lnTo>
                  <a:lnTo>
                    <a:pt x="84" y="208"/>
                  </a:lnTo>
                  <a:lnTo>
                    <a:pt x="122" y="260"/>
                  </a:lnTo>
                  <a:lnTo>
                    <a:pt x="160" y="310"/>
                  </a:lnTo>
                  <a:lnTo>
                    <a:pt x="200" y="358"/>
                  </a:lnTo>
                  <a:lnTo>
                    <a:pt x="240" y="406"/>
                  </a:lnTo>
                  <a:lnTo>
                    <a:pt x="282" y="452"/>
                  </a:lnTo>
                  <a:lnTo>
                    <a:pt x="324" y="498"/>
                  </a:lnTo>
                  <a:lnTo>
                    <a:pt x="368" y="542"/>
                  </a:lnTo>
                  <a:lnTo>
                    <a:pt x="412" y="584"/>
                  </a:lnTo>
                  <a:lnTo>
                    <a:pt x="458" y="626"/>
                  </a:lnTo>
                  <a:lnTo>
                    <a:pt x="504" y="668"/>
                  </a:lnTo>
                  <a:lnTo>
                    <a:pt x="550" y="708"/>
                  </a:lnTo>
                  <a:lnTo>
                    <a:pt x="598" y="746"/>
                  </a:lnTo>
                  <a:lnTo>
                    <a:pt x="646" y="782"/>
                  </a:lnTo>
                  <a:lnTo>
                    <a:pt x="696" y="818"/>
                  </a:lnTo>
                  <a:lnTo>
                    <a:pt x="696" y="818"/>
                  </a:lnTo>
                  <a:lnTo>
                    <a:pt x="780" y="876"/>
                  </a:lnTo>
                  <a:lnTo>
                    <a:pt x="866" y="930"/>
                  </a:lnTo>
                  <a:lnTo>
                    <a:pt x="954" y="980"/>
                  </a:lnTo>
                  <a:lnTo>
                    <a:pt x="1044" y="1028"/>
                  </a:lnTo>
                  <a:lnTo>
                    <a:pt x="1136" y="1072"/>
                  </a:lnTo>
                  <a:lnTo>
                    <a:pt x="1232" y="1112"/>
                  </a:lnTo>
                  <a:lnTo>
                    <a:pt x="1328" y="1150"/>
                  </a:lnTo>
                  <a:lnTo>
                    <a:pt x="1428" y="1184"/>
                  </a:lnTo>
                  <a:lnTo>
                    <a:pt x="1428" y="1184"/>
                  </a:lnTo>
                  <a:lnTo>
                    <a:pt x="1444" y="1186"/>
                  </a:lnTo>
                  <a:lnTo>
                    <a:pt x="1458" y="1186"/>
                  </a:lnTo>
                  <a:lnTo>
                    <a:pt x="1474" y="1182"/>
                  </a:lnTo>
                  <a:lnTo>
                    <a:pt x="1486" y="1174"/>
                  </a:lnTo>
                  <a:lnTo>
                    <a:pt x="1498" y="1164"/>
                  </a:lnTo>
                  <a:lnTo>
                    <a:pt x="1506" y="1152"/>
                  </a:lnTo>
                  <a:lnTo>
                    <a:pt x="1512" y="1138"/>
                  </a:lnTo>
                  <a:lnTo>
                    <a:pt x="1514" y="1120"/>
                  </a:lnTo>
                  <a:lnTo>
                    <a:pt x="1514" y="66"/>
                  </a:lnTo>
                  <a:lnTo>
                    <a:pt x="1514" y="66"/>
                  </a:lnTo>
                  <a:lnTo>
                    <a:pt x="1512" y="54"/>
                  </a:lnTo>
                  <a:lnTo>
                    <a:pt x="1508" y="40"/>
                  </a:lnTo>
                  <a:lnTo>
                    <a:pt x="1502" y="30"/>
                  </a:lnTo>
                  <a:lnTo>
                    <a:pt x="1494" y="20"/>
                  </a:lnTo>
                  <a:lnTo>
                    <a:pt x="1484" y="12"/>
                  </a:lnTo>
                  <a:lnTo>
                    <a:pt x="1474" y="6"/>
                  </a:lnTo>
                  <a:lnTo>
                    <a:pt x="1462" y="2"/>
                  </a:lnTo>
                  <a:lnTo>
                    <a:pt x="1448" y="0"/>
                  </a:lnTo>
                  <a:lnTo>
                    <a:pt x="1448" y="0"/>
                  </a:lnTo>
                  <a:close/>
                </a:path>
              </a:pathLst>
            </a:custGeom>
            <a:gradFill flip="none" rotWithShape="1">
              <a:gsLst>
                <a:gs pos="17000">
                  <a:schemeClr val="accent2"/>
                </a:gs>
                <a:gs pos="100000">
                  <a:schemeClr val="accent2">
                    <a:lumMod val="60000"/>
                    <a:lumOff val="40000"/>
                  </a:schemeClr>
                </a:gs>
              </a:gsLst>
              <a:lin ang="8100000" scaled="1"/>
              <a:tileRect/>
            </a:gradFill>
            <a:ln w="19050">
              <a:solidFill>
                <a:schemeClr val="bg1"/>
              </a:solidFill>
            </a:ln>
          </p:spPr>
          <p:txBody>
            <a:bodyPr vert="horz" wrap="square" lIns="91440" tIns="45720" rIns="91440" bIns="45720" numCol="1" anchor="t" anchorCtr="0" compatLnSpc="1"/>
            <a:lstStyle/>
            <a:p>
              <a:endParaRPr lang="zh-CN" altLang="en-US"/>
            </a:p>
          </p:txBody>
        </p:sp>
        <p:grpSp>
          <p:nvGrpSpPr>
            <p:cNvPr id="99" name="组合 98"/>
            <p:cNvGrpSpPr/>
            <p:nvPr/>
          </p:nvGrpSpPr>
          <p:grpSpPr>
            <a:xfrm>
              <a:off x="4757192" y="3102127"/>
              <a:ext cx="289900" cy="285100"/>
              <a:chOff x="5032375" y="3027363"/>
              <a:chExt cx="1727200" cy="1698625"/>
            </a:xfrm>
          </p:grpSpPr>
          <p:sp>
            <p:nvSpPr>
              <p:cNvPr id="100" name="Freeform 28"/>
              <p:cNvSpPr/>
              <p:nvPr/>
            </p:nvSpPr>
            <p:spPr bwMode="auto">
              <a:xfrm>
                <a:off x="5435600" y="3154363"/>
                <a:ext cx="923925" cy="1085850"/>
              </a:xfrm>
              <a:custGeom>
                <a:avLst/>
                <a:gdLst>
                  <a:gd name="T0" fmla="*/ 582 w 582"/>
                  <a:gd name="T1" fmla="*/ 0 h 684"/>
                  <a:gd name="T2" fmla="*/ 582 w 582"/>
                  <a:gd name="T3" fmla="*/ 0 h 684"/>
                  <a:gd name="T4" fmla="*/ 582 w 582"/>
                  <a:gd name="T5" fmla="*/ 340 h 684"/>
                  <a:gd name="T6" fmla="*/ 582 w 582"/>
                  <a:gd name="T7" fmla="*/ 340 h 684"/>
                  <a:gd name="T8" fmla="*/ 580 w 582"/>
                  <a:gd name="T9" fmla="*/ 354 h 684"/>
                  <a:gd name="T10" fmla="*/ 578 w 582"/>
                  <a:gd name="T11" fmla="*/ 372 h 684"/>
                  <a:gd name="T12" fmla="*/ 572 w 582"/>
                  <a:gd name="T13" fmla="*/ 390 h 684"/>
                  <a:gd name="T14" fmla="*/ 564 w 582"/>
                  <a:gd name="T15" fmla="*/ 412 h 684"/>
                  <a:gd name="T16" fmla="*/ 554 w 582"/>
                  <a:gd name="T17" fmla="*/ 434 h 684"/>
                  <a:gd name="T18" fmla="*/ 542 w 582"/>
                  <a:gd name="T19" fmla="*/ 458 h 684"/>
                  <a:gd name="T20" fmla="*/ 526 w 582"/>
                  <a:gd name="T21" fmla="*/ 484 h 684"/>
                  <a:gd name="T22" fmla="*/ 510 w 582"/>
                  <a:gd name="T23" fmla="*/ 510 h 684"/>
                  <a:gd name="T24" fmla="*/ 490 w 582"/>
                  <a:gd name="T25" fmla="*/ 534 h 684"/>
                  <a:gd name="T26" fmla="*/ 468 w 582"/>
                  <a:gd name="T27" fmla="*/ 560 h 684"/>
                  <a:gd name="T28" fmla="*/ 444 w 582"/>
                  <a:gd name="T29" fmla="*/ 584 h 684"/>
                  <a:gd name="T30" fmla="*/ 418 w 582"/>
                  <a:gd name="T31" fmla="*/ 608 h 684"/>
                  <a:gd name="T32" fmla="*/ 390 w 582"/>
                  <a:gd name="T33" fmla="*/ 630 h 684"/>
                  <a:gd name="T34" fmla="*/ 358 w 582"/>
                  <a:gd name="T35" fmla="*/ 650 h 684"/>
                  <a:gd name="T36" fmla="*/ 326 w 582"/>
                  <a:gd name="T37" fmla="*/ 668 h 684"/>
                  <a:gd name="T38" fmla="*/ 290 w 582"/>
                  <a:gd name="T39" fmla="*/ 684 h 684"/>
                  <a:gd name="T40" fmla="*/ 290 w 582"/>
                  <a:gd name="T41" fmla="*/ 684 h 684"/>
                  <a:gd name="T42" fmla="*/ 256 w 582"/>
                  <a:gd name="T43" fmla="*/ 668 h 684"/>
                  <a:gd name="T44" fmla="*/ 222 w 582"/>
                  <a:gd name="T45" fmla="*/ 650 h 684"/>
                  <a:gd name="T46" fmla="*/ 192 w 582"/>
                  <a:gd name="T47" fmla="*/ 630 h 684"/>
                  <a:gd name="T48" fmla="*/ 164 w 582"/>
                  <a:gd name="T49" fmla="*/ 608 h 684"/>
                  <a:gd name="T50" fmla="*/ 138 w 582"/>
                  <a:gd name="T51" fmla="*/ 584 h 684"/>
                  <a:gd name="T52" fmla="*/ 114 w 582"/>
                  <a:gd name="T53" fmla="*/ 560 h 684"/>
                  <a:gd name="T54" fmla="*/ 92 w 582"/>
                  <a:gd name="T55" fmla="*/ 534 h 684"/>
                  <a:gd name="T56" fmla="*/ 72 w 582"/>
                  <a:gd name="T57" fmla="*/ 510 h 684"/>
                  <a:gd name="T58" fmla="*/ 56 w 582"/>
                  <a:gd name="T59" fmla="*/ 484 h 684"/>
                  <a:gd name="T60" fmla="*/ 40 w 582"/>
                  <a:gd name="T61" fmla="*/ 458 h 684"/>
                  <a:gd name="T62" fmla="*/ 28 w 582"/>
                  <a:gd name="T63" fmla="*/ 434 h 684"/>
                  <a:gd name="T64" fmla="*/ 18 w 582"/>
                  <a:gd name="T65" fmla="*/ 412 h 684"/>
                  <a:gd name="T66" fmla="*/ 10 w 582"/>
                  <a:gd name="T67" fmla="*/ 390 h 684"/>
                  <a:gd name="T68" fmla="*/ 4 w 582"/>
                  <a:gd name="T69" fmla="*/ 372 h 684"/>
                  <a:gd name="T70" fmla="*/ 0 w 582"/>
                  <a:gd name="T71" fmla="*/ 354 h 684"/>
                  <a:gd name="T72" fmla="*/ 0 w 582"/>
                  <a:gd name="T73" fmla="*/ 340 h 684"/>
                  <a:gd name="T74" fmla="*/ 0 w 582"/>
                  <a:gd name="T75" fmla="*/ 340 h 684"/>
                  <a:gd name="T76" fmla="*/ 0 w 582"/>
                  <a:gd name="T7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684">
                    <a:moveTo>
                      <a:pt x="582" y="0"/>
                    </a:moveTo>
                    <a:lnTo>
                      <a:pt x="582" y="0"/>
                    </a:lnTo>
                    <a:lnTo>
                      <a:pt x="582" y="340"/>
                    </a:lnTo>
                    <a:lnTo>
                      <a:pt x="582" y="340"/>
                    </a:lnTo>
                    <a:lnTo>
                      <a:pt x="580" y="354"/>
                    </a:lnTo>
                    <a:lnTo>
                      <a:pt x="578" y="372"/>
                    </a:lnTo>
                    <a:lnTo>
                      <a:pt x="572" y="390"/>
                    </a:lnTo>
                    <a:lnTo>
                      <a:pt x="564" y="412"/>
                    </a:lnTo>
                    <a:lnTo>
                      <a:pt x="554" y="434"/>
                    </a:lnTo>
                    <a:lnTo>
                      <a:pt x="542" y="458"/>
                    </a:lnTo>
                    <a:lnTo>
                      <a:pt x="526" y="484"/>
                    </a:lnTo>
                    <a:lnTo>
                      <a:pt x="510" y="510"/>
                    </a:lnTo>
                    <a:lnTo>
                      <a:pt x="490" y="534"/>
                    </a:lnTo>
                    <a:lnTo>
                      <a:pt x="468" y="560"/>
                    </a:lnTo>
                    <a:lnTo>
                      <a:pt x="444" y="584"/>
                    </a:lnTo>
                    <a:lnTo>
                      <a:pt x="418" y="608"/>
                    </a:lnTo>
                    <a:lnTo>
                      <a:pt x="390" y="630"/>
                    </a:lnTo>
                    <a:lnTo>
                      <a:pt x="358" y="650"/>
                    </a:lnTo>
                    <a:lnTo>
                      <a:pt x="326" y="668"/>
                    </a:lnTo>
                    <a:lnTo>
                      <a:pt x="290" y="684"/>
                    </a:lnTo>
                    <a:lnTo>
                      <a:pt x="290" y="684"/>
                    </a:lnTo>
                    <a:lnTo>
                      <a:pt x="256" y="668"/>
                    </a:lnTo>
                    <a:lnTo>
                      <a:pt x="222" y="650"/>
                    </a:lnTo>
                    <a:lnTo>
                      <a:pt x="192" y="630"/>
                    </a:lnTo>
                    <a:lnTo>
                      <a:pt x="164" y="608"/>
                    </a:lnTo>
                    <a:lnTo>
                      <a:pt x="138" y="584"/>
                    </a:lnTo>
                    <a:lnTo>
                      <a:pt x="114" y="560"/>
                    </a:lnTo>
                    <a:lnTo>
                      <a:pt x="92" y="534"/>
                    </a:lnTo>
                    <a:lnTo>
                      <a:pt x="72" y="510"/>
                    </a:lnTo>
                    <a:lnTo>
                      <a:pt x="56" y="484"/>
                    </a:lnTo>
                    <a:lnTo>
                      <a:pt x="40" y="458"/>
                    </a:lnTo>
                    <a:lnTo>
                      <a:pt x="28" y="434"/>
                    </a:lnTo>
                    <a:lnTo>
                      <a:pt x="18" y="412"/>
                    </a:lnTo>
                    <a:lnTo>
                      <a:pt x="10" y="390"/>
                    </a:lnTo>
                    <a:lnTo>
                      <a:pt x="4" y="372"/>
                    </a:lnTo>
                    <a:lnTo>
                      <a:pt x="0" y="354"/>
                    </a:lnTo>
                    <a:lnTo>
                      <a:pt x="0" y="340"/>
                    </a:lnTo>
                    <a:lnTo>
                      <a:pt x="0" y="340"/>
                    </a:lnTo>
                    <a:lnTo>
                      <a:pt x="0" y="0"/>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1" name="Freeform 29"/>
              <p:cNvSpPr/>
              <p:nvPr/>
            </p:nvSpPr>
            <p:spPr bwMode="auto">
              <a:xfrm>
                <a:off x="5032375" y="3154363"/>
                <a:ext cx="1727200" cy="669925"/>
              </a:xfrm>
              <a:custGeom>
                <a:avLst/>
                <a:gdLst>
                  <a:gd name="T0" fmla="*/ 892 w 1088"/>
                  <a:gd name="T1" fmla="*/ 422 h 422"/>
                  <a:gd name="T2" fmla="*/ 892 w 1088"/>
                  <a:gd name="T3" fmla="*/ 422 h 422"/>
                  <a:gd name="T4" fmla="*/ 922 w 1088"/>
                  <a:gd name="T5" fmla="*/ 400 h 422"/>
                  <a:gd name="T6" fmla="*/ 954 w 1088"/>
                  <a:gd name="T7" fmla="*/ 374 h 422"/>
                  <a:gd name="T8" fmla="*/ 990 w 1088"/>
                  <a:gd name="T9" fmla="*/ 340 h 422"/>
                  <a:gd name="T10" fmla="*/ 1008 w 1088"/>
                  <a:gd name="T11" fmla="*/ 320 h 422"/>
                  <a:gd name="T12" fmla="*/ 1026 w 1088"/>
                  <a:gd name="T13" fmla="*/ 300 h 422"/>
                  <a:gd name="T14" fmla="*/ 1044 w 1088"/>
                  <a:gd name="T15" fmla="*/ 276 h 422"/>
                  <a:gd name="T16" fmla="*/ 1058 w 1088"/>
                  <a:gd name="T17" fmla="*/ 252 h 422"/>
                  <a:gd name="T18" fmla="*/ 1070 w 1088"/>
                  <a:gd name="T19" fmla="*/ 228 h 422"/>
                  <a:gd name="T20" fmla="*/ 1080 w 1088"/>
                  <a:gd name="T21" fmla="*/ 202 h 422"/>
                  <a:gd name="T22" fmla="*/ 1086 w 1088"/>
                  <a:gd name="T23" fmla="*/ 174 h 422"/>
                  <a:gd name="T24" fmla="*/ 1088 w 1088"/>
                  <a:gd name="T25" fmla="*/ 148 h 422"/>
                  <a:gd name="T26" fmla="*/ 1088 w 1088"/>
                  <a:gd name="T27" fmla="*/ 148 h 422"/>
                  <a:gd name="T28" fmla="*/ 1086 w 1088"/>
                  <a:gd name="T29" fmla="*/ 120 h 422"/>
                  <a:gd name="T30" fmla="*/ 1080 w 1088"/>
                  <a:gd name="T31" fmla="*/ 98 h 422"/>
                  <a:gd name="T32" fmla="*/ 1070 w 1088"/>
                  <a:gd name="T33" fmla="*/ 78 h 422"/>
                  <a:gd name="T34" fmla="*/ 1058 w 1088"/>
                  <a:gd name="T35" fmla="*/ 60 h 422"/>
                  <a:gd name="T36" fmla="*/ 1042 w 1088"/>
                  <a:gd name="T37" fmla="*/ 46 h 422"/>
                  <a:gd name="T38" fmla="*/ 1022 w 1088"/>
                  <a:gd name="T39" fmla="*/ 34 h 422"/>
                  <a:gd name="T40" fmla="*/ 1002 w 1088"/>
                  <a:gd name="T41" fmla="*/ 24 h 422"/>
                  <a:gd name="T42" fmla="*/ 980 w 1088"/>
                  <a:gd name="T43" fmla="*/ 18 h 422"/>
                  <a:gd name="T44" fmla="*/ 956 w 1088"/>
                  <a:gd name="T45" fmla="*/ 12 h 422"/>
                  <a:gd name="T46" fmla="*/ 932 w 1088"/>
                  <a:gd name="T47" fmla="*/ 6 h 422"/>
                  <a:gd name="T48" fmla="*/ 882 w 1088"/>
                  <a:gd name="T49" fmla="*/ 2 h 422"/>
                  <a:gd name="T50" fmla="*/ 834 w 1088"/>
                  <a:gd name="T51" fmla="*/ 0 h 422"/>
                  <a:gd name="T52" fmla="*/ 788 w 1088"/>
                  <a:gd name="T53" fmla="*/ 0 h 422"/>
                  <a:gd name="T54" fmla="*/ 788 w 1088"/>
                  <a:gd name="T55" fmla="*/ 0 h 422"/>
                  <a:gd name="T56" fmla="*/ 544 w 1088"/>
                  <a:gd name="T57" fmla="*/ 0 h 422"/>
                  <a:gd name="T58" fmla="*/ 544 w 1088"/>
                  <a:gd name="T59" fmla="*/ 0 h 422"/>
                  <a:gd name="T60" fmla="*/ 300 w 1088"/>
                  <a:gd name="T61" fmla="*/ 0 h 422"/>
                  <a:gd name="T62" fmla="*/ 300 w 1088"/>
                  <a:gd name="T63" fmla="*/ 0 h 422"/>
                  <a:gd name="T64" fmla="*/ 256 w 1088"/>
                  <a:gd name="T65" fmla="*/ 0 h 422"/>
                  <a:gd name="T66" fmla="*/ 208 w 1088"/>
                  <a:gd name="T67" fmla="*/ 2 h 422"/>
                  <a:gd name="T68" fmla="*/ 158 w 1088"/>
                  <a:gd name="T69" fmla="*/ 6 h 422"/>
                  <a:gd name="T70" fmla="*/ 134 w 1088"/>
                  <a:gd name="T71" fmla="*/ 12 h 422"/>
                  <a:gd name="T72" fmla="*/ 110 w 1088"/>
                  <a:gd name="T73" fmla="*/ 18 h 422"/>
                  <a:gd name="T74" fmla="*/ 88 w 1088"/>
                  <a:gd name="T75" fmla="*/ 24 h 422"/>
                  <a:gd name="T76" fmla="*/ 66 w 1088"/>
                  <a:gd name="T77" fmla="*/ 34 h 422"/>
                  <a:gd name="T78" fmla="*/ 48 w 1088"/>
                  <a:gd name="T79" fmla="*/ 46 h 422"/>
                  <a:gd name="T80" fmla="*/ 32 w 1088"/>
                  <a:gd name="T81" fmla="*/ 60 h 422"/>
                  <a:gd name="T82" fmla="*/ 18 w 1088"/>
                  <a:gd name="T83" fmla="*/ 78 h 422"/>
                  <a:gd name="T84" fmla="*/ 8 w 1088"/>
                  <a:gd name="T85" fmla="*/ 98 h 422"/>
                  <a:gd name="T86" fmla="*/ 2 w 1088"/>
                  <a:gd name="T87" fmla="*/ 120 h 422"/>
                  <a:gd name="T88" fmla="*/ 0 w 1088"/>
                  <a:gd name="T89" fmla="*/ 148 h 422"/>
                  <a:gd name="T90" fmla="*/ 0 w 1088"/>
                  <a:gd name="T91" fmla="*/ 148 h 422"/>
                  <a:gd name="T92" fmla="*/ 2 w 1088"/>
                  <a:gd name="T93" fmla="*/ 174 h 422"/>
                  <a:gd name="T94" fmla="*/ 10 w 1088"/>
                  <a:gd name="T95" fmla="*/ 202 h 422"/>
                  <a:gd name="T96" fmla="*/ 18 w 1088"/>
                  <a:gd name="T97" fmla="*/ 228 h 422"/>
                  <a:gd name="T98" fmla="*/ 32 w 1088"/>
                  <a:gd name="T99" fmla="*/ 252 h 422"/>
                  <a:gd name="T100" fmla="*/ 46 w 1088"/>
                  <a:gd name="T101" fmla="*/ 276 h 422"/>
                  <a:gd name="T102" fmla="*/ 64 w 1088"/>
                  <a:gd name="T103" fmla="*/ 300 h 422"/>
                  <a:gd name="T104" fmla="*/ 80 w 1088"/>
                  <a:gd name="T105" fmla="*/ 320 h 422"/>
                  <a:gd name="T106" fmla="*/ 100 w 1088"/>
                  <a:gd name="T107" fmla="*/ 340 h 422"/>
                  <a:gd name="T108" fmla="*/ 136 w 1088"/>
                  <a:gd name="T109" fmla="*/ 374 h 422"/>
                  <a:gd name="T110" fmla="*/ 168 w 1088"/>
                  <a:gd name="T111" fmla="*/ 400 h 422"/>
                  <a:gd name="T112" fmla="*/ 198 w 1088"/>
                  <a:gd name="T11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8" h="422">
                    <a:moveTo>
                      <a:pt x="892" y="422"/>
                    </a:moveTo>
                    <a:lnTo>
                      <a:pt x="892" y="422"/>
                    </a:lnTo>
                    <a:lnTo>
                      <a:pt x="922" y="400"/>
                    </a:lnTo>
                    <a:lnTo>
                      <a:pt x="954" y="374"/>
                    </a:lnTo>
                    <a:lnTo>
                      <a:pt x="990" y="340"/>
                    </a:lnTo>
                    <a:lnTo>
                      <a:pt x="1008" y="320"/>
                    </a:lnTo>
                    <a:lnTo>
                      <a:pt x="1026" y="300"/>
                    </a:lnTo>
                    <a:lnTo>
                      <a:pt x="1044" y="276"/>
                    </a:lnTo>
                    <a:lnTo>
                      <a:pt x="1058" y="252"/>
                    </a:lnTo>
                    <a:lnTo>
                      <a:pt x="1070" y="228"/>
                    </a:lnTo>
                    <a:lnTo>
                      <a:pt x="1080" y="202"/>
                    </a:lnTo>
                    <a:lnTo>
                      <a:pt x="1086" y="174"/>
                    </a:lnTo>
                    <a:lnTo>
                      <a:pt x="1088" y="148"/>
                    </a:lnTo>
                    <a:lnTo>
                      <a:pt x="1088" y="148"/>
                    </a:lnTo>
                    <a:lnTo>
                      <a:pt x="1086" y="120"/>
                    </a:lnTo>
                    <a:lnTo>
                      <a:pt x="1080" y="98"/>
                    </a:lnTo>
                    <a:lnTo>
                      <a:pt x="1070" y="78"/>
                    </a:lnTo>
                    <a:lnTo>
                      <a:pt x="1058" y="60"/>
                    </a:lnTo>
                    <a:lnTo>
                      <a:pt x="1042" y="46"/>
                    </a:lnTo>
                    <a:lnTo>
                      <a:pt x="1022" y="34"/>
                    </a:lnTo>
                    <a:lnTo>
                      <a:pt x="1002" y="24"/>
                    </a:lnTo>
                    <a:lnTo>
                      <a:pt x="980" y="18"/>
                    </a:lnTo>
                    <a:lnTo>
                      <a:pt x="956" y="12"/>
                    </a:lnTo>
                    <a:lnTo>
                      <a:pt x="932" y="6"/>
                    </a:lnTo>
                    <a:lnTo>
                      <a:pt x="882" y="2"/>
                    </a:lnTo>
                    <a:lnTo>
                      <a:pt x="834" y="0"/>
                    </a:lnTo>
                    <a:lnTo>
                      <a:pt x="788" y="0"/>
                    </a:lnTo>
                    <a:lnTo>
                      <a:pt x="788" y="0"/>
                    </a:lnTo>
                    <a:lnTo>
                      <a:pt x="544" y="0"/>
                    </a:lnTo>
                    <a:lnTo>
                      <a:pt x="544" y="0"/>
                    </a:lnTo>
                    <a:lnTo>
                      <a:pt x="300" y="0"/>
                    </a:lnTo>
                    <a:lnTo>
                      <a:pt x="300" y="0"/>
                    </a:lnTo>
                    <a:lnTo>
                      <a:pt x="256" y="0"/>
                    </a:lnTo>
                    <a:lnTo>
                      <a:pt x="208" y="2"/>
                    </a:lnTo>
                    <a:lnTo>
                      <a:pt x="158" y="6"/>
                    </a:lnTo>
                    <a:lnTo>
                      <a:pt x="134" y="12"/>
                    </a:lnTo>
                    <a:lnTo>
                      <a:pt x="110" y="18"/>
                    </a:lnTo>
                    <a:lnTo>
                      <a:pt x="88" y="24"/>
                    </a:lnTo>
                    <a:lnTo>
                      <a:pt x="66" y="34"/>
                    </a:lnTo>
                    <a:lnTo>
                      <a:pt x="48" y="46"/>
                    </a:lnTo>
                    <a:lnTo>
                      <a:pt x="32" y="60"/>
                    </a:lnTo>
                    <a:lnTo>
                      <a:pt x="18" y="78"/>
                    </a:lnTo>
                    <a:lnTo>
                      <a:pt x="8" y="98"/>
                    </a:lnTo>
                    <a:lnTo>
                      <a:pt x="2" y="120"/>
                    </a:lnTo>
                    <a:lnTo>
                      <a:pt x="0" y="148"/>
                    </a:lnTo>
                    <a:lnTo>
                      <a:pt x="0" y="148"/>
                    </a:lnTo>
                    <a:lnTo>
                      <a:pt x="2" y="174"/>
                    </a:lnTo>
                    <a:lnTo>
                      <a:pt x="10" y="202"/>
                    </a:lnTo>
                    <a:lnTo>
                      <a:pt x="18" y="228"/>
                    </a:lnTo>
                    <a:lnTo>
                      <a:pt x="32" y="252"/>
                    </a:lnTo>
                    <a:lnTo>
                      <a:pt x="46" y="276"/>
                    </a:lnTo>
                    <a:lnTo>
                      <a:pt x="64" y="300"/>
                    </a:lnTo>
                    <a:lnTo>
                      <a:pt x="80" y="320"/>
                    </a:lnTo>
                    <a:lnTo>
                      <a:pt x="100" y="340"/>
                    </a:lnTo>
                    <a:lnTo>
                      <a:pt x="136" y="374"/>
                    </a:lnTo>
                    <a:lnTo>
                      <a:pt x="168" y="400"/>
                    </a:lnTo>
                    <a:lnTo>
                      <a:pt x="198" y="422"/>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2" name="Line 30"/>
              <p:cNvSpPr>
                <a:spLocks noChangeShapeType="1"/>
              </p:cNvSpPr>
              <p:nvPr/>
            </p:nvSpPr>
            <p:spPr bwMode="auto">
              <a:xfrm>
                <a:off x="5435600" y="3027363"/>
                <a:ext cx="923925" cy="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03" name="Line 31"/>
              <p:cNvSpPr>
                <a:spLocks noChangeShapeType="1"/>
              </p:cNvSpPr>
              <p:nvPr/>
            </p:nvSpPr>
            <p:spPr bwMode="auto">
              <a:xfrm>
                <a:off x="5895975" y="4240213"/>
                <a:ext cx="0" cy="18415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04" name="Freeform 32"/>
              <p:cNvSpPr/>
              <p:nvPr/>
            </p:nvSpPr>
            <p:spPr bwMode="auto">
              <a:xfrm>
                <a:off x="5543550" y="4510088"/>
                <a:ext cx="708025" cy="215900"/>
              </a:xfrm>
              <a:custGeom>
                <a:avLst/>
                <a:gdLst>
                  <a:gd name="T0" fmla="*/ 0 w 446"/>
                  <a:gd name="T1" fmla="*/ 136 h 136"/>
                  <a:gd name="T2" fmla="*/ 0 w 446"/>
                  <a:gd name="T3" fmla="*/ 64 h 136"/>
                  <a:gd name="T4" fmla="*/ 0 w 446"/>
                  <a:gd name="T5" fmla="*/ 64 h 136"/>
                  <a:gd name="T6" fmla="*/ 0 w 446"/>
                  <a:gd name="T7" fmla="*/ 50 h 136"/>
                  <a:gd name="T8" fmla="*/ 4 w 446"/>
                  <a:gd name="T9" fmla="*/ 38 h 136"/>
                  <a:gd name="T10" fmla="*/ 10 w 446"/>
                  <a:gd name="T11" fmla="*/ 28 h 136"/>
                  <a:gd name="T12" fmla="*/ 18 w 446"/>
                  <a:gd name="T13" fmla="*/ 20 h 136"/>
                  <a:gd name="T14" fmla="*/ 26 w 446"/>
                  <a:gd name="T15" fmla="*/ 12 h 136"/>
                  <a:gd name="T16" fmla="*/ 38 w 446"/>
                  <a:gd name="T17" fmla="*/ 6 h 136"/>
                  <a:gd name="T18" fmla="*/ 48 w 446"/>
                  <a:gd name="T19" fmla="*/ 2 h 136"/>
                  <a:gd name="T20" fmla="*/ 62 w 446"/>
                  <a:gd name="T21" fmla="*/ 0 h 136"/>
                  <a:gd name="T22" fmla="*/ 384 w 446"/>
                  <a:gd name="T23" fmla="*/ 0 h 136"/>
                  <a:gd name="T24" fmla="*/ 384 w 446"/>
                  <a:gd name="T25" fmla="*/ 0 h 136"/>
                  <a:gd name="T26" fmla="*/ 396 w 446"/>
                  <a:gd name="T27" fmla="*/ 2 h 136"/>
                  <a:gd name="T28" fmla="*/ 408 w 446"/>
                  <a:gd name="T29" fmla="*/ 6 h 136"/>
                  <a:gd name="T30" fmla="*/ 418 w 446"/>
                  <a:gd name="T31" fmla="*/ 12 h 136"/>
                  <a:gd name="T32" fmla="*/ 428 w 446"/>
                  <a:gd name="T33" fmla="*/ 20 h 136"/>
                  <a:gd name="T34" fmla="*/ 436 w 446"/>
                  <a:gd name="T35" fmla="*/ 28 h 136"/>
                  <a:gd name="T36" fmla="*/ 442 w 446"/>
                  <a:gd name="T37" fmla="*/ 38 h 136"/>
                  <a:gd name="T38" fmla="*/ 446 w 446"/>
                  <a:gd name="T39" fmla="*/ 50 h 136"/>
                  <a:gd name="T40" fmla="*/ 446 w 446"/>
                  <a:gd name="T41" fmla="*/ 64 h 136"/>
                  <a:gd name="T42" fmla="*/ 446 w 446"/>
                  <a:gd name="T43" fmla="*/ 136 h 136"/>
                  <a:gd name="T44" fmla="*/ 0 w 446"/>
                  <a:gd name="T4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136">
                    <a:moveTo>
                      <a:pt x="0" y="136"/>
                    </a:moveTo>
                    <a:lnTo>
                      <a:pt x="0" y="64"/>
                    </a:lnTo>
                    <a:lnTo>
                      <a:pt x="0" y="64"/>
                    </a:lnTo>
                    <a:lnTo>
                      <a:pt x="0" y="50"/>
                    </a:lnTo>
                    <a:lnTo>
                      <a:pt x="4" y="38"/>
                    </a:lnTo>
                    <a:lnTo>
                      <a:pt x="10" y="28"/>
                    </a:lnTo>
                    <a:lnTo>
                      <a:pt x="18" y="20"/>
                    </a:lnTo>
                    <a:lnTo>
                      <a:pt x="26" y="12"/>
                    </a:lnTo>
                    <a:lnTo>
                      <a:pt x="38" y="6"/>
                    </a:lnTo>
                    <a:lnTo>
                      <a:pt x="48" y="2"/>
                    </a:lnTo>
                    <a:lnTo>
                      <a:pt x="62" y="0"/>
                    </a:lnTo>
                    <a:lnTo>
                      <a:pt x="384" y="0"/>
                    </a:lnTo>
                    <a:lnTo>
                      <a:pt x="384" y="0"/>
                    </a:lnTo>
                    <a:lnTo>
                      <a:pt x="396" y="2"/>
                    </a:lnTo>
                    <a:lnTo>
                      <a:pt x="408" y="6"/>
                    </a:lnTo>
                    <a:lnTo>
                      <a:pt x="418" y="12"/>
                    </a:lnTo>
                    <a:lnTo>
                      <a:pt x="428" y="20"/>
                    </a:lnTo>
                    <a:lnTo>
                      <a:pt x="436" y="28"/>
                    </a:lnTo>
                    <a:lnTo>
                      <a:pt x="442" y="38"/>
                    </a:lnTo>
                    <a:lnTo>
                      <a:pt x="446" y="50"/>
                    </a:lnTo>
                    <a:lnTo>
                      <a:pt x="446" y="64"/>
                    </a:lnTo>
                    <a:lnTo>
                      <a:pt x="446" y="136"/>
                    </a:lnTo>
                    <a:lnTo>
                      <a:pt x="0" y="136"/>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05" name="组合 104"/>
          <p:cNvGrpSpPr/>
          <p:nvPr/>
        </p:nvGrpSpPr>
        <p:grpSpPr>
          <a:xfrm>
            <a:off x="6126369" y="1893773"/>
            <a:ext cx="1373520" cy="1540020"/>
            <a:chOff x="4595375" y="1610829"/>
            <a:chExt cx="1030274" cy="1155015"/>
          </a:xfrm>
        </p:grpSpPr>
        <p:sp>
          <p:nvSpPr>
            <p:cNvPr id="106" name="Freeform 24"/>
            <p:cNvSpPr/>
            <p:nvPr/>
          </p:nvSpPr>
          <p:spPr bwMode="auto">
            <a:xfrm rot="16200000">
              <a:off x="4533004" y="1673200"/>
              <a:ext cx="1155015" cy="1030274"/>
            </a:xfrm>
            <a:custGeom>
              <a:avLst/>
              <a:gdLst>
                <a:gd name="T0" fmla="*/ 0 w 1500"/>
                <a:gd name="T1" fmla="*/ 1176 h 1338"/>
                <a:gd name="T2" fmla="*/ 0 w 1500"/>
                <a:gd name="T3" fmla="*/ 1186 h 1338"/>
                <a:gd name="T4" fmla="*/ 8 w 1500"/>
                <a:gd name="T5" fmla="*/ 1206 h 1338"/>
                <a:gd name="T6" fmla="*/ 20 w 1500"/>
                <a:gd name="T7" fmla="*/ 1222 h 1338"/>
                <a:gd name="T8" fmla="*/ 38 w 1500"/>
                <a:gd name="T9" fmla="*/ 1234 h 1338"/>
                <a:gd name="T10" fmla="*/ 48 w 1500"/>
                <a:gd name="T11" fmla="*/ 1238 h 1338"/>
                <a:gd name="T12" fmla="*/ 48 w 1500"/>
                <a:gd name="T13" fmla="*/ 1238 h 1338"/>
                <a:gd name="T14" fmla="*/ 178 w 1500"/>
                <a:gd name="T15" fmla="*/ 1268 h 1338"/>
                <a:gd name="T16" fmla="*/ 304 w 1500"/>
                <a:gd name="T17" fmla="*/ 1292 h 1338"/>
                <a:gd name="T18" fmla="*/ 538 w 1500"/>
                <a:gd name="T19" fmla="*/ 1322 h 1338"/>
                <a:gd name="T20" fmla="*/ 742 w 1500"/>
                <a:gd name="T21" fmla="*/ 1336 h 1338"/>
                <a:gd name="T22" fmla="*/ 908 w 1500"/>
                <a:gd name="T23" fmla="*/ 1338 h 1338"/>
                <a:gd name="T24" fmla="*/ 920 w 1500"/>
                <a:gd name="T25" fmla="*/ 1336 h 1338"/>
                <a:gd name="T26" fmla="*/ 940 w 1500"/>
                <a:gd name="T27" fmla="*/ 1328 h 1338"/>
                <a:gd name="T28" fmla="*/ 956 w 1500"/>
                <a:gd name="T29" fmla="*/ 1316 h 1338"/>
                <a:gd name="T30" fmla="*/ 968 w 1500"/>
                <a:gd name="T31" fmla="*/ 1298 h 1338"/>
                <a:gd name="T32" fmla="*/ 970 w 1500"/>
                <a:gd name="T33" fmla="*/ 1286 h 1338"/>
                <a:gd name="T34" fmla="*/ 1022 w 1500"/>
                <a:gd name="T35" fmla="*/ 1090 h 1338"/>
                <a:gd name="T36" fmla="*/ 1082 w 1500"/>
                <a:gd name="T37" fmla="*/ 908 h 1338"/>
                <a:gd name="T38" fmla="*/ 1146 w 1500"/>
                <a:gd name="T39" fmla="*/ 738 h 1338"/>
                <a:gd name="T40" fmla="*/ 1214 w 1500"/>
                <a:gd name="T41" fmla="*/ 582 h 1338"/>
                <a:gd name="T42" fmla="*/ 1284 w 1500"/>
                <a:gd name="T43" fmla="*/ 442 h 1338"/>
                <a:gd name="T44" fmla="*/ 1354 w 1500"/>
                <a:gd name="T45" fmla="*/ 314 h 1338"/>
                <a:gd name="T46" fmla="*/ 1422 w 1500"/>
                <a:gd name="T47" fmla="*/ 202 h 1338"/>
                <a:gd name="T48" fmla="*/ 1488 w 1500"/>
                <a:gd name="T49" fmla="*/ 104 h 1338"/>
                <a:gd name="T50" fmla="*/ 1496 w 1500"/>
                <a:gd name="T51" fmla="*/ 86 h 1338"/>
                <a:gd name="T52" fmla="*/ 1500 w 1500"/>
                <a:gd name="T53" fmla="*/ 70 h 1338"/>
                <a:gd name="T54" fmla="*/ 1492 w 1500"/>
                <a:gd name="T55" fmla="*/ 36 h 1338"/>
                <a:gd name="T56" fmla="*/ 1468 w 1500"/>
                <a:gd name="T57" fmla="*/ 10 h 1338"/>
                <a:gd name="T58" fmla="*/ 1452 w 1500"/>
                <a:gd name="T59" fmla="*/ 4 h 1338"/>
                <a:gd name="T60" fmla="*/ 1434 w 1500"/>
                <a:gd name="T61" fmla="*/ 0 h 1338"/>
                <a:gd name="T62" fmla="*/ 66 w 1500"/>
                <a:gd name="T63" fmla="*/ 0 h 1338"/>
                <a:gd name="T64" fmla="*/ 40 w 1500"/>
                <a:gd name="T65" fmla="*/ 6 h 1338"/>
                <a:gd name="T66" fmla="*/ 20 w 1500"/>
                <a:gd name="T67" fmla="*/ 20 h 1338"/>
                <a:gd name="T68" fmla="*/ 4 w 1500"/>
                <a:gd name="T69" fmla="*/ 40 h 1338"/>
                <a:gd name="T70" fmla="*/ 0 w 1500"/>
                <a:gd name="T71" fmla="*/ 66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00" h="1338">
                  <a:moveTo>
                    <a:pt x="0" y="66"/>
                  </a:moveTo>
                  <a:lnTo>
                    <a:pt x="0" y="1176"/>
                  </a:lnTo>
                  <a:lnTo>
                    <a:pt x="0" y="1176"/>
                  </a:lnTo>
                  <a:lnTo>
                    <a:pt x="0" y="1186"/>
                  </a:lnTo>
                  <a:lnTo>
                    <a:pt x="4" y="1196"/>
                  </a:lnTo>
                  <a:lnTo>
                    <a:pt x="8" y="1206"/>
                  </a:lnTo>
                  <a:lnTo>
                    <a:pt x="14" y="1216"/>
                  </a:lnTo>
                  <a:lnTo>
                    <a:pt x="20" y="1222"/>
                  </a:lnTo>
                  <a:lnTo>
                    <a:pt x="28" y="1230"/>
                  </a:lnTo>
                  <a:lnTo>
                    <a:pt x="38" y="1234"/>
                  </a:lnTo>
                  <a:lnTo>
                    <a:pt x="48" y="1238"/>
                  </a:lnTo>
                  <a:lnTo>
                    <a:pt x="48" y="1238"/>
                  </a:lnTo>
                  <a:lnTo>
                    <a:pt x="48" y="1238"/>
                  </a:lnTo>
                  <a:lnTo>
                    <a:pt x="48" y="1238"/>
                  </a:lnTo>
                  <a:lnTo>
                    <a:pt x="114" y="1254"/>
                  </a:lnTo>
                  <a:lnTo>
                    <a:pt x="178" y="1268"/>
                  </a:lnTo>
                  <a:lnTo>
                    <a:pt x="242" y="1282"/>
                  </a:lnTo>
                  <a:lnTo>
                    <a:pt x="304" y="1292"/>
                  </a:lnTo>
                  <a:lnTo>
                    <a:pt x="424" y="1310"/>
                  </a:lnTo>
                  <a:lnTo>
                    <a:pt x="538" y="1322"/>
                  </a:lnTo>
                  <a:lnTo>
                    <a:pt x="644" y="1332"/>
                  </a:lnTo>
                  <a:lnTo>
                    <a:pt x="742" y="1336"/>
                  </a:lnTo>
                  <a:lnTo>
                    <a:pt x="830" y="1338"/>
                  </a:lnTo>
                  <a:lnTo>
                    <a:pt x="908" y="1338"/>
                  </a:lnTo>
                  <a:lnTo>
                    <a:pt x="908" y="1338"/>
                  </a:lnTo>
                  <a:lnTo>
                    <a:pt x="920" y="1336"/>
                  </a:lnTo>
                  <a:lnTo>
                    <a:pt x="930" y="1334"/>
                  </a:lnTo>
                  <a:lnTo>
                    <a:pt x="940" y="1328"/>
                  </a:lnTo>
                  <a:lnTo>
                    <a:pt x="948" y="1322"/>
                  </a:lnTo>
                  <a:lnTo>
                    <a:pt x="956" y="1316"/>
                  </a:lnTo>
                  <a:lnTo>
                    <a:pt x="962" y="1306"/>
                  </a:lnTo>
                  <a:lnTo>
                    <a:pt x="968" y="1298"/>
                  </a:lnTo>
                  <a:lnTo>
                    <a:pt x="970" y="1286"/>
                  </a:lnTo>
                  <a:lnTo>
                    <a:pt x="970" y="1286"/>
                  </a:lnTo>
                  <a:lnTo>
                    <a:pt x="996" y="1186"/>
                  </a:lnTo>
                  <a:lnTo>
                    <a:pt x="1022" y="1090"/>
                  </a:lnTo>
                  <a:lnTo>
                    <a:pt x="1052" y="996"/>
                  </a:lnTo>
                  <a:lnTo>
                    <a:pt x="1082" y="908"/>
                  </a:lnTo>
                  <a:lnTo>
                    <a:pt x="1114" y="820"/>
                  </a:lnTo>
                  <a:lnTo>
                    <a:pt x="1146" y="738"/>
                  </a:lnTo>
                  <a:lnTo>
                    <a:pt x="1180" y="658"/>
                  </a:lnTo>
                  <a:lnTo>
                    <a:pt x="1214" y="582"/>
                  </a:lnTo>
                  <a:lnTo>
                    <a:pt x="1250" y="510"/>
                  </a:lnTo>
                  <a:lnTo>
                    <a:pt x="1284" y="442"/>
                  </a:lnTo>
                  <a:lnTo>
                    <a:pt x="1320" y="376"/>
                  </a:lnTo>
                  <a:lnTo>
                    <a:pt x="1354" y="314"/>
                  </a:lnTo>
                  <a:lnTo>
                    <a:pt x="1390" y="256"/>
                  </a:lnTo>
                  <a:lnTo>
                    <a:pt x="1422" y="202"/>
                  </a:lnTo>
                  <a:lnTo>
                    <a:pt x="1488" y="104"/>
                  </a:lnTo>
                  <a:lnTo>
                    <a:pt x="1488" y="104"/>
                  </a:lnTo>
                  <a:lnTo>
                    <a:pt x="1492" y="96"/>
                  </a:lnTo>
                  <a:lnTo>
                    <a:pt x="1496" y="86"/>
                  </a:lnTo>
                  <a:lnTo>
                    <a:pt x="1498" y="78"/>
                  </a:lnTo>
                  <a:lnTo>
                    <a:pt x="1500" y="70"/>
                  </a:lnTo>
                  <a:lnTo>
                    <a:pt x="1498" y="52"/>
                  </a:lnTo>
                  <a:lnTo>
                    <a:pt x="1492" y="36"/>
                  </a:lnTo>
                  <a:lnTo>
                    <a:pt x="1482" y="22"/>
                  </a:lnTo>
                  <a:lnTo>
                    <a:pt x="1468" y="10"/>
                  </a:lnTo>
                  <a:lnTo>
                    <a:pt x="1460" y="6"/>
                  </a:lnTo>
                  <a:lnTo>
                    <a:pt x="1452" y="4"/>
                  </a:lnTo>
                  <a:lnTo>
                    <a:pt x="1444" y="2"/>
                  </a:lnTo>
                  <a:lnTo>
                    <a:pt x="1434" y="0"/>
                  </a:lnTo>
                  <a:lnTo>
                    <a:pt x="66" y="0"/>
                  </a:lnTo>
                  <a:lnTo>
                    <a:pt x="66" y="0"/>
                  </a:lnTo>
                  <a:lnTo>
                    <a:pt x="52" y="2"/>
                  </a:lnTo>
                  <a:lnTo>
                    <a:pt x="40" y="6"/>
                  </a:lnTo>
                  <a:lnTo>
                    <a:pt x="28" y="12"/>
                  </a:lnTo>
                  <a:lnTo>
                    <a:pt x="20" y="20"/>
                  </a:lnTo>
                  <a:lnTo>
                    <a:pt x="12" y="30"/>
                  </a:lnTo>
                  <a:lnTo>
                    <a:pt x="4" y="40"/>
                  </a:lnTo>
                  <a:lnTo>
                    <a:pt x="2" y="54"/>
                  </a:lnTo>
                  <a:lnTo>
                    <a:pt x="0" y="66"/>
                  </a:lnTo>
                  <a:lnTo>
                    <a:pt x="0" y="66"/>
                  </a:lnTo>
                  <a:close/>
                </a:path>
              </a:pathLst>
            </a:custGeom>
            <a:gradFill flip="none" rotWithShape="1">
              <a:gsLst>
                <a:gs pos="13000">
                  <a:schemeClr val="accent4"/>
                </a:gs>
                <a:gs pos="100000">
                  <a:schemeClr val="accent4">
                    <a:lumMod val="60000"/>
                    <a:lumOff val="40000"/>
                  </a:schemeClr>
                </a:gs>
              </a:gsLst>
              <a:lin ang="2700000" scaled="1"/>
              <a:tileRect/>
            </a:gradFill>
            <a:ln w="19050">
              <a:solidFill>
                <a:schemeClr val="bg1"/>
              </a:solidFill>
            </a:ln>
          </p:spPr>
          <p:txBody>
            <a:bodyPr vert="horz" wrap="square" lIns="91440" tIns="45720" rIns="91440" bIns="45720" numCol="1" anchor="t" anchorCtr="0" compatLnSpc="1"/>
            <a:lstStyle/>
            <a:p>
              <a:endParaRPr lang="zh-CN" altLang="en-US"/>
            </a:p>
          </p:txBody>
        </p:sp>
        <p:grpSp>
          <p:nvGrpSpPr>
            <p:cNvPr id="107" name="组合 106"/>
            <p:cNvGrpSpPr/>
            <p:nvPr/>
          </p:nvGrpSpPr>
          <p:grpSpPr>
            <a:xfrm>
              <a:off x="4908621" y="2182311"/>
              <a:ext cx="286704" cy="285100"/>
              <a:chOff x="2616200" y="414338"/>
              <a:chExt cx="1708150" cy="1698625"/>
            </a:xfrm>
          </p:grpSpPr>
          <p:sp>
            <p:nvSpPr>
              <p:cNvPr id="108"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9"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0" name="Line 27"/>
              <p:cNvSpPr>
                <a:spLocks noChangeShapeType="1"/>
              </p:cNvSpPr>
              <p:nvPr/>
            </p:nvSpPr>
            <p:spPr bwMode="auto">
              <a:xfrm flipH="1">
                <a:off x="3409950" y="614363"/>
                <a:ext cx="606425" cy="54610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111" name="组合 110"/>
          <p:cNvGrpSpPr/>
          <p:nvPr/>
        </p:nvGrpSpPr>
        <p:grpSpPr>
          <a:xfrm>
            <a:off x="4659196" y="1893773"/>
            <a:ext cx="1371465" cy="1540020"/>
            <a:chOff x="3494851" y="1610829"/>
            <a:chExt cx="1028733" cy="1155015"/>
          </a:xfrm>
        </p:grpSpPr>
        <p:sp>
          <p:nvSpPr>
            <p:cNvPr id="112" name="Freeform 23"/>
            <p:cNvSpPr/>
            <p:nvPr/>
          </p:nvSpPr>
          <p:spPr bwMode="auto">
            <a:xfrm rot="16200000">
              <a:off x="3431710" y="1673970"/>
              <a:ext cx="1155015" cy="1028733"/>
            </a:xfrm>
            <a:custGeom>
              <a:avLst/>
              <a:gdLst>
                <a:gd name="T0" fmla="*/ 0 w 1500"/>
                <a:gd name="T1" fmla="*/ 1270 h 1336"/>
                <a:gd name="T2" fmla="*/ 2 w 1500"/>
                <a:gd name="T3" fmla="*/ 1284 h 1336"/>
                <a:gd name="T4" fmla="*/ 12 w 1500"/>
                <a:gd name="T5" fmla="*/ 1308 h 1336"/>
                <a:gd name="T6" fmla="*/ 28 w 1500"/>
                <a:gd name="T7" fmla="*/ 1326 h 1336"/>
                <a:gd name="T8" fmla="*/ 52 w 1500"/>
                <a:gd name="T9" fmla="*/ 1336 h 1336"/>
                <a:gd name="T10" fmla="*/ 1434 w 1500"/>
                <a:gd name="T11" fmla="*/ 1336 h 1336"/>
                <a:gd name="T12" fmla="*/ 1444 w 1500"/>
                <a:gd name="T13" fmla="*/ 1336 h 1336"/>
                <a:gd name="T14" fmla="*/ 1460 w 1500"/>
                <a:gd name="T15" fmla="*/ 1330 h 1336"/>
                <a:gd name="T16" fmla="*/ 1482 w 1500"/>
                <a:gd name="T17" fmla="*/ 1316 h 1336"/>
                <a:gd name="T18" fmla="*/ 1498 w 1500"/>
                <a:gd name="T19" fmla="*/ 1286 h 1336"/>
                <a:gd name="T20" fmla="*/ 1498 w 1500"/>
                <a:gd name="T21" fmla="*/ 1260 h 1336"/>
                <a:gd name="T22" fmla="*/ 1492 w 1500"/>
                <a:gd name="T23" fmla="*/ 1242 h 1336"/>
                <a:gd name="T24" fmla="*/ 1488 w 1500"/>
                <a:gd name="T25" fmla="*/ 1234 h 1336"/>
                <a:gd name="T26" fmla="*/ 1390 w 1500"/>
                <a:gd name="T27" fmla="*/ 1080 h 1336"/>
                <a:gd name="T28" fmla="*/ 1320 w 1500"/>
                <a:gd name="T29" fmla="*/ 960 h 1336"/>
                <a:gd name="T30" fmla="*/ 1250 w 1500"/>
                <a:gd name="T31" fmla="*/ 826 h 1336"/>
                <a:gd name="T32" fmla="*/ 1180 w 1500"/>
                <a:gd name="T33" fmla="*/ 678 h 1336"/>
                <a:gd name="T34" fmla="*/ 1114 w 1500"/>
                <a:gd name="T35" fmla="*/ 516 h 1336"/>
                <a:gd name="T36" fmla="*/ 1052 w 1500"/>
                <a:gd name="T37" fmla="*/ 340 h 1336"/>
                <a:gd name="T38" fmla="*/ 996 w 1500"/>
                <a:gd name="T39" fmla="*/ 150 h 1336"/>
                <a:gd name="T40" fmla="*/ 970 w 1500"/>
                <a:gd name="T41" fmla="*/ 50 h 1336"/>
                <a:gd name="T42" fmla="*/ 962 w 1500"/>
                <a:gd name="T43" fmla="*/ 30 h 1336"/>
                <a:gd name="T44" fmla="*/ 948 w 1500"/>
                <a:gd name="T45" fmla="*/ 14 h 1336"/>
                <a:gd name="T46" fmla="*/ 930 w 1500"/>
                <a:gd name="T47" fmla="*/ 4 h 1336"/>
                <a:gd name="T48" fmla="*/ 908 w 1500"/>
                <a:gd name="T49" fmla="*/ 0 h 1336"/>
                <a:gd name="T50" fmla="*/ 832 w 1500"/>
                <a:gd name="T51" fmla="*/ 0 h 1336"/>
                <a:gd name="T52" fmla="*/ 648 w 1500"/>
                <a:gd name="T53" fmla="*/ 6 h 1336"/>
                <a:gd name="T54" fmla="*/ 430 w 1500"/>
                <a:gd name="T55" fmla="*/ 26 h 1336"/>
                <a:gd name="T56" fmla="*/ 248 w 1500"/>
                <a:gd name="T57" fmla="*/ 54 h 1336"/>
                <a:gd name="T58" fmla="*/ 122 w 1500"/>
                <a:gd name="T59" fmla="*/ 82 h 1336"/>
                <a:gd name="T60" fmla="*/ 56 w 1500"/>
                <a:gd name="T61" fmla="*/ 98 h 1336"/>
                <a:gd name="T62" fmla="*/ 50 w 1500"/>
                <a:gd name="T63" fmla="*/ 98 h 1336"/>
                <a:gd name="T64" fmla="*/ 30 w 1500"/>
                <a:gd name="T65" fmla="*/ 108 h 1336"/>
                <a:gd name="T66" fmla="*/ 14 w 1500"/>
                <a:gd name="T67" fmla="*/ 122 h 1336"/>
                <a:gd name="T68" fmla="*/ 4 w 1500"/>
                <a:gd name="T69" fmla="*/ 142 h 1336"/>
                <a:gd name="T70" fmla="*/ 0 w 1500"/>
                <a:gd name="T71" fmla="*/ 162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00" h="1336">
                  <a:moveTo>
                    <a:pt x="0" y="162"/>
                  </a:moveTo>
                  <a:lnTo>
                    <a:pt x="0" y="1270"/>
                  </a:lnTo>
                  <a:lnTo>
                    <a:pt x="0" y="1270"/>
                  </a:lnTo>
                  <a:lnTo>
                    <a:pt x="2" y="1284"/>
                  </a:lnTo>
                  <a:lnTo>
                    <a:pt x="4" y="1296"/>
                  </a:lnTo>
                  <a:lnTo>
                    <a:pt x="12" y="1308"/>
                  </a:lnTo>
                  <a:lnTo>
                    <a:pt x="20" y="1318"/>
                  </a:lnTo>
                  <a:lnTo>
                    <a:pt x="28" y="1326"/>
                  </a:lnTo>
                  <a:lnTo>
                    <a:pt x="40" y="1332"/>
                  </a:lnTo>
                  <a:lnTo>
                    <a:pt x="52" y="1336"/>
                  </a:lnTo>
                  <a:lnTo>
                    <a:pt x="66" y="1336"/>
                  </a:lnTo>
                  <a:lnTo>
                    <a:pt x="1434" y="1336"/>
                  </a:lnTo>
                  <a:lnTo>
                    <a:pt x="1434" y="1336"/>
                  </a:lnTo>
                  <a:lnTo>
                    <a:pt x="1444" y="1336"/>
                  </a:lnTo>
                  <a:lnTo>
                    <a:pt x="1452" y="1334"/>
                  </a:lnTo>
                  <a:lnTo>
                    <a:pt x="1460" y="1330"/>
                  </a:lnTo>
                  <a:lnTo>
                    <a:pt x="1468" y="1326"/>
                  </a:lnTo>
                  <a:lnTo>
                    <a:pt x="1482" y="1316"/>
                  </a:lnTo>
                  <a:lnTo>
                    <a:pt x="1492" y="1302"/>
                  </a:lnTo>
                  <a:lnTo>
                    <a:pt x="1498" y="1286"/>
                  </a:lnTo>
                  <a:lnTo>
                    <a:pt x="1500" y="1268"/>
                  </a:lnTo>
                  <a:lnTo>
                    <a:pt x="1498" y="1260"/>
                  </a:lnTo>
                  <a:lnTo>
                    <a:pt x="1496" y="1250"/>
                  </a:lnTo>
                  <a:lnTo>
                    <a:pt x="1492" y="1242"/>
                  </a:lnTo>
                  <a:lnTo>
                    <a:pt x="1488" y="1234"/>
                  </a:lnTo>
                  <a:lnTo>
                    <a:pt x="1488" y="1234"/>
                  </a:lnTo>
                  <a:lnTo>
                    <a:pt x="1422" y="1136"/>
                  </a:lnTo>
                  <a:lnTo>
                    <a:pt x="1390" y="1080"/>
                  </a:lnTo>
                  <a:lnTo>
                    <a:pt x="1354" y="1022"/>
                  </a:lnTo>
                  <a:lnTo>
                    <a:pt x="1320" y="960"/>
                  </a:lnTo>
                  <a:lnTo>
                    <a:pt x="1284" y="896"/>
                  </a:lnTo>
                  <a:lnTo>
                    <a:pt x="1250" y="826"/>
                  </a:lnTo>
                  <a:lnTo>
                    <a:pt x="1214" y="754"/>
                  </a:lnTo>
                  <a:lnTo>
                    <a:pt x="1180" y="678"/>
                  </a:lnTo>
                  <a:lnTo>
                    <a:pt x="1146" y="600"/>
                  </a:lnTo>
                  <a:lnTo>
                    <a:pt x="1114" y="516"/>
                  </a:lnTo>
                  <a:lnTo>
                    <a:pt x="1082" y="430"/>
                  </a:lnTo>
                  <a:lnTo>
                    <a:pt x="1052" y="340"/>
                  </a:lnTo>
                  <a:lnTo>
                    <a:pt x="1022" y="246"/>
                  </a:lnTo>
                  <a:lnTo>
                    <a:pt x="996" y="150"/>
                  </a:lnTo>
                  <a:lnTo>
                    <a:pt x="970" y="50"/>
                  </a:lnTo>
                  <a:lnTo>
                    <a:pt x="970" y="50"/>
                  </a:lnTo>
                  <a:lnTo>
                    <a:pt x="968" y="40"/>
                  </a:lnTo>
                  <a:lnTo>
                    <a:pt x="962" y="30"/>
                  </a:lnTo>
                  <a:lnTo>
                    <a:pt x="956" y="22"/>
                  </a:lnTo>
                  <a:lnTo>
                    <a:pt x="948" y="14"/>
                  </a:lnTo>
                  <a:lnTo>
                    <a:pt x="940" y="8"/>
                  </a:lnTo>
                  <a:lnTo>
                    <a:pt x="930" y="4"/>
                  </a:lnTo>
                  <a:lnTo>
                    <a:pt x="920" y="2"/>
                  </a:lnTo>
                  <a:lnTo>
                    <a:pt x="908" y="0"/>
                  </a:lnTo>
                  <a:lnTo>
                    <a:pt x="908" y="0"/>
                  </a:lnTo>
                  <a:lnTo>
                    <a:pt x="832" y="0"/>
                  </a:lnTo>
                  <a:lnTo>
                    <a:pt x="744" y="2"/>
                  </a:lnTo>
                  <a:lnTo>
                    <a:pt x="648" y="6"/>
                  </a:lnTo>
                  <a:lnTo>
                    <a:pt x="542" y="14"/>
                  </a:lnTo>
                  <a:lnTo>
                    <a:pt x="430" y="26"/>
                  </a:lnTo>
                  <a:lnTo>
                    <a:pt x="310" y="44"/>
                  </a:lnTo>
                  <a:lnTo>
                    <a:pt x="248" y="54"/>
                  </a:lnTo>
                  <a:lnTo>
                    <a:pt x="186" y="68"/>
                  </a:lnTo>
                  <a:lnTo>
                    <a:pt x="122" y="82"/>
                  </a:lnTo>
                  <a:lnTo>
                    <a:pt x="56" y="98"/>
                  </a:lnTo>
                  <a:lnTo>
                    <a:pt x="56" y="98"/>
                  </a:lnTo>
                  <a:lnTo>
                    <a:pt x="50" y="98"/>
                  </a:lnTo>
                  <a:lnTo>
                    <a:pt x="50" y="98"/>
                  </a:lnTo>
                  <a:lnTo>
                    <a:pt x="38" y="102"/>
                  </a:lnTo>
                  <a:lnTo>
                    <a:pt x="30" y="108"/>
                  </a:lnTo>
                  <a:lnTo>
                    <a:pt x="20" y="114"/>
                  </a:lnTo>
                  <a:lnTo>
                    <a:pt x="14" y="122"/>
                  </a:lnTo>
                  <a:lnTo>
                    <a:pt x="8" y="132"/>
                  </a:lnTo>
                  <a:lnTo>
                    <a:pt x="4" y="142"/>
                  </a:lnTo>
                  <a:lnTo>
                    <a:pt x="0" y="152"/>
                  </a:lnTo>
                  <a:lnTo>
                    <a:pt x="0" y="162"/>
                  </a:lnTo>
                  <a:lnTo>
                    <a:pt x="0" y="162"/>
                  </a:lnTo>
                  <a:close/>
                </a:path>
              </a:pathLst>
            </a:custGeom>
            <a:gradFill flip="none" rotWithShape="1">
              <a:gsLst>
                <a:gs pos="21000">
                  <a:schemeClr val="accent5"/>
                </a:gs>
                <a:gs pos="100000">
                  <a:schemeClr val="accent5">
                    <a:lumMod val="60000"/>
                    <a:lumOff val="40000"/>
                  </a:schemeClr>
                </a:gs>
              </a:gsLst>
              <a:lin ang="18900000" scaled="1"/>
              <a:tileRect/>
            </a:gradFill>
            <a:ln w="19050">
              <a:solidFill>
                <a:schemeClr val="bg1"/>
              </a:solidFill>
            </a:ln>
          </p:spPr>
          <p:txBody>
            <a:bodyPr vert="horz" wrap="square" lIns="91440" tIns="45720" rIns="91440" bIns="45720" numCol="1" anchor="t" anchorCtr="0" compatLnSpc="1"/>
            <a:lstStyle/>
            <a:p>
              <a:endParaRPr lang="zh-CN" altLang="en-US"/>
            </a:p>
          </p:txBody>
        </p:sp>
        <p:grpSp>
          <p:nvGrpSpPr>
            <p:cNvPr id="113" name="组合 112"/>
            <p:cNvGrpSpPr/>
            <p:nvPr/>
          </p:nvGrpSpPr>
          <p:grpSpPr>
            <a:xfrm>
              <a:off x="3904194" y="2182311"/>
              <a:ext cx="285104" cy="285100"/>
              <a:chOff x="152400" y="414338"/>
              <a:chExt cx="1698625" cy="1698625"/>
            </a:xfrm>
          </p:grpSpPr>
          <p:sp>
            <p:nvSpPr>
              <p:cNvPr id="114"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5"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500" fill="hold"/>
                                        <p:tgtEl>
                                          <p:spTgt spid="111"/>
                                        </p:tgtEl>
                                        <p:attrNameLst>
                                          <p:attrName>ppt_x</p:attrName>
                                        </p:attrNameLst>
                                      </p:cBhvr>
                                      <p:tavLst>
                                        <p:tav tm="0">
                                          <p:val>
                                            <p:strVal val="0-#ppt_w/2"/>
                                          </p:val>
                                        </p:tav>
                                        <p:tav tm="100000">
                                          <p:val>
                                            <p:strVal val="#ppt_x"/>
                                          </p:val>
                                        </p:tav>
                                      </p:tavLst>
                                    </p:anim>
                                    <p:anim calcmode="lin" valueType="num">
                                      <p:cBhvr additive="base">
                                        <p:cTn id="8" dur="500" fill="hold"/>
                                        <p:tgtEl>
                                          <p:spTgt spid="111"/>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05"/>
                                        </p:tgtEl>
                                        <p:attrNameLst>
                                          <p:attrName>style.visibility</p:attrName>
                                        </p:attrNameLst>
                                      </p:cBhvr>
                                      <p:to>
                                        <p:strVal val="visible"/>
                                      </p:to>
                                    </p:set>
                                    <p:anim calcmode="lin" valueType="num">
                                      <p:cBhvr additive="base">
                                        <p:cTn id="11" dur="500" fill="hold"/>
                                        <p:tgtEl>
                                          <p:spTgt spid="105"/>
                                        </p:tgtEl>
                                        <p:attrNameLst>
                                          <p:attrName>ppt_x</p:attrName>
                                        </p:attrNameLst>
                                      </p:cBhvr>
                                      <p:tavLst>
                                        <p:tav tm="0">
                                          <p:val>
                                            <p:strVal val="1+#ppt_w/2"/>
                                          </p:val>
                                        </p:tav>
                                        <p:tav tm="100000">
                                          <p:val>
                                            <p:strVal val="#ppt_x"/>
                                          </p:val>
                                        </p:tav>
                                      </p:tavLst>
                                    </p:anim>
                                    <p:anim calcmode="lin" valueType="num">
                                      <p:cBhvr additive="base">
                                        <p:cTn id="12" dur="500" fill="hold"/>
                                        <p:tgtEl>
                                          <p:spTgt spid="105"/>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91"/>
                                        </p:tgtEl>
                                        <p:attrNameLst>
                                          <p:attrName>style.visibility</p:attrName>
                                        </p:attrNameLst>
                                      </p:cBhvr>
                                      <p:to>
                                        <p:strVal val="visible"/>
                                      </p:to>
                                    </p:set>
                                    <p:anim calcmode="lin" valueType="num">
                                      <p:cBhvr additive="base">
                                        <p:cTn id="15" dur="500" fill="hold"/>
                                        <p:tgtEl>
                                          <p:spTgt spid="91"/>
                                        </p:tgtEl>
                                        <p:attrNameLst>
                                          <p:attrName>ppt_x</p:attrName>
                                        </p:attrNameLst>
                                      </p:cBhvr>
                                      <p:tavLst>
                                        <p:tav tm="0">
                                          <p:val>
                                            <p:strVal val="0-#ppt_w/2"/>
                                          </p:val>
                                        </p:tav>
                                        <p:tav tm="100000">
                                          <p:val>
                                            <p:strVal val="#ppt_x"/>
                                          </p:val>
                                        </p:tav>
                                      </p:tavLst>
                                    </p:anim>
                                    <p:anim calcmode="lin" valueType="num">
                                      <p:cBhvr additive="base">
                                        <p:cTn id="16" dur="500" fill="hold"/>
                                        <p:tgtEl>
                                          <p:spTgt spid="91"/>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97"/>
                                        </p:tgtEl>
                                        <p:attrNameLst>
                                          <p:attrName>style.visibility</p:attrName>
                                        </p:attrNameLst>
                                      </p:cBhvr>
                                      <p:to>
                                        <p:strVal val="visible"/>
                                      </p:to>
                                    </p:set>
                                    <p:anim calcmode="lin" valueType="num">
                                      <p:cBhvr additive="base">
                                        <p:cTn id="19" dur="500" fill="hold"/>
                                        <p:tgtEl>
                                          <p:spTgt spid="97"/>
                                        </p:tgtEl>
                                        <p:attrNameLst>
                                          <p:attrName>ppt_x</p:attrName>
                                        </p:attrNameLst>
                                      </p:cBhvr>
                                      <p:tavLst>
                                        <p:tav tm="0">
                                          <p:val>
                                            <p:strVal val="1+#ppt_w/2"/>
                                          </p:val>
                                        </p:tav>
                                        <p:tav tm="100000">
                                          <p:val>
                                            <p:strVal val="#ppt_x"/>
                                          </p:val>
                                        </p:tav>
                                      </p:tavLst>
                                    </p:anim>
                                    <p:anim calcmode="lin" valueType="num">
                                      <p:cBhvr additive="base">
                                        <p:cTn id="20" dur="500" fill="hold"/>
                                        <p:tgtEl>
                                          <p:spTgt spid="97"/>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p:cTn id="24" dur="500" fill="hold"/>
                                        <p:tgtEl>
                                          <p:spTgt spid="30"/>
                                        </p:tgtEl>
                                        <p:attrNameLst>
                                          <p:attrName>ppt_w</p:attrName>
                                        </p:attrNameLst>
                                      </p:cBhvr>
                                      <p:tavLst>
                                        <p:tav tm="0">
                                          <p:val>
                                            <p:fltVal val="0"/>
                                          </p:val>
                                        </p:tav>
                                        <p:tav tm="100000">
                                          <p:val>
                                            <p:strVal val="#ppt_w"/>
                                          </p:val>
                                        </p:tav>
                                      </p:tavLst>
                                    </p:anim>
                                    <p:anim calcmode="lin" valueType="num">
                                      <p:cBhvr>
                                        <p:cTn id="25" dur="500" fill="hold"/>
                                        <p:tgtEl>
                                          <p:spTgt spid="30"/>
                                        </p:tgtEl>
                                        <p:attrNameLst>
                                          <p:attrName>ppt_h</p:attrName>
                                        </p:attrNameLst>
                                      </p:cBhvr>
                                      <p:tavLst>
                                        <p:tav tm="0">
                                          <p:val>
                                            <p:fltVal val="0"/>
                                          </p:val>
                                        </p:tav>
                                        <p:tav tm="100000">
                                          <p:val>
                                            <p:strVal val="#ppt_h"/>
                                          </p:val>
                                        </p:tav>
                                      </p:tavLst>
                                    </p:anim>
                                    <p:animEffect transition="in" filter="fade">
                                      <p:cBhvr>
                                        <p:cTn id="26" dur="500"/>
                                        <p:tgtEl>
                                          <p:spTgt spid="30"/>
                                        </p:tgtEl>
                                      </p:cBhvr>
                                    </p:animEffect>
                                  </p:childTnLst>
                                </p:cTn>
                              </p:par>
                            </p:childTnLst>
                          </p:cTn>
                        </p:par>
                        <p:par>
                          <p:cTn id="27" fill="hold">
                            <p:stCondLst>
                              <p:cond delay="1000"/>
                            </p:stCondLst>
                            <p:childTnLst>
                              <p:par>
                                <p:cTn id="28" presetID="53" presetClass="entr" presetSubtype="16" fill="hold" nodeType="afterEffect">
                                  <p:stCondLst>
                                    <p:cond delay="0"/>
                                  </p:stCondLst>
                                  <p:childTnLst>
                                    <p:set>
                                      <p:cBhvr>
                                        <p:cTn id="29" dur="1" fill="hold">
                                          <p:stCondLst>
                                            <p:cond delay="0"/>
                                          </p:stCondLst>
                                        </p:cTn>
                                        <p:tgtEl>
                                          <p:spTgt spid="86"/>
                                        </p:tgtEl>
                                        <p:attrNameLst>
                                          <p:attrName>style.visibility</p:attrName>
                                        </p:attrNameLst>
                                      </p:cBhvr>
                                      <p:to>
                                        <p:strVal val="visible"/>
                                      </p:to>
                                    </p:set>
                                    <p:anim calcmode="lin" valueType="num">
                                      <p:cBhvr>
                                        <p:cTn id="30" dur="300" fill="hold"/>
                                        <p:tgtEl>
                                          <p:spTgt spid="86"/>
                                        </p:tgtEl>
                                        <p:attrNameLst>
                                          <p:attrName>ppt_w</p:attrName>
                                        </p:attrNameLst>
                                      </p:cBhvr>
                                      <p:tavLst>
                                        <p:tav tm="0">
                                          <p:val>
                                            <p:fltVal val="0"/>
                                          </p:val>
                                        </p:tav>
                                        <p:tav tm="100000">
                                          <p:val>
                                            <p:strVal val="#ppt_w"/>
                                          </p:val>
                                        </p:tav>
                                      </p:tavLst>
                                    </p:anim>
                                    <p:anim calcmode="lin" valueType="num">
                                      <p:cBhvr>
                                        <p:cTn id="31" dur="300" fill="hold"/>
                                        <p:tgtEl>
                                          <p:spTgt spid="86"/>
                                        </p:tgtEl>
                                        <p:attrNameLst>
                                          <p:attrName>ppt_h</p:attrName>
                                        </p:attrNameLst>
                                      </p:cBhvr>
                                      <p:tavLst>
                                        <p:tav tm="0">
                                          <p:val>
                                            <p:fltVal val="0"/>
                                          </p:val>
                                        </p:tav>
                                        <p:tav tm="100000">
                                          <p:val>
                                            <p:strVal val="#ppt_h"/>
                                          </p:val>
                                        </p:tav>
                                      </p:tavLst>
                                    </p:anim>
                                    <p:animEffect transition="in" filter="fade">
                                      <p:cBhvr>
                                        <p:cTn id="32" dur="300"/>
                                        <p:tgtEl>
                                          <p:spTgt spid="86"/>
                                        </p:tgtEl>
                                      </p:cBhvr>
                                    </p:animEffect>
                                  </p:childTnLst>
                                </p:cTn>
                              </p:par>
                            </p:childTnLst>
                          </p:cTn>
                        </p:par>
                        <p:par>
                          <p:cTn id="33" fill="hold">
                            <p:stCondLst>
                              <p:cond delay="1500"/>
                            </p:stCondLst>
                            <p:childTnLst>
                              <p:par>
                                <p:cTn id="34" presetID="2" presetClass="entr" presetSubtype="8" fill="hold" grpId="0" nodeType="afterEffect">
                                  <p:stCondLst>
                                    <p:cond delay="0"/>
                                  </p:stCondLst>
                                  <p:childTnLst>
                                    <p:set>
                                      <p:cBhvr>
                                        <p:cTn id="35" dur="1" fill="hold">
                                          <p:stCondLst>
                                            <p:cond delay="0"/>
                                          </p:stCondLst>
                                        </p:cTn>
                                        <p:tgtEl>
                                          <p:spTgt spid="50"/>
                                        </p:tgtEl>
                                        <p:attrNameLst>
                                          <p:attrName>style.visibility</p:attrName>
                                        </p:attrNameLst>
                                      </p:cBhvr>
                                      <p:to>
                                        <p:strVal val="visible"/>
                                      </p:to>
                                    </p:set>
                                    <p:anim calcmode="lin" valueType="num">
                                      <p:cBhvr additive="base">
                                        <p:cTn id="36" dur="300" fill="hold"/>
                                        <p:tgtEl>
                                          <p:spTgt spid="50"/>
                                        </p:tgtEl>
                                        <p:attrNameLst>
                                          <p:attrName>ppt_x</p:attrName>
                                        </p:attrNameLst>
                                      </p:cBhvr>
                                      <p:tavLst>
                                        <p:tav tm="0">
                                          <p:val>
                                            <p:strVal val="0-#ppt_w/2"/>
                                          </p:val>
                                        </p:tav>
                                        <p:tav tm="100000">
                                          <p:val>
                                            <p:strVal val="#ppt_x"/>
                                          </p:val>
                                        </p:tav>
                                      </p:tavLst>
                                    </p:anim>
                                    <p:anim calcmode="lin" valueType="num">
                                      <p:cBhvr additive="base">
                                        <p:cTn id="37" dur="300" fill="hold"/>
                                        <p:tgtEl>
                                          <p:spTgt spid="50"/>
                                        </p:tgtEl>
                                        <p:attrNameLst>
                                          <p:attrName>ppt_y</p:attrName>
                                        </p:attrNameLst>
                                      </p:cBhvr>
                                      <p:tavLst>
                                        <p:tav tm="0">
                                          <p:val>
                                            <p:strVal val="#ppt_y"/>
                                          </p:val>
                                        </p:tav>
                                        <p:tav tm="100000">
                                          <p:val>
                                            <p:strVal val="#ppt_y"/>
                                          </p:val>
                                        </p:tav>
                                      </p:tavLst>
                                    </p:anim>
                                  </p:childTnLst>
                                </p:cTn>
                              </p:par>
                            </p:childTnLst>
                          </p:cTn>
                        </p:par>
                        <p:par>
                          <p:cTn id="38" fill="hold">
                            <p:stCondLst>
                              <p:cond delay="2000"/>
                            </p:stCondLst>
                            <p:childTnLst>
                              <p:par>
                                <p:cTn id="39" presetID="53" presetClass="entr" presetSubtype="16" fill="hold" nodeType="after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p:cTn id="41" dur="300" fill="hold"/>
                                        <p:tgtEl>
                                          <p:spTgt spid="44"/>
                                        </p:tgtEl>
                                        <p:attrNameLst>
                                          <p:attrName>ppt_w</p:attrName>
                                        </p:attrNameLst>
                                      </p:cBhvr>
                                      <p:tavLst>
                                        <p:tav tm="0">
                                          <p:val>
                                            <p:fltVal val="0"/>
                                          </p:val>
                                        </p:tav>
                                        <p:tav tm="100000">
                                          <p:val>
                                            <p:strVal val="#ppt_w"/>
                                          </p:val>
                                        </p:tav>
                                      </p:tavLst>
                                    </p:anim>
                                    <p:anim calcmode="lin" valueType="num">
                                      <p:cBhvr>
                                        <p:cTn id="42" dur="300" fill="hold"/>
                                        <p:tgtEl>
                                          <p:spTgt spid="44"/>
                                        </p:tgtEl>
                                        <p:attrNameLst>
                                          <p:attrName>ppt_h</p:attrName>
                                        </p:attrNameLst>
                                      </p:cBhvr>
                                      <p:tavLst>
                                        <p:tav tm="0">
                                          <p:val>
                                            <p:fltVal val="0"/>
                                          </p:val>
                                        </p:tav>
                                        <p:tav tm="100000">
                                          <p:val>
                                            <p:strVal val="#ppt_h"/>
                                          </p:val>
                                        </p:tav>
                                      </p:tavLst>
                                    </p:anim>
                                    <p:animEffect transition="in" filter="fade">
                                      <p:cBhvr>
                                        <p:cTn id="43" dur="300"/>
                                        <p:tgtEl>
                                          <p:spTgt spid="44"/>
                                        </p:tgtEl>
                                      </p:cBhvr>
                                    </p:animEffect>
                                  </p:childTnLst>
                                </p:cTn>
                              </p:par>
                            </p:childTnLst>
                          </p:cTn>
                        </p:par>
                        <p:par>
                          <p:cTn id="44" fill="hold">
                            <p:stCondLst>
                              <p:cond delay="2500"/>
                            </p:stCondLst>
                            <p:childTnLst>
                              <p:par>
                                <p:cTn id="45" presetID="2" presetClass="entr" presetSubtype="2" fill="hold" grpId="0" nodeType="afterEffect">
                                  <p:stCondLst>
                                    <p:cond delay="0"/>
                                  </p:stCondLst>
                                  <p:childTnLst>
                                    <p:set>
                                      <p:cBhvr>
                                        <p:cTn id="46" dur="1" fill="hold">
                                          <p:stCondLst>
                                            <p:cond delay="0"/>
                                          </p:stCondLst>
                                        </p:cTn>
                                        <p:tgtEl>
                                          <p:spTgt spid="85"/>
                                        </p:tgtEl>
                                        <p:attrNameLst>
                                          <p:attrName>style.visibility</p:attrName>
                                        </p:attrNameLst>
                                      </p:cBhvr>
                                      <p:to>
                                        <p:strVal val="visible"/>
                                      </p:to>
                                    </p:set>
                                    <p:anim calcmode="lin" valueType="num">
                                      <p:cBhvr additive="base">
                                        <p:cTn id="47" dur="300" fill="hold"/>
                                        <p:tgtEl>
                                          <p:spTgt spid="85"/>
                                        </p:tgtEl>
                                        <p:attrNameLst>
                                          <p:attrName>ppt_x</p:attrName>
                                        </p:attrNameLst>
                                      </p:cBhvr>
                                      <p:tavLst>
                                        <p:tav tm="0">
                                          <p:val>
                                            <p:strVal val="1+#ppt_w/2"/>
                                          </p:val>
                                        </p:tav>
                                        <p:tav tm="100000">
                                          <p:val>
                                            <p:strVal val="#ppt_x"/>
                                          </p:val>
                                        </p:tav>
                                      </p:tavLst>
                                    </p:anim>
                                    <p:anim calcmode="lin" valueType="num">
                                      <p:cBhvr additive="base">
                                        <p:cTn id="48" dur="300" fill="hold"/>
                                        <p:tgtEl>
                                          <p:spTgt spid="85"/>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53" presetClass="entr" presetSubtype="16" fill="hold" nodeType="after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p:cTn id="52" dur="300" fill="hold"/>
                                        <p:tgtEl>
                                          <p:spTgt spid="37"/>
                                        </p:tgtEl>
                                        <p:attrNameLst>
                                          <p:attrName>ppt_w</p:attrName>
                                        </p:attrNameLst>
                                      </p:cBhvr>
                                      <p:tavLst>
                                        <p:tav tm="0">
                                          <p:val>
                                            <p:fltVal val="0"/>
                                          </p:val>
                                        </p:tav>
                                        <p:tav tm="100000">
                                          <p:val>
                                            <p:strVal val="#ppt_w"/>
                                          </p:val>
                                        </p:tav>
                                      </p:tavLst>
                                    </p:anim>
                                    <p:anim calcmode="lin" valueType="num">
                                      <p:cBhvr>
                                        <p:cTn id="53" dur="300" fill="hold"/>
                                        <p:tgtEl>
                                          <p:spTgt spid="37"/>
                                        </p:tgtEl>
                                        <p:attrNameLst>
                                          <p:attrName>ppt_h</p:attrName>
                                        </p:attrNameLst>
                                      </p:cBhvr>
                                      <p:tavLst>
                                        <p:tav tm="0">
                                          <p:val>
                                            <p:fltVal val="0"/>
                                          </p:val>
                                        </p:tav>
                                        <p:tav tm="100000">
                                          <p:val>
                                            <p:strVal val="#ppt_h"/>
                                          </p:val>
                                        </p:tav>
                                      </p:tavLst>
                                    </p:anim>
                                    <p:animEffect transition="in" filter="fade">
                                      <p:cBhvr>
                                        <p:cTn id="54" dur="300"/>
                                        <p:tgtEl>
                                          <p:spTgt spid="37"/>
                                        </p:tgtEl>
                                      </p:cBhvr>
                                    </p:animEffect>
                                  </p:childTnLst>
                                </p:cTn>
                              </p:par>
                            </p:childTnLst>
                          </p:cTn>
                        </p:par>
                        <p:par>
                          <p:cTn id="55" fill="hold">
                            <p:stCondLst>
                              <p:cond delay="3500"/>
                            </p:stCondLst>
                            <p:childTnLst>
                              <p:par>
                                <p:cTn id="56" presetID="2" presetClass="entr" presetSubtype="8" fill="hold" grpId="0" nodeType="after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additive="base">
                                        <p:cTn id="58" dur="300" fill="hold"/>
                                        <p:tgtEl>
                                          <p:spTgt spid="36"/>
                                        </p:tgtEl>
                                        <p:attrNameLst>
                                          <p:attrName>ppt_x</p:attrName>
                                        </p:attrNameLst>
                                      </p:cBhvr>
                                      <p:tavLst>
                                        <p:tav tm="0">
                                          <p:val>
                                            <p:strVal val="0-#ppt_w/2"/>
                                          </p:val>
                                        </p:tav>
                                        <p:tav tm="100000">
                                          <p:val>
                                            <p:strVal val="#ppt_x"/>
                                          </p:val>
                                        </p:tav>
                                      </p:tavLst>
                                    </p:anim>
                                    <p:anim calcmode="lin" valueType="num">
                                      <p:cBhvr additive="base">
                                        <p:cTn id="59" dur="300" fill="hold"/>
                                        <p:tgtEl>
                                          <p:spTgt spid="36"/>
                                        </p:tgtEl>
                                        <p:attrNameLst>
                                          <p:attrName>ppt_y</p:attrName>
                                        </p:attrNameLst>
                                      </p:cBhvr>
                                      <p:tavLst>
                                        <p:tav tm="0">
                                          <p:val>
                                            <p:strVal val="#ppt_y"/>
                                          </p:val>
                                        </p:tav>
                                        <p:tav tm="100000">
                                          <p:val>
                                            <p:strVal val="#ppt_y"/>
                                          </p:val>
                                        </p:tav>
                                      </p:tavLst>
                                    </p:anim>
                                  </p:childTnLst>
                                </p:cTn>
                              </p:par>
                            </p:childTnLst>
                          </p:cTn>
                        </p:par>
                        <p:par>
                          <p:cTn id="60" fill="hold">
                            <p:stCondLst>
                              <p:cond delay="4000"/>
                            </p:stCondLst>
                            <p:childTnLst>
                              <p:par>
                                <p:cTn id="61" presetID="53" presetClass="entr" presetSubtype="16" fill="hold" nodeType="afterEffect">
                                  <p:stCondLst>
                                    <p:cond delay="0"/>
                                  </p:stCondLst>
                                  <p:childTnLst>
                                    <p:set>
                                      <p:cBhvr>
                                        <p:cTn id="62" dur="1" fill="hold">
                                          <p:stCondLst>
                                            <p:cond delay="0"/>
                                          </p:stCondLst>
                                        </p:cTn>
                                        <p:tgtEl>
                                          <p:spTgt spid="51"/>
                                        </p:tgtEl>
                                        <p:attrNameLst>
                                          <p:attrName>style.visibility</p:attrName>
                                        </p:attrNameLst>
                                      </p:cBhvr>
                                      <p:to>
                                        <p:strVal val="visible"/>
                                      </p:to>
                                    </p:set>
                                    <p:anim calcmode="lin" valueType="num">
                                      <p:cBhvr>
                                        <p:cTn id="63" dur="300" fill="hold"/>
                                        <p:tgtEl>
                                          <p:spTgt spid="51"/>
                                        </p:tgtEl>
                                        <p:attrNameLst>
                                          <p:attrName>ppt_w</p:attrName>
                                        </p:attrNameLst>
                                      </p:cBhvr>
                                      <p:tavLst>
                                        <p:tav tm="0">
                                          <p:val>
                                            <p:fltVal val="0"/>
                                          </p:val>
                                        </p:tav>
                                        <p:tav tm="100000">
                                          <p:val>
                                            <p:strVal val="#ppt_w"/>
                                          </p:val>
                                        </p:tav>
                                      </p:tavLst>
                                    </p:anim>
                                    <p:anim calcmode="lin" valueType="num">
                                      <p:cBhvr>
                                        <p:cTn id="64" dur="300" fill="hold"/>
                                        <p:tgtEl>
                                          <p:spTgt spid="51"/>
                                        </p:tgtEl>
                                        <p:attrNameLst>
                                          <p:attrName>ppt_h</p:attrName>
                                        </p:attrNameLst>
                                      </p:cBhvr>
                                      <p:tavLst>
                                        <p:tav tm="0">
                                          <p:val>
                                            <p:fltVal val="0"/>
                                          </p:val>
                                        </p:tav>
                                        <p:tav tm="100000">
                                          <p:val>
                                            <p:strVal val="#ppt_h"/>
                                          </p:val>
                                        </p:tav>
                                      </p:tavLst>
                                    </p:anim>
                                    <p:animEffect transition="in" filter="fade">
                                      <p:cBhvr>
                                        <p:cTn id="65" dur="300"/>
                                        <p:tgtEl>
                                          <p:spTgt spid="51"/>
                                        </p:tgtEl>
                                      </p:cBhvr>
                                    </p:animEffect>
                                  </p:childTnLst>
                                </p:cTn>
                              </p:par>
                            </p:childTnLst>
                          </p:cTn>
                        </p:par>
                        <p:par>
                          <p:cTn id="66" fill="hold">
                            <p:stCondLst>
                              <p:cond delay="4500"/>
                            </p:stCondLst>
                            <p:childTnLst>
                              <p:par>
                                <p:cTn id="67" presetID="2" presetClass="entr" presetSubtype="2" fill="hold" grpId="0" nodeType="afterEffect">
                                  <p:stCondLst>
                                    <p:cond delay="0"/>
                                  </p:stCondLst>
                                  <p:childTnLst>
                                    <p:set>
                                      <p:cBhvr>
                                        <p:cTn id="68" dur="1" fill="hold">
                                          <p:stCondLst>
                                            <p:cond delay="0"/>
                                          </p:stCondLst>
                                        </p:cTn>
                                        <p:tgtEl>
                                          <p:spTgt spid="43"/>
                                        </p:tgtEl>
                                        <p:attrNameLst>
                                          <p:attrName>style.visibility</p:attrName>
                                        </p:attrNameLst>
                                      </p:cBhvr>
                                      <p:to>
                                        <p:strVal val="visible"/>
                                      </p:to>
                                    </p:set>
                                    <p:anim calcmode="lin" valueType="num">
                                      <p:cBhvr additive="base">
                                        <p:cTn id="69" dur="300" fill="hold"/>
                                        <p:tgtEl>
                                          <p:spTgt spid="43"/>
                                        </p:tgtEl>
                                        <p:attrNameLst>
                                          <p:attrName>ppt_x</p:attrName>
                                        </p:attrNameLst>
                                      </p:cBhvr>
                                      <p:tavLst>
                                        <p:tav tm="0">
                                          <p:val>
                                            <p:strVal val="1+#ppt_w/2"/>
                                          </p:val>
                                        </p:tav>
                                        <p:tav tm="100000">
                                          <p:val>
                                            <p:strVal val="#ppt_x"/>
                                          </p:val>
                                        </p:tav>
                                      </p:tavLst>
                                    </p:anim>
                                    <p:anim calcmode="lin" valueType="num">
                                      <p:cBhvr additive="base">
                                        <p:cTn id="70" dur="3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3" grpId="0"/>
      <p:bldP spid="50" grpId="0"/>
      <p:bldP spid="8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42"/>
          <p:cNvGrpSpPr/>
          <p:nvPr/>
        </p:nvGrpSpPr>
        <p:grpSpPr>
          <a:xfrm>
            <a:off x="4494446" y="2056040"/>
            <a:ext cx="3231499" cy="3368583"/>
            <a:chOff x="0" y="0"/>
            <a:chExt cx="5874978" cy="5874978"/>
          </a:xfrm>
        </p:grpSpPr>
        <p:sp>
          <p:nvSpPr>
            <p:cNvPr id="7" name="Shape 40"/>
            <p:cNvSpPr/>
            <p:nvPr/>
          </p:nvSpPr>
          <p:spPr>
            <a:xfrm>
              <a:off x="0" y="0"/>
              <a:ext cx="5874979" cy="587497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3175" cap="flat">
              <a:solidFill>
                <a:schemeClr val="accent1"/>
              </a:solidFill>
              <a:prstDash val="solid"/>
              <a:miter lim="400000"/>
            </a:ln>
            <a:effectLst/>
          </p:spPr>
          <p:txBody>
            <a:bodyPr wrap="square" lIns="50800" tIns="50800" rIns="50800" bIns="50800" numCol="1" anchor="ctr">
              <a:noAutofit/>
            </a:bodyPr>
            <a:lstStyle/>
            <a:p>
              <a:pPr lvl="0">
                <a:defRPr sz="3200">
                  <a:solidFill>
                    <a:srgbClr val="FFFFFF"/>
                  </a:solidFill>
                  <a:latin typeface="+mn-lt"/>
                  <a:ea typeface="+mn-ea"/>
                  <a:cs typeface="+mn-cs"/>
                  <a:sym typeface="Helvetica Light"/>
                </a:defRPr>
              </a:pPr>
              <a:endParaRPr>
                <a:solidFill>
                  <a:schemeClr val="bg1"/>
                </a:solidFill>
                <a:latin typeface="+mj-ea"/>
                <a:ea typeface="+mj-ea"/>
              </a:endParaRPr>
            </a:p>
          </p:txBody>
        </p:sp>
        <p:sp>
          <p:nvSpPr>
            <p:cNvPr id="8" name="Shape 41"/>
            <p:cNvSpPr/>
            <p:nvPr/>
          </p:nvSpPr>
          <p:spPr>
            <a:xfrm>
              <a:off x="1206556" y="1195209"/>
              <a:ext cx="3473214" cy="34732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50800" tIns="50800" rIns="50800" bIns="50800" numCol="1" anchor="ctr">
              <a:noAutofit/>
            </a:bodyPr>
            <a:lstStyle/>
            <a:p>
              <a:pPr lvl="0">
                <a:defRPr sz="3200">
                  <a:solidFill>
                    <a:srgbClr val="FFFFFF"/>
                  </a:solidFill>
                  <a:latin typeface="+mn-lt"/>
                  <a:ea typeface="+mn-ea"/>
                  <a:cs typeface="+mn-cs"/>
                  <a:sym typeface="Helvetica Light"/>
                </a:defRPr>
              </a:pPr>
              <a:endParaRPr>
                <a:solidFill>
                  <a:schemeClr val="bg1"/>
                </a:solidFill>
                <a:latin typeface="+mj-ea"/>
                <a:ea typeface="+mj-ea"/>
              </a:endParaRPr>
            </a:p>
          </p:txBody>
        </p:sp>
      </p:grpSp>
      <p:sp>
        <p:nvSpPr>
          <p:cNvPr id="9" name="Shape 44"/>
          <p:cNvSpPr/>
          <p:nvPr/>
        </p:nvSpPr>
        <p:spPr>
          <a:xfrm>
            <a:off x="863307" y="2050398"/>
            <a:ext cx="3378530" cy="1448655"/>
          </a:xfrm>
          <a:prstGeom prst="rect">
            <a:avLst/>
          </a:prstGeom>
          <a:ln w="3175">
            <a:solidFill>
              <a:schemeClr val="accent2"/>
            </a:solidFill>
            <a:miter lim="400000"/>
          </a:ln>
        </p:spPr>
        <p:txBody>
          <a:bodyPr lIns="58866" tIns="58866" rIns="58866" bIns="58866" anchor="ctr"/>
          <a:lstStyle/>
          <a:p>
            <a:pPr lvl="0">
              <a:defRPr sz="3200">
                <a:solidFill>
                  <a:srgbClr val="FFFFFF"/>
                </a:solidFill>
                <a:latin typeface="+mn-lt"/>
                <a:ea typeface="+mn-ea"/>
                <a:cs typeface="+mn-cs"/>
                <a:sym typeface="Helvetica Light"/>
              </a:defRPr>
            </a:pPr>
            <a:endParaRPr>
              <a:latin typeface="+mj-ea"/>
              <a:ea typeface="+mj-ea"/>
            </a:endParaRPr>
          </a:p>
        </p:txBody>
      </p:sp>
      <p:sp>
        <p:nvSpPr>
          <p:cNvPr id="10" name="Shape 46"/>
          <p:cNvSpPr/>
          <p:nvPr/>
        </p:nvSpPr>
        <p:spPr>
          <a:xfrm>
            <a:off x="863307" y="3981623"/>
            <a:ext cx="3378530" cy="1448655"/>
          </a:xfrm>
          <a:prstGeom prst="rect">
            <a:avLst/>
          </a:prstGeom>
          <a:ln w="3175">
            <a:solidFill>
              <a:schemeClr val="accent1"/>
            </a:solidFill>
            <a:miter lim="400000"/>
          </a:ln>
        </p:spPr>
        <p:txBody>
          <a:bodyPr lIns="58866" tIns="58866" rIns="58866" bIns="58866" anchor="ctr"/>
          <a:lstStyle/>
          <a:p>
            <a:pPr lvl="0">
              <a:defRPr sz="3200">
                <a:solidFill>
                  <a:srgbClr val="FFFFFF"/>
                </a:solidFill>
                <a:latin typeface="+mn-lt"/>
                <a:ea typeface="+mn-ea"/>
                <a:cs typeface="+mn-cs"/>
                <a:sym typeface="Helvetica Light"/>
              </a:defRPr>
            </a:pPr>
            <a:endParaRPr>
              <a:latin typeface="+mj-ea"/>
              <a:ea typeface="+mj-ea"/>
            </a:endParaRPr>
          </a:p>
        </p:txBody>
      </p:sp>
      <p:sp>
        <p:nvSpPr>
          <p:cNvPr id="11" name="Shape 47"/>
          <p:cNvSpPr/>
          <p:nvPr/>
        </p:nvSpPr>
        <p:spPr>
          <a:xfrm>
            <a:off x="7978570" y="2050398"/>
            <a:ext cx="3378530" cy="1448655"/>
          </a:xfrm>
          <a:prstGeom prst="rect">
            <a:avLst/>
          </a:prstGeom>
          <a:ln w="3175">
            <a:solidFill>
              <a:schemeClr val="accent3"/>
            </a:solidFill>
            <a:miter lim="400000"/>
          </a:ln>
        </p:spPr>
        <p:txBody>
          <a:bodyPr lIns="58866" tIns="58866" rIns="58866" bIns="58866" anchor="ctr"/>
          <a:lstStyle/>
          <a:p>
            <a:pPr lvl="0">
              <a:defRPr sz="3200">
                <a:solidFill>
                  <a:srgbClr val="FFFFFF"/>
                </a:solidFill>
                <a:latin typeface="+mn-lt"/>
                <a:ea typeface="+mn-ea"/>
                <a:cs typeface="+mn-cs"/>
                <a:sym typeface="Helvetica Light"/>
              </a:defRPr>
            </a:pPr>
            <a:endParaRPr>
              <a:latin typeface="+mj-ea"/>
              <a:ea typeface="+mj-ea"/>
            </a:endParaRPr>
          </a:p>
        </p:txBody>
      </p:sp>
      <p:sp>
        <p:nvSpPr>
          <p:cNvPr id="12" name="Shape 48"/>
          <p:cNvSpPr/>
          <p:nvPr/>
        </p:nvSpPr>
        <p:spPr>
          <a:xfrm>
            <a:off x="7978570" y="3981623"/>
            <a:ext cx="3378530" cy="1448655"/>
          </a:xfrm>
          <a:prstGeom prst="rect">
            <a:avLst/>
          </a:prstGeom>
          <a:ln w="3175">
            <a:solidFill>
              <a:schemeClr val="accent4"/>
            </a:solidFill>
            <a:miter lim="400000"/>
          </a:ln>
        </p:spPr>
        <p:txBody>
          <a:bodyPr lIns="58866" tIns="58866" rIns="58866" bIns="58866" anchor="ctr"/>
          <a:lstStyle/>
          <a:p>
            <a:pPr lvl="0">
              <a:defRPr sz="3200">
                <a:solidFill>
                  <a:srgbClr val="FFFFFF"/>
                </a:solidFill>
                <a:latin typeface="+mn-lt"/>
                <a:ea typeface="+mn-ea"/>
                <a:cs typeface="+mn-cs"/>
                <a:sym typeface="Helvetica Light"/>
              </a:defRPr>
            </a:pPr>
            <a:endParaRPr>
              <a:latin typeface="+mj-ea"/>
              <a:ea typeface="+mj-ea"/>
            </a:endParaRPr>
          </a:p>
        </p:txBody>
      </p:sp>
      <p:grpSp>
        <p:nvGrpSpPr>
          <p:cNvPr id="13" name="Group 51"/>
          <p:cNvGrpSpPr/>
          <p:nvPr/>
        </p:nvGrpSpPr>
        <p:grpSpPr>
          <a:xfrm>
            <a:off x="4004676" y="2879630"/>
            <a:ext cx="698557" cy="728191"/>
            <a:chOff x="0" y="0"/>
            <a:chExt cx="1270000" cy="1270000"/>
          </a:xfrm>
        </p:grpSpPr>
        <p:sp>
          <p:nvSpPr>
            <p:cNvPr id="14" name="Shape 49"/>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cap="flat">
              <a:noFill/>
              <a:miter lim="400000"/>
            </a:ln>
            <a:effectLst/>
          </p:spPr>
          <p:txBody>
            <a:bodyPr wrap="square" lIns="50800" tIns="50800" rIns="50800" bIns="50800" numCol="1" anchor="ctr">
              <a:noAutofit/>
            </a:bodyPr>
            <a:lstStyle/>
            <a:p>
              <a:pPr lvl="0">
                <a:defRPr sz="3200">
                  <a:solidFill>
                    <a:srgbClr val="FFFFFF"/>
                  </a:solidFill>
                  <a:latin typeface="+mn-lt"/>
                  <a:ea typeface="+mn-ea"/>
                  <a:cs typeface="+mn-cs"/>
                  <a:sym typeface="Helvetica Light"/>
                </a:defRPr>
              </a:pPr>
              <a:endParaRPr>
                <a:latin typeface="+mj-ea"/>
                <a:ea typeface="+mj-ea"/>
              </a:endParaRPr>
            </a:p>
          </p:txBody>
        </p:sp>
        <p:sp>
          <p:nvSpPr>
            <p:cNvPr id="15" name="Shape 50"/>
            <p:cNvSpPr/>
            <p:nvPr/>
          </p:nvSpPr>
          <p:spPr>
            <a:xfrm>
              <a:off x="288720" y="393525"/>
              <a:ext cx="549444" cy="482950"/>
            </a:xfrm>
            <a:custGeom>
              <a:avLst/>
              <a:gdLst/>
              <a:ahLst/>
              <a:cxnLst>
                <a:cxn ang="0">
                  <a:pos x="wd2" y="hd2"/>
                </a:cxn>
                <a:cxn ang="5400000">
                  <a:pos x="wd2" y="hd2"/>
                </a:cxn>
                <a:cxn ang="10800000">
                  <a:pos x="wd2" y="hd2"/>
                </a:cxn>
                <a:cxn ang="16200000">
                  <a:pos x="wd2" y="hd2"/>
                </a:cxn>
              </a:cxnLst>
              <a:rect l="0" t="0" r="r" b="b"/>
              <a:pathLst>
                <a:path w="21600" h="21600" extrusionOk="0">
                  <a:moveTo>
                    <a:pt x="8071" y="8035"/>
                  </a:moveTo>
                  <a:lnTo>
                    <a:pt x="11327" y="9235"/>
                  </a:lnTo>
                  <a:lnTo>
                    <a:pt x="14583" y="4904"/>
                  </a:lnTo>
                  <a:lnTo>
                    <a:pt x="15088" y="4330"/>
                  </a:lnTo>
                  <a:lnTo>
                    <a:pt x="17289" y="6157"/>
                  </a:lnTo>
                  <a:lnTo>
                    <a:pt x="17289" y="3078"/>
                  </a:lnTo>
                  <a:lnTo>
                    <a:pt x="17289" y="0"/>
                  </a:lnTo>
                  <a:lnTo>
                    <a:pt x="14583" y="626"/>
                  </a:lnTo>
                  <a:lnTo>
                    <a:pt x="11878" y="1200"/>
                  </a:lnTo>
                  <a:lnTo>
                    <a:pt x="14033" y="3704"/>
                  </a:lnTo>
                  <a:lnTo>
                    <a:pt x="10777" y="7409"/>
                  </a:lnTo>
                  <a:lnTo>
                    <a:pt x="7567" y="6157"/>
                  </a:lnTo>
                  <a:lnTo>
                    <a:pt x="5411" y="10487"/>
                  </a:lnTo>
                  <a:lnTo>
                    <a:pt x="2155" y="9235"/>
                  </a:lnTo>
                  <a:lnTo>
                    <a:pt x="550" y="14817"/>
                  </a:lnTo>
                  <a:lnTo>
                    <a:pt x="0" y="16017"/>
                  </a:lnTo>
                  <a:lnTo>
                    <a:pt x="1055" y="16643"/>
                  </a:lnTo>
                  <a:lnTo>
                    <a:pt x="2706" y="11113"/>
                  </a:lnTo>
                  <a:lnTo>
                    <a:pt x="5916" y="12313"/>
                  </a:lnTo>
                  <a:lnTo>
                    <a:pt x="8071" y="8035"/>
                  </a:lnTo>
                  <a:lnTo>
                    <a:pt x="8071" y="8035"/>
                  </a:lnTo>
                  <a:close/>
                  <a:moveTo>
                    <a:pt x="6466" y="21600"/>
                  </a:moveTo>
                  <a:lnTo>
                    <a:pt x="6466" y="16643"/>
                  </a:lnTo>
                  <a:lnTo>
                    <a:pt x="3761" y="16643"/>
                  </a:lnTo>
                  <a:lnTo>
                    <a:pt x="3761" y="21600"/>
                  </a:lnTo>
                  <a:lnTo>
                    <a:pt x="6466" y="21600"/>
                  </a:lnTo>
                  <a:lnTo>
                    <a:pt x="6466" y="21600"/>
                  </a:lnTo>
                  <a:close/>
                  <a:moveTo>
                    <a:pt x="10227" y="21600"/>
                  </a:moveTo>
                  <a:lnTo>
                    <a:pt x="7567" y="21600"/>
                  </a:lnTo>
                  <a:lnTo>
                    <a:pt x="7567" y="14817"/>
                  </a:lnTo>
                  <a:lnTo>
                    <a:pt x="10227" y="14817"/>
                  </a:lnTo>
                  <a:lnTo>
                    <a:pt x="10227" y="21600"/>
                  </a:lnTo>
                  <a:lnTo>
                    <a:pt x="10227" y="21600"/>
                  </a:lnTo>
                  <a:close/>
                  <a:moveTo>
                    <a:pt x="14033" y="21600"/>
                  </a:moveTo>
                  <a:lnTo>
                    <a:pt x="11327" y="21600"/>
                  </a:lnTo>
                  <a:lnTo>
                    <a:pt x="11327" y="12313"/>
                  </a:lnTo>
                  <a:lnTo>
                    <a:pt x="14033" y="12313"/>
                  </a:lnTo>
                  <a:lnTo>
                    <a:pt x="14033" y="21600"/>
                  </a:lnTo>
                  <a:lnTo>
                    <a:pt x="14033" y="21600"/>
                  </a:lnTo>
                  <a:close/>
                  <a:moveTo>
                    <a:pt x="17794" y="21600"/>
                  </a:moveTo>
                  <a:lnTo>
                    <a:pt x="15088" y="21600"/>
                  </a:lnTo>
                  <a:lnTo>
                    <a:pt x="15088" y="9861"/>
                  </a:lnTo>
                  <a:lnTo>
                    <a:pt x="17794" y="9861"/>
                  </a:lnTo>
                  <a:lnTo>
                    <a:pt x="17794" y="21600"/>
                  </a:lnTo>
                  <a:lnTo>
                    <a:pt x="17794" y="21600"/>
                  </a:lnTo>
                  <a:close/>
                  <a:moveTo>
                    <a:pt x="18894" y="6783"/>
                  </a:moveTo>
                  <a:lnTo>
                    <a:pt x="18894" y="21600"/>
                  </a:lnTo>
                  <a:lnTo>
                    <a:pt x="21600" y="21600"/>
                  </a:lnTo>
                  <a:lnTo>
                    <a:pt x="21600" y="6783"/>
                  </a:lnTo>
                  <a:lnTo>
                    <a:pt x="18894" y="6783"/>
                  </a:lnTo>
                  <a:close/>
                </a:path>
              </a:pathLst>
            </a:custGeom>
            <a:solidFill>
              <a:srgbClr val="FFFFFF"/>
            </a:solidFill>
            <a:ln w="12700" cap="flat">
              <a:noFill/>
              <a:miter lim="400000"/>
            </a:ln>
            <a:effectLst/>
          </p:spPr>
          <p:txBody>
            <a:bodyPr wrap="square" lIns="0" tIns="0" rIns="0" bIns="0" numCol="1" anchor="t">
              <a:noAutofit/>
            </a:bodyPr>
            <a:lstStyle/>
            <a:p>
              <a:pPr>
                <a:spcBef>
                  <a:spcPts val="1160"/>
                </a:spcBef>
                <a:defRPr sz="2000">
                  <a:solidFill>
                    <a:srgbClr val="53585F"/>
                  </a:solidFill>
                  <a:latin typeface="Aller Light"/>
                  <a:ea typeface="Aller Light"/>
                  <a:cs typeface="Aller Light"/>
                  <a:sym typeface="Aller Light"/>
                </a:defRPr>
              </a:pPr>
              <a:endParaRPr>
                <a:latin typeface="+mj-ea"/>
                <a:ea typeface="+mj-ea"/>
              </a:endParaRPr>
            </a:p>
          </p:txBody>
        </p:sp>
      </p:grpSp>
      <p:grpSp>
        <p:nvGrpSpPr>
          <p:cNvPr id="16" name="Group 54"/>
          <p:cNvGrpSpPr/>
          <p:nvPr/>
        </p:nvGrpSpPr>
        <p:grpSpPr>
          <a:xfrm>
            <a:off x="4004676" y="3895853"/>
            <a:ext cx="698557" cy="728191"/>
            <a:chOff x="0" y="0"/>
            <a:chExt cx="1270000" cy="1270000"/>
          </a:xfrm>
        </p:grpSpPr>
        <p:sp>
          <p:nvSpPr>
            <p:cNvPr id="17" name="Shape 52"/>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50800" tIns="50800" rIns="50800" bIns="50800" numCol="1" anchor="ctr">
              <a:noAutofit/>
            </a:bodyPr>
            <a:lstStyle/>
            <a:p>
              <a:pPr lvl="0">
                <a:defRPr sz="3200">
                  <a:solidFill>
                    <a:srgbClr val="FFFFFF"/>
                  </a:solidFill>
                  <a:latin typeface="+mn-lt"/>
                  <a:ea typeface="+mn-ea"/>
                  <a:cs typeface="+mn-cs"/>
                  <a:sym typeface="Helvetica Light"/>
                </a:defRPr>
              </a:pPr>
              <a:endParaRPr>
                <a:latin typeface="+mj-ea"/>
                <a:ea typeface="+mj-ea"/>
              </a:endParaRPr>
            </a:p>
          </p:txBody>
        </p:sp>
        <p:sp>
          <p:nvSpPr>
            <p:cNvPr id="18" name="Shape 53"/>
            <p:cNvSpPr/>
            <p:nvPr/>
          </p:nvSpPr>
          <p:spPr>
            <a:xfrm rot="10800000" flipH="1">
              <a:off x="284042" y="399488"/>
              <a:ext cx="549444" cy="482951"/>
            </a:xfrm>
            <a:custGeom>
              <a:avLst/>
              <a:gdLst/>
              <a:ahLst/>
              <a:cxnLst>
                <a:cxn ang="0">
                  <a:pos x="wd2" y="hd2"/>
                </a:cxn>
                <a:cxn ang="5400000">
                  <a:pos x="wd2" y="hd2"/>
                </a:cxn>
                <a:cxn ang="10800000">
                  <a:pos x="wd2" y="hd2"/>
                </a:cxn>
                <a:cxn ang="16200000">
                  <a:pos x="wd2" y="hd2"/>
                </a:cxn>
              </a:cxnLst>
              <a:rect l="0" t="0" r="r" b="b"/>
              <a:pathLst>
                <a:path w="21600" h="21600" extrusionOk="0">
                  <a:moveTo>
                    <a:pt x="8071" y="8035"/>
                  </a:moveTo>
                  <a:lnTo>
                    <a:pt x="11327" y="9235"/>
                  </a:lnTo>
                  <a:lnTo>
                    <a:pt x="14583" y="4904"/>
                  </a:lnTo>
                  <a:lnTo>
                    <a:pt x="15088" y="4330"/>
                  </a:lnTo>
                  <a:lnTo>
                    <a:pt x="17289" y="6157"/>
                  </a:lnTo>
                  <a:lnTo>
                    <a:pt x="17289" y="3078"/>
                  </a:lnTo>
                  <a:lnTo>
                    <a:pt x="17289" y="0"/>
                  </a:lnTo>
                  <a:lnTo>
                    <a:pt x="14583" y="626"/>
                  </a:lnTo>
                  <a:lnTo>
                    <a:pt x="11878" y="1200"/>
                  </a:lnTo>
                  <a:lnTo>
                    <a:pt x="14033" y="3704"/>
                  </a:lnTo>
                  <a:lnTo>
                    <a:pt x="10777" y="7409"/>
                  </a:lnTo>
                  <a:lnTo>
                    <a:pt x="7567" y="6157"/>
                  </a:lnTo>
                  <a:lnTo>
                    <a:pt x="5411" y="10487"/>
                  </a:lnTo>
                  <a:lnTo>
                    <a:pt x="2155" y="9235"/>
                  </a:lnTo>
                  <a:lnTo>
                    <a:pt x="550" y="14817"/>
                  </a:lnTo>
                  <a:lnTo>
                    <a:pt x="0" y="16017"/>
                  </a:lnTo>
                  <a:lnTo>
                    <a:pt x="1055" y="16643"/>
                  </a:lnTo>
                  <a:lnTo>
                    <a:pt x="2706" y="11113"/>
                  </a:lnTo>
                  <a:lnTo>
                    <a:pt x="5916" y="12313"/>
                  </a:lnTo>
                  <a:lnTo>
                    <a:pt x="8071" y="8035"/>
                  </a:lnTo>
                  <a:lnTo>
                    <a:pt x="8071" y="8035"/>
                  </a:lnTo>
                  <a:close/>
                  <a:moveTo>
                    <a:pt x="6466" y="21600"/>
                  </a:moveTo>
                  <a:lnTo>
                    <a:pt x="6466" y="16643"/>
                  </a:lnTo>
                  <a:lnTo>
                    <a:pt x="3761" y="16643"/>
                  </a:lnTo>
                  <a:lnTo>
                    <a:pt x="3761" y="21600"/>
                  </a:lnTo>
                  <a:lnTo>
                    <a:pt x="6466" y="21600"/>
                  </a:lnTo>
                  <a:lnTo>
                    <a:pt x="6466" y="21600"/>
                  </a:lnTo>
                  <a:close/>
                  <a:moveTo>
                    <a:pt x="10227" y="21600"/>
                  </a:moveTo>
                  <a:lnTo>
                    <a:pt x="7567" y="21600"/>
                  </a:lnTo>
                  <a:lnTo>
                    <a:pt x="7567" y="14817"/>
                  </a:lnTo>
                  <a:lnTo>
                    <a:pt x="10227" y="14817"/>
                  </a:lnTo>
                  <a:lnTo>
                    <a:pt x="10227" y="21600"/>
                  </a:lnTo>
                  <a:lnTo>
                    <a:pt x="10227" y="21600"/>
                  </a:lnTo>
                  <a:close/>
                  <a:moveTo>
                    <a:pt x="14033" y="21600"/>
                  </a:moveTo>
                  <a:lnTo>
                    <a:pt x="11327" y="21600"/>
                  </a:lnTo>
                  <a:lnTo>
                    <a:pt x="11327" y="12313"/>
                  </a:lnTo>
                  <a:lnTo>
                    <a:pt x="14033" y="12313"/>
                  </a:lnTo>
                  <a:lnTo>
                    <a:pt x="14033" y="21600"/>
                  </a:lnTo>
                  <a:lnTo>
                    <a:pt x="14033" y="21600"/>
                  </a:lnTo>
                  <a:close/>
                  <a:moveTo>
                    <a:pt x="17794" y="21600"/>
                  </a:moveTo>
                  <a:lnTo>
                    <a:pt x="15088" y="21600"/>
                  </a:lnTo>
                  <a:lnTo>
                    <a:pt x="15088" y="9861"/>
                  </a:lnTo>
                  <a:lnTo>
                    <a:pt x="17794" y="9861"/>
                  </a:lnTo>
                  <a:lnTo>
                    <a:pt x="17794" y="21600"/>
                  </a:lnTo>
                  <a:lnTo>
                    <a:pt x="17794" y="21600"/>
                  </a:lnTo>
                  <a:close/>
                  <a:moveTo>
                    <a:pt x="18894" y="6783"/>
                  </a:moveTo>
                  <a:lnTo>
                    <a:pt x="18894" y="21600"/>
                  </a:lnTo>
                  <a:lnTo>
                    <a:pt x="21600" y="21600"/>
                  </a:lnTo>
                  <a:lnTo>
                    <a:pt x="21600" y="6783"/>
                  </a:lnTo>
                  <a:lnTo>
                    <a:pt x="18894" y="6783"/>
                  </a:lnTo>
                  <a:close/>
                </a:path>
              </a:pathLst>
            </a:custGeom>
            <a:solidFill>
              <a:srgbClr val="FFFFFF"/>
            </a:solidFill>
            <a:ln w="12700" cap="flat">
              <a:noFill/>
              <a:miter lim="400000"/>
            </a:ln>
            <a:effectLst/>
          </p:spPr>
          <p:txBody>
            <a:bodyPr wrap="square" lIns="0" tIns="0" rIns="0" bIns="0" numCol="1" anchor="t">
              <a:noAutofit/>
            </a:bodyPr>
            <a:lstStyle/>
            <a:p>
              <a:pPr>
                <a:spcBef>
                  <a:spcPts val="1160"/>
                </a:spcBef>
                <a:defRPr sz="2000">
                  <a:solidFill>
                    <a:srgbClr val="53585F"/>
                  </a:solidFill>
                  <a:latin typeface="Aller Light"/>
                  <a:ea typeface="Aller Light"/>
                  <a:cs typeface="Aller Light"/>
                  <a:sym typeface="Aller Light"/>
                </a:defRPr>
              </a:pPr>
              <a:endParaRPr>
                <a:latin typeface="+mj-ea"/>
                <a:ea typeface="+mj-ea"/>
              </a:endParaRPr>
            </a:p>
          </p:txBody>
        </p:sp>
      </p:grpSp>
      <p:grpSp>
        <p:nvGrpSpPr>
          <p:cNvPr id="21" name="Group 60"/>
          <p:cNvGrpSpPr/>
          <p:nvPr/>
        </p:nvGrpSpPr>
        <p:grpSpPr>
          <a:xfrm>
            <a:off x="7535179" y="3895853"/>
            <a:ext cx="698557" cy="728191"/>
            <a:chOff x="0" y="0"/>
            <a:chExt cx="1270000" cy="1270000"/>
          </a:xfrm>
        </p:grpSpPr>
        <p:sp>
          <p:nvSpPr>
            <p:cNvPr id="22" name="Shape 58"/>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12700" cap="flat">
              <a:noFill/>
              <a:miter lim="400000"/>
            </a:ln>
            <a:effectLst/>
          </p:spPr>
          <p:txBody>
            <a:bodyPr wrap="square" lIns="50800" tIns="50800" rIns="50800" bIns="50800" numCol="1" anchor="ctr">
              <a:noAutofit/>
            </a:bodyPr>
            <a:lstStyle/>
            <a:p>
              <a:pPr lvl="0">
                <a:defRPr sz="3200">
                  <a:solidFill>
                    <a:srgbClr val="FFFFFF"/>
                  </a:solidFill>
                  <a:latin typeface="+mn-lt"/>
                  <a:ea typeface="+mn-ea"/>
                  <a:cs typeface="+mn-cs"/>
                  <a:sym typeface="Helvetica Light"/>
                </a:defRPr>
              </a:pPr>
              <a:endParaRPr>
                <a:latin typeface="+mj-ea"/>
                <a:ea typeface="+mj-ea"/>
              </a:endParaRPr>
            </a:p>
          </p:txBody>
        </p:sp>
        <p:sp>
          <p:nvSpPr>
            <p:cNvPr id="23" name="Shape 59"/>
            <p:cNvSpPr/>
            <p:nvPr/>
          </p:nvSpPr>
          <p:spPr>
            <a:xfrm>
              <a:off x="373502" y="356064"/>
              <a:ext cx="522995" cy="557872"/>
            </a:xfrm>
            <a:custGeom>
              <a:avLst/>
              <a:gdLst/>
              <a:ahLst/>
              <a:cxnLst>
                <a:cxn ang="0">
                  <a:pos x="wd2" y="hd2"/>
                </a:cxn>
                <a:cxn ang="5400000">
                  <a:pos x="wd2" y="hd2"/>
                </a:cxn>
                <a:cxn ang="10800000">
                  <a:pos x="wd2" y="hd2"/>
                </a:cxn>
                <a:cxn ang="16200000">
                  <a:pos x="wd2" y="hd2"/>
                </a:cxn>
              </a:cxnLst>
              <a:rect l="0" t="0" r="r" b="b"/>
              <a:pathLst>
                <a:path w="21153" h="21260" extrusionOk="0">
                  <a:moveTo>
                    <a:pt x="11752" y="11733"/>
                  </a:moveTo>
                  <a:lnTo>
                    <a:pt x="9401" y="11733"/>
                  </a:lnTo>
                  <a:lnTo>
                    <a:pt x="9401" y="5975"/>
                  </a:lnTo>
                  <a:lnTo>
                    <a:pt x="11752" y="5975"/>
                  </a:lnTo>
                  <a:cubicBezTo>
                    <a:pt x="11752" y="5975"/>
                    <a:pt x="11752" y="11733"/>
                    <a:pt x="11752" y="11733"/>
                  </a:cubicBezTo>
                  <a:close/>
                  <a:moveTo>
                    <a:pt x="11752" y="15276"/>
                  </a:moveTo>
                  <a:lnTo>
                    <a:pt x="9401" y="15276"/>
                  </a:lnTo>
                  <a:lnTo>
                    <a:pt x="9401" y="12951"/>
                  </a:lnTo>
                  <a:lnTo>
                    <a:pt x="11752" y="12951"/>
                  </a:lnTo>
                  <a:cubicBezTo>
                    <a:pt x="11752" y="12951"/>
                    <a:pt x="11752" y="15276"/>
                    <a:pt x="11752" y="15276"/>
                  </a:cubicBezTo>
                  <a:close/>
                  <a:moveTo>
                    <a:pt x="20789" y="13227"/>
                  </a:moveTo>
                  <a:lnTo>
                    <a:pt x="18761" y="11523"/>
                  </a:lnTo>
                  <a:cubicBezTo>
                    <a:pt x="18172" y="11029"/>
                    <a:pt x="18172" y="10223"/>
                    <a:pt x="18761" y="9729"/>
                  </a:cubicBezTo>
                  <a:lnTo>
                    <a:pt x="20789" y="8025"/>
                  </a:lnTo>
                  <a:cubicBezTo>
                    <a:pt x="21376" y="7532"/>
                    <a:pt x="21220" y="7072"/>
                    <a:pt x="20441" y="7001"/>
                  </a:cubicBezTo>
                  <a:lnTo>
                    <a:pt x="17751" y="6761"/>
                  </a:lnTo>
                  <a:cubicBezTo>
                    <a:pt x="16971" y="6692"/>
                    <a:pt x="16552" y="6061"/>
                    <a:pt x="16819" y="5360"/>
                  </a:cubicBezTo>
                  <a:lnTo>
                    <a:pt x="18247" y="1615"/>
                  </a:lnTo>
                  <a:cubicBezTo>
                    <a:pt x="18515" y="912"/>
                    <a:pt x="18188" y="656"/>
                    <a:pt x="17520" y="1047"/>
                  </a:cubicBezTo>
                  <a:lnTo>
                    <a:pt x="14346" y="2896"/>
                  </a:lnTo>
                  <a:cubicBezTo>
                    <a:pt x="13678" y="3285"/>
                    <a:pt x="12815" y="3072"/>
                    <a:pt x="12430" y="2423"/>
                  </a:cubicBezTo>
                  <a:lnTo>
                    <a:pt x="11279" y="489"/>
                  </a:lnTo>
                  <a:cubicBezTo>
                    <a:pt x="10893" y="-160"/>
                    <a:pt x="10255" y="-164"/>
                    <a:pt x="9860" y="481"/>
                  </a:cubicBezTo>
                  <a:lnTo>
                    <a:pt x="8793" y="2232"/>
                  </a:lnTo>
                  <a:cubicBezTo>
                    <a:pt x="8398" y="2877"/>
                    <a:pt x="7493" y="3153"/>
                    <a:pt x="6781" y="2844"/>
                  </a:cubicBezTo>
                  <a:lnTo>
                    <a:pt x="4900" y="2031"/>
                  </a:lnTo>
                  <a:cubicBezTo>
                    <a:pt x="4188" y="1723"/>
                    <a:pt x="3639" y="2080"/>
                    <a:pt x="3682" y="2825"/>
                  </a:cubicBezTo>
                  <a:lnTo>
                    <a:pt x="3784" y="4615"/>
                  </a:lnTo>
                  <a:cubicBezTo>
                    <a:pt x="3826" y="5360"/>
                    <a:pt x="3242" y="6128"/>
                    <a:pt x="2486" y="6320"/>
                  </a:cubicBezTo>
                  <a:lnTo>
                    <a:pt x="670" y="6780"/>
                  </a:lnTo>
                  <a:cubicBezTo>
                    <a:pt x="-85" y="6972"/>
                    <a:pt x="-224" y="7532"/>
                    <a:pt x="365" y="8025"/>
                  </a:cubicBezTo>
                  <a:lnTo>
                    <a:pt x="2394" y="9729"/>
                  </a:lnTo>
                  <a:cubicBezTo>
                    <a:pt x="2981" y="10223"/>
                    <a:pt x="2981" y="11029"/>
                    <a:pt x="2394" y="11523"/>
                  </a:cubicBezTo>
                  <a:lnTo>
                    <a:pt x="365" y="13225"/>
                  </a:lnTo>
                  <a:cubicBezTo>
                    <a:pt x="-224" y="13720"/>
                    <a:pt x="-68" y="14196"/>
                    <a:pt x="709" y="14285"/>
                  </a:cubicBezTo>
                  <a:lnTo>
                    <a:pt x="3171" y="14567"/>
                  </a:lnTo>
                  <a:cubicBezTo>
                    <a:pt x="3948" y="14656"/>
                    <a:pt x="4381" y="15309"/>
                    <a:pt x="4133" y="16017"/>
                  </a:cubicBezTo>
                  <a:lnTo>
                    <a:pt x="2869" y="19625"/>
                  </a:lnTo>
                  <a:cubicBezTo>
                    <a:pt x="2622" y="20333"/>
                    <a:pt x="2976" y="20609"/>
                    <a:pt x="3655" y="20240"/>
                  </a:cubicBezTo>
                  <a:lnTo>
                    <a:pt x="6549" y="18661"/>
                  </a:lnTo>
                  <a:cubicBezTo>
                    <a:pt x="7229" y="18291"/>
                    <a:pt x="8143" y="18495"/>
                    <a:pt x="8581" y="19113"/>
                  </a:cubicBezTo>
                  <a:lnTo>
                    <a:pt x="9782" y="20816"/>
                  </a:lnTo>
                  <a:cubicBezTo>
                    <a:pt x="10219" y="21436"/>
                    <a:pt x="10875" y="21403"/>
                    <a:pt x="11240" y="20741"/>
                  </a:cubicBezTo>
                  <a:lnTo>
                    <a:pt x="12297" y="18823"/>
                  </a:lnTo>
                  <a:cubicBezTo>
                    <a:pt x="12660" y="18160"/>
                    <a:pt x="13532" y="17891"/>
                    <a:pt x="14234" y="18221"/>
                  </a:cubicBezTo>
                  <a:lnTo>
                    <a:pt x="16272" y="19181"/>
                  </a:lnTo>
                  <a:cubicBezTo>
                    <a:pt x="16974" y="19511"/>
                    <a:pt x="17514" y="19172"/>
                    <a:pt x="17472" y="18427"/>
                  </a:cubicBezTo>
                  <a:lnTo>
                    <a:pt x="17370" y="16637"/>
                  </a:lnTo>
                  <a:cubicBezTo>
                    <a:pt x="17327" y="15891"/>
                    <a:pt x="17912" y="15124"/>
                    <a:pt x="18668" y="14932"/>
                  </a:cubicBezTo>
                  <a:lnTo>
                    <a:pt x="20482" y="14472"/>
                  </a:lnTo>
                  <a:cubicBezTo>
                    <a:pt x="21239" y="14280"/>
                    <a:pt x="21376" y="13720"/>
                    <a:pt x="20789" y="13227"/>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529590">
                <a:defRPr sz="1200">
                  <a:solidFill>
                    <a:srgbClr val="000000"/>
                  </a:solidFill>
                  <a:latin typeface="Helvetica"/>
                  <a:ea typeface="Helvetica"/>
                  <a:cs typeface="Helvetica"/>
                  <a:sym typeface="Helvetica"/>
                </a:defRPr>
              </a:pPr>
              <a:endParaRPr>
                <a:latin typeface="+mj-ea"/>
                <a:ea typeface="+mj-ea"/>
              </a:endParaRPr>
            </a:p>
          </p:txBody>
        </p:sp>
      </p:grpSp>
      <p:grpSp>
        <p:nvGrpSpPr>
          <p:cNvPr id="24" name="Group 63"/>
          <p:cNvGrpSpPr/>
          <p:nvPr/>
        </p:nvGrpSpPr>
        <p:grpSpPr>
          <a:xfrm>
            <a:off x="7535179" y="2887741"/>
            <a:ext cx="698557" cy="728191"/>
            <a:chOff x="0" y="0"/>
            <a:chExt cx="1270000" cy="1270000"/>
          </a:xfrm>
        </p:grpSpPr>
        <p:sp>
          <p:nvSpPr>
            <p:cNvPr id="25" name="Shape 61"/>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wrap="square" lIns="50800" tIns="50800" rIns="50800" bIns="50800" numCol="1" anchor="ctr">
              <a:noAutofit/>
            </a:bodyPr>
            <a:lstStyle/>
            <a:p>
              <a:pPr lvl="0">
                <a:defRPr sz="3200">
                  <a:solidFill>
                    <a:srgbClr val="FFFFFF"/>
                  </a:solidFill>
                  <a:latin typeface="+mn-lt"/>
                  <a:ea typeface="+mn-ea"/>
                  <a:cs typeface="+mn-cs"/>
                  <a:sym typeface="Helvetica Light"/>
                </a:defRPr>
              </a:pPr>
              <a:endParaRPr>
                <a:latin typeface="+mj-ea"/>
                <a:ea typeface="+mj-ea"/>
              </a:endParaRPr>
            </a:p>
          </p:txBody>
        </p:sp>
        <p:sp>
          <p:nvSpPr>
            <p:cNvPr id="26" name="Shape 62"/>
            <p:cNvSpPr/>
            <p:nvPr/>
          </p:nvSpPr>
          <p:spPr>
            <a:xfrm>
              <a:off x="426212" y="356064"/>
              <a:ext cx="444025" cy="557872"/>
            </a:xfrm>
            <a:custGeom>
              <a:avLst/>
              <a:gdLst/>
              <a:ahLst/>
              <a:cxnLst>
                <a:cxn ang="0">
                  <a:pos x="wd2" y="hd2"/>
                </a:cxn>
                <a:cxn ang="5400000">
                  <a:pos x="wd2" y="hd2"/>
                </a:cxn>
                <a:cxn ang="10800000">
                  <a:pos x="wd2" y="hd2"/>
                </a:cxn>
                <a:cxn ang="16200000">
                  <a:pos x="wd2" y="hd2"/>
                </a:cxn>
              </a:cxnLst>
              <a:rect l="0" t="0" r="r" b="b"/>
              <a:pathLst>
                <a:path w="21015" h="21072" extrusionOk="0">
                  <a:moveTo>
                    <a:pt x="17468" y="6506"/>
                  </a:moveTo>
                  <a:cubicBezTo>
                    <a:pt x="16410" y="7763"/>
                    <a:pt x="15333" y="6878"/>
                    <a:pt x="13824" y="5996"/>
                  </a:cubicBezTo>
                  <a:cubicBezTo>
                    <a:pt x="12317" y="5116"/>
                    <a:pt x="10950" y="4575"/>
                    <a:pt x="12006" y="3318"/>
                  </a:cubicBezTo>
                  <a:cubicBezTo>
                    <a:pt x="13062" y="2059"/>
                    <a:pt x="15140" y="1754"/>
                    <a:pt x="16648" y="2634"/>
                  </a:cubicBezTo>
                  <a:cubicBezTo>
                    <a:pt x="18155" y="3515"/>
                    <a:pt x="18522" y="5248"/>
                    <a:pt x="17468" y="6506"/>
                  </a:cubicBezTo>
                  <a:close/>
                  <a:moveTo>
                    <a:pt x="20868" y="4865"/>
                  </a:moveTo>
                  <a:cubicBezTo>
                    <a:pt x="20191" y="1663"/>
                    <a:pt x="16530" y="-474"/>
                    <a:pt x="12691" y="90"/>
                  </a:cubicBezTo>
                  <a:cubicBezTo>
                    <a:pt x="8853" y="655"/>
                    <a:pt x="5613" y="3118"/>
                    <a:pt x="6290" y="6320"/>
                  </a:cubicBezTo>
                  <a:cubicBezTo>
                    <a:pt x="6436" y="7009"/>
                    <a:pt x="6840" y="8088"/>
                    <a:pt x="7318" y="8862"/>
                  </a:cubicBezTo>
                  <a:lnTo>
                    <a:pt x="346" y="17166"/>
                  </a:lnTo>
                  <a:cubicBezTo>
                    <a:pt x="90" y="17473"/>
                    <a:pt x="-56" y="18024"/>
                    <a:pt x="20" y="18392"/>
                  </a:cubicBezTo>
                  <a:lnTo>
                    <a:pt x="470" y="20511"/>
                  </a:lnTo>
                  <a:cubicBezTo>
                    <a:pt x="547" y="20879"/>
                    <a:pt x="971" y="21126"/>
                    <a:pt x="1412" y="21061"/>
                  </a:cubicBezTo>
                  <a:lnTo>
                    <a:pt x="3454" y="20761"/>
                  </a:lnTo>
                  <a:cubicBezTo>
                    <a:pt x="3895" y="20696"/>
                    <a:pt x="4457" y="20387"/>
                    <a:pt x="4700" y="20072"/>
                  </a:cubicBezTo>
                  <a:lnTo>
                    <a:pt x="7456" y="16513"/>
                  </a:lnTo>
                  <a:lnTo>
                    <a:pt x="7480" y="16490"/>
                  </a:lnTo>
                  <a:lnTo>
                    <a:pt x="9346" y="16216"/>
                  </a:lnTo>
                  <a:lnTo>
                    <a:pt x="12566" y="12046"/>
                  </a:lnTo>
                  <a:cubicBezTo>
                    <a:pt x="13623" y="12195"/>
                    <a:pt x="15142" y="12146"/>
                    <a:pt x="16039" y="12013"/>
                  </a:cubicBezTo>
                  <a:cubicBezTo>
                    <a:pt x="19878" y="11449"/>
                    <a:pt x="21544" y="8068"/>
                    <a:pt x="20868" y="4865"/>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529590">
                <a:defRPr sz="1200">
                  <a:solidFill>
                    <a:srgbClr val="000000"/>
                  </a:solidFill>
                  <a:latin typeface="Helvetica"/>
                  <a:ea typeface="Helvetica"/>
                  <a:cs typeface="Helvetica"/>
                  <a:sym typeface="Helvetica"/>
                </a:defRPr>
              </a:pPr>
              <a:endParaRPr>
                <a:latin typeface="+mj-ea"/>
                <a:ea typeface="+mj-ea"/>
              </a:endParaRPr>
            </a:p>
          </p:txBody>
        </p:sp>
      </p:grpSp>
      <p:sp>
        <p:nvSpPr>
          <p:cNvPr id="27" name="TextBox 26"/>
          <p:cNvSpPr txBox="1"/>
          <p:nvPr/>
        </p:nvSpPr>
        <p:spPr>
          <a:xfrm>
            <a:off x="8401933" y="2344447"/>
            <a:ext cx="2745799" cy="870240"/>
          </a:xfrm>
          <a:prstGeom prst="rect">
            <a:avLst/>
          </a:prstGeom>
          <a:noFill/>
        </p:spPr>
        <p:txBody>
          <a:bodyPr wrap="square" lIns="105963" tIns="52980" rIns="105963" bIns="52980" rtlCol="0">
            <a:spAutoFit/>
          </a:bodyPr>
          <a:lstStyle/>
          <a:p>
            <a:pPr algn="r"/>
            <a:r>
              <a:rPr lang="zh-CN" altLang="en-US" sz="1200" dirty="0">
                <a:solidFill>
                  <a:schemeClr val="bg1">
                    <a:lumMod val="50000"/>
                  </a:schemeClr>
                </a:solidFill>
                <a:latin typeface="+mj-ea"/>
                <a:ea typeface="+mj-ea"/>
              </a:rPr>
              <a:t>此处添加详细文本描述，建议与标题相关并符合整体语言风格，语言描述尽量简洁生动。尽量将每页幻灯片的字数控制在</a:t>
            </a:r>
            <a:r>
              <a:rPr lang="en-US" altLang="zh-CN" sz="1200" dirty="0">
                <a:solidFill>
                  <a:schemeClr val="bg1">
                    <a:lumMod val="50000"/>
                  </a:schemeClr>
                </a:solidFill>
                <a:latin typeface="+mj-ea"/>
                <a:ea typeface="+mj-ea"/>
              </a:rPr>
              <a:t>200</a:t>
            </a:r>
            <a:r>
              <a:rPr lang="zh-CN" altLang="en-US" sz="1200" dirty="0">
                <a:solidFill>
                  <a:schemeClr val="bg1">
                    <a:lumMod val="50000"/>
                  </a:schemeClr>
                </a:solidFill>
                <a:latin typeface="+mj-ea"/>
                <a:ea typeface="+mj-ea"/>
              </a:rPr>
              <a:t>字以内</a:t>
            </a:r>
            <a:endParaRPr lang="zh-CN" altLang="en-US" sz="1200" dirty="0">
              <a:solidFill>
                <a:schemeClr val="bg1">
                  <a:lumMod val="50000"/>
                </a:schemeClr>
              </a:solidFill>
              <a:latin typeface="+mj-ea"/>
              <a:ea typeface="+mj-ea"/>
            </a:endParaRPr>
          </a:p>
        </p:txBody>
      </p:sp>
      <p:sp>
        <p:nvSpPr>
          <p:cNvPr id="28" name="TextBox 27"/>
          <p:cNvSpPr txBox="1"/>
          <p:nvPr/>
        </p:nvSpPr>
        <p:spPr>
          <a:xfrm>
            <a:off x="8401933" y="4251844"/>
            <a:ext cx="2745799" cy="870240"/>
          </a:xfrm>
          <a:prstGeom prst="rect">
            <a:avLst/>
          </a:prstGeom>
          <a:noFill/>
        </p:spPr>
        <p:txBody>
          <a:bodyPr wrap="square" lIns="105963" tIns="52980" rIns="105963" bIns="52980" rtlCol="0">
            <a:spAutoFit/>
          </a:bodyPr>
          <a:lstStyle/>
          <a:p>
            <a:pPr algn="r"/>
            <a:r>
              <a:rPr lang="zh-CN" altLang="en-US" sz="1200" dirty="0">
                <a:solidFill>
                  <a:schemeClr val="bg1">
                    <a:lumMod val="50000"/>
                  </a:schemeClr>
                </a:solidFill>
                <a:latin typeface="+mj-ea"/>
                <a:ea typeface="+mj-ea"/>
              </a:rPr>
              <a:t>此处添加详细文本描述，建议与标题相关并符合整体语言风格，语言描述尽量简洁生动。尽量将每页幻灯片的字数控制在</a:t>
            </a:r>
            <a:r>
              <a:rPr lang="en-US" altLang="zh-CN" sz="1200" dirty="0">
                <a:solidFill>
                  <a:schemeClr val="bg1">
                    <a:lumMod val="50000"/>
                  </a:schemeClr>
                </a:solidFill>
                <a:latin typeface="+mj-ea"/>
                <a:ea typeface="+mj-ea"/>
              </a:rPr>
              <a:t>200</a:t>
            </a:r>
            <a:r>
              <a:rPr lang="zh-CN" altLang="en-US" sz="1200" dirty="0">
                <a:solidFill>
                  <a:schemeClr val="bg1">
                    <a:lumMod val="50000"/>
                  </a:schemeClr>
                </a:solidFill>
                <a:latin typeface="+mj-ea"/>
                <a:ea typeface="+mj-ea"/>
              </a:rPr>
              <a:t>字以内</a:t>
            </a:r>
            <a:endParaRPr lang="zh-CN" altLang="en-US" sz="1200" dirty="0">
              <a:solidFill>
                <a:schemeClr val="bg1">
                  <a:lumMod val="50000"/>
                </a:schemeClr>
              </a:solidFill>
              <a:latin typeface="+mj-ea"/>
              <a:ea typeface="+mj-ea"/>
            </a:endParaRPr>
          </a:p>
        </p:txBody>
      </p:sp>
      <p:sp>
        <p:nvSpPr>
          <p:cNvPr id="29" name="TextBox 28"/>
          <p:cNvSpPr txBox="1"/>
          <p:nvPr/>
        </p:nvSpPr>
        <p:spPr>
          <a:xfrm>
            <a:off x="1045658" y="2324676"/>
            <a:ext cx="2745799" cy="870240"/>
          </a:xfrm>
          <a:prstGeom prst="rect">
            <a:avLst/>
          </a:prstGeom>
          <a:noFill/>
        </p:spPr>
        <p:txBody>
          <a:bodyPr wrap="square" lIns="105963" tIns="52980" rIns="105963" bIns="52980" rtlCol="0">
            <a:spAutoFit/>
          </a:bodyPr>
          <a:lstStyle/>
          <a:p>
            <a:r>
              <a:rPr lang="zh-CN" altLang="en-US" sz="1200" dirty="0">
                <a:solidFill>
                  <a:schemeClr val="bg1">
                    <a:lumMod val="50000"/>
                  </a:schemeClr>
                </a:solidFill>
                <a:latin typeface="+mj-ea"/>
                <a:ea typeface="+mj-ea"/>
              </a:rPr>
              <a:t>此处添加详细文本描述，建议与标题相关并符合整体语言风格，语言描述尽量简洁生动。尽量将每页幻灯片的字数控制在</a:t>
            </a:r>
            <a:r>
              <a:rPr lang="en-US" altLang="zh-CN" sz="1200" dirty="0">
                <a:solidFill>
                  <a:schemeClr val="bg1">
                    <a:lumMod val="50000"/>
                  </a:schemeClr>
                </a:solidFill>
                <a:latin typeface="+mj-ea"/>
                <a:ea typeface="+mj-ea"/>
              </a:rPr>
              <a:t>200</a:t>
            </a:r>
            <a:r>
              <a:rPr lang="zh-CN" altLang="en-US" sz="1200" dirty="0">
                <a:solidFill>
                  <a:schemeClr val="bg1">
                    <a:lumMod val="50000"/>
                  </a:schemeClr>
                </a:solidFill>
                <a:latin typeface="+mj-ea"/>
                <a:ea typeface="+mj-ea"/>
              </a:rPr>
              <a:t>字以内</a:t>
            </a:r>
            <a:endParaRPr lang="zh-CN" altLang="en-US" sz="1200" dirty="0">
              <a:solidFill>
                <a:schemeClr val="bg1">
                  <a:lumMod val="50000"/>
                </a:schemeClr>
              </a:solidFill>
              <a:latin typeface="+mj-ea"/>
              <a:ea typeface="+mj-ea"/>
            </a:endParaRPr>
          </a:p>
        </p:txBody>
      </p:sp>
      <p:sp>
        <p:nvSpPr>
          <p:cNvPr id="30" name="TextBox 29"/>
          <p:cNvSpPr txBox="1"/>
          <p:nvPr/>
        </p:nvSpPr>
        <p:spPr>
          <a:xfrm>
            <a:off x="1045658" y="4232077"/>
            <a:ext cx="2745799" cy="870240"/>
          </a:xfrm>
          <a:prstGeom prst="rect">
            <a:avLst/>
          </a:prstGeom>
          <a:noFill/>
        </p:spPr>
        <p:txBody>
          <a:bodyPr wrap="square" lIns="105963" tIns="52980" rIns="105963" bIns="52980" rtlCol="0">
            <a:spAutoFit/>
          </a:bodyPr>
          <a:lstStyle/>
          <a:p>
            <a:r>
              <a:rPr lang="zh-CN" altLang="en-US" sz="1200" dirty="0">
                <a:solidFill>
                  <a:schemeClr val="bg1">
                    <a:lumMod val="50000"/>
                  </a:schemeClr>
                </a:solidFill>
                <a:latin typeface="+mj-ea"/>
                <a:ea typeface="+mj-ea"/>
              </a:rPr>
              <a:t>此处添加详细文本描述，建议与标题相关并符合整体语言风格，语言描述尽量简洁生动。尽量将每页幻灯片的字数控制在</a:t>
            </a:r>
            <a:r>
              <a:rPr lang="en-US" altLang="zh-CN" sz="1200" dirty="0">
                <a:solidFill>
                  <a:schemeClr val="bg1">
                    <a:lumMod val="50000"/>
                  </a:schemeClr>
                </a:solidFill>
                <a:latin typeface="+mj-ea"/>
                <a:ea typeface="+mj-ea"/>
              </a:rPr>
              <a:t>200</a:t>
            </a:r>
            <a:r>
              <a:rPr lang="zh-CN" altLang="en-US" sz="1200" dirty="0">
                <a:solidFill>
                  <a:schemeClr val="bg1">
                    <a:lumMod val="50000"/>
                  </a:schemeClr>
                </a:solidFill>
                <a:latin typeface="+mj-ea"/>
                <a:ea typeface="+mj-ea"/>
              </a:rPr>
              <a:t>字以内</a:t>
            </a:r>
            <a:endParaRPr lang="zh-CN" altLang="en-US" sz="1200" dirty="0">
              <a:solidFill>
                <a:schemeClr val="bg1">
                  <a:lumMod val="50000"/>
                </a:schemeClr>
              </a:solidFill>
              <a:latin typeface="+mj-ea"/>
              <a:ea typeface="+mj-ea"/>
            </a:endParaRPr>
          </a:p>
        </p:txBody>
      </p:sp>
      <p:sp>
        <p:nvSpPr>
          <p:cNvPr id="31" name="Text Placeholder 2"/>
          <p:cNvSpPr txBox="1"/>
          <p:nvPr/>
        </p:nvSpPr>
        <p:spPr bwMode="auto">
          <a:xfrm>
            <a:off x="1304175" y="1892830"/>
            <a:ext cx="1532770" cy="351413"/>
          </a:xfrm>
          <a:prstGeom prst="rect">
            <a:avLst/>
          </a:prstGeom>
          <a:solidFill>
            <a:schemeClr val="accent2"/>
          </a:solidFill>
          <a:ln>
            <a:noFill/>
          </a:ln>
        </p:spPr>
        <p:txBody>
          <a:bodyPr vert="horz" wrap="square" lIns="105963" tIns="60954" rIns="121908" bIns="60954" numCol="1" anchor="ctr" anchorCtr="0" compatLnSpc="1">
            <a:normAutofit fontScale="92500" lnSpcReduction="10000"/>
          </a:bodyPr>
          <a:lstStyle>
            <a:defPPr>
              <a:defRPr lang="zh-CN"/>
            </a:defPPr>
            <a:lvl1pPr algn="ctr" rtl="0" fontAlgn="base">
              <a:spcBef>
                <a:spcPct val="0"/>
              </a:spcBef>
              <a:spcAft>
                <a:spcPct val="0"/>
              </a:spcAft>
              <a:defRPr sz="1200" kern="1200">
                <a:solidFill>
                  <a:srgbClr val="898989"/>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r>
              <a:rPr lang="zh-CN" altLang="en-US" sz="1700" b="1" dirty="0">
                <a:solidFill>
                  <a:schemeClr val="bg1"/>
                </a:solidFill>
                <a:latin typeface="+mj-ea"/>
                <a:ea typeface="+mj-ea"/>
              </a:rPr>
              <a:t>项目优势</a:t>
            </a:r>
            <a:endParaRPr lang="en-GB" sz="1700" b="1" dirty="0">
              <a:solidFill>
                <a:schemeClr val="bg1"/>
              </a:solidFill>
              <a:latin typeface="+mj-ea"/>
              <a:ea typeface="+mj-ea"/>
            </a:endParaRPr>
          </a:p>
        </p:txBody>
      </p:sp>
      <p:sp>
        <p:nvSpPr>
          <p:cNvPr id="32" name="Text Placeholder 2"/>
          <p:cNvSpPr txBox="1"/>
          <p:nvPr/>
        </p:nvSpPr>
        <p:spPr bwMode="auto">
          <a:xfrm>
            <a:off x="9667833" y="1898478"/>
            <a:ext cx="1148606" cy="351413"/>
          </a:xfrm>
          <a:prstGeom prst="rect">
            <a:avLst/>
          </a:prstGeom>
          <a:solidFill>
            <a:schemeClr val="accent3"/>
          </a:solidFill>
          <a:ln>
            <a:noFill/>
          </a:ln>
        </p:spPr>
        <p:txBody>
          <a:bodyPr vert="horz" wrap="square" lIns="121908" tIns="60954" rIns="105963" bIns="60954" numCol="1" anchor="ctr" anchorCtr="0" compatLnSpc="1">
            <a:noAutofit/>
          </a:bodyPr>
          <a:lstStyle>
            <a:defPPr>
              <a:defRPr lang="zh-CN"/>
            </a:defPPr>
            <a:lvl1pPr algn="ctr" rtl="0" fontAlgn="base">
              <a:spcBef>
                <a:spcPct val="0"/>
              </a:spcBef>
              <a:spcAft>
                <a:spcPct val="0"/>
              </a:spcAft>
              <a:defRPr sz="1200" kern="1200">
                <a:solidFill>
                  <a:srgbClr val="898989"/>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r"/>
            <a:r>
              <a:rPr lang="zh-CN" altLang="en-US" sz="1700" b="1" dirty="0">
                <a:solidFill>
                  <a:schemeClr val="bg1"/>
                </a:solidFill>
                <a:latin typeface="+mj-ea"/>
                <a:ea typeface="+mj-ea"/>
              </a:rPr>
              <a:t>项目机会</a:t>
            </a:r>
            <a:endParaRPr lang="en-GB" sz="1700" b="1" dirty="0">
              <a:solidFill>
                <a:schemeClr val="bg1"/>
              </a:solidFill>
              <a:latin typeface="+mj-ea"/>
              <a:ea typeface="+mj-ea"/>
            </a:endParaRPr>
          </a:p>
        </p:txBody>
      </p:sp>
      <p:sp>
        <p:nvSpPr>
          <p:cNvPr id="33" name="Text Placeholder 2"/>
          <p:cNvSpPr txBox="1"/>
          <p:nvPr/>
        </p:nvSpPr>
        <p:spPr bwMode="auto">
          <a:xfrm>
            <a:off x="9830186" y="5272631"/>
            <a:ext cx="1087749" cy="351413"/>
          </a:xfrm>
          <a:prstGeom prst="rect">
            <a:avLst/>
          </a:prstGeom>
          <a:solidFill>
            <a:schemeClr val="accent4"/>
          </a:solidFill>
          <a:ln>
            <a:noFill/>
          </a:ln>
        </p:spPr>
        <p:txBody>
          <a:bodyPr vert="horz" wrap="square" lIns="121908" tIns="60954" rIns="105963" bIns="60954" numCol="1" anchor="ctr" anchorCtr="0" compatLnSpc="1">
            <a:normAutofit fontScale="92500" lnSpcReduction="10000"/>
          </a:bodyPr>
          <a:lstStyle>
            <a:defPPr>
              <a:defRPr lang="zh-CN"/>
            </a:defPPr>
            <a:lvl1pPr algn="ctr" rtl="0" fontAlgn="base">
              <a:spcBef>
                <a:spcPct val="0"/>
              </a:spcBef>
              <a:spcAft>
                <a:spcPct val="0"/>
              </a:spcAft>
              <a:defRPr sz="1200" kern="1200">
                <a:solidFill>
                  <a:srgbClr val="898989"/>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r"/>
            <a:r>
              <a:rPr lang="zh-CN" altLang="en-US" sz="1700" b="1" dirty="0">
                <a:solidFill>
                  <a:schemeClr val="bg1"/>
                </a:solidFill>
                <a:latin typeface="+mj-ea"/>
                <a:ea typeface="+mj-ea"/>
              </a:rPr>
              <a:t>项目风险</a:t>
            </a:r>
            <a:endParaRPr lang="en-GB" sz="1700" b="1" dirty="0">
              <a:solidFill>
                <a:schemeClr val="bg1"/>
              </a:solidFill>
              <a:latin typeface="+mj-ea"/>
              <a:ea typeface="+mj-ea"/>
            </a:endParaRPr>
          </a:p>
        </p:txBody>
      </p:sp>
      <p:sp>
        <p:nvSpPr>
          <p:cNvPr id="34" name="Text Placeholder 2"/>
          <p:cNvSpPr txBox="1"/>
          <p:nvPr/>
        </p:nvSpPr>
        <p:spPr bwMode="auto">
          <a:xfrm>
            <a:off x="5279222" y="3223778"/>
            <a:ext cx="1660099" cy="1033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8" tIns="60954" rIns="121908" bIns="60954" numCol="1" anchor="ctr" anchorCtr="0" compatLnSpc="1">
            <a:noAutofit/>
          </a:bodyPr>
          <a:lstStyle>
            <a:defPPr>
              <a:defRPr lang="zh-CN"/>
            </a:defPPr>
            <a:lvl1pPr algn="ctr" rtl="0" fontAlgn="base">
              <a:spcBef>
                <a:spcPct val="0"/>
              </a:spcBef>
              <a:spcAft>
                <a:spcPct val="0"/>
              </a:spcAft>
              <a:defRPr sz="1200" kern="1200">
                <a:solidFill>
                  <a:srgbClr val="898989"/>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r>
              <a:rPr lang="zh-CN" altLang="en-US" sz="3200" b="1" dirty="0">
                <a:solidFill>
                  <a:schemeClr val="bg1"/>
                </a:solidFill>
                <a:latin typeface="+mj-ea"/>
                <a:ea typeface="+mj-ea"/>
              </a:rPr>
              <a:t>项目</a:t>
            </a:r>
            <a:endParaRPr lang="en-US" altLang="zh-CN" sz="3200" b="1" dirty="0">
              <a:solidFill>
                <a:schemeClr val="bg1"/>
              </a:solidFill>
              <a:latin typeface="+mj-ea"/>
              <a:ea typeface="+mj-ea"/>
            </a:endParaRPr>
          </a:p>
          <a:p>
            <a:r>
              <a:rPr lang="zh-CN" altLang="en-US" sz="3200" b="1" dirty="0">
                <a:solidFill>
                  <a:schemeClr val="bg1"/>
                </a:solidFill>
                <a:latin typeface="+mj-ea"/>
                <a:ea typeface="+mj-ea"/>
              </a:rPr>
              <a:t>分析</a:t>
            </a:r>
            <a:endParaRPr lang="en-GB" sz="3200" b="1" dirty="0">
              <a:solidFill>
                <a:schemeClr val="bg1"/>
              </a:solidFill>
              <a:latin typeface="+mj-ea"/>
              <a:ea typeface="+mj-ea"/>
            </a:endParaRPr>
          </a:p>
        </p:txBody>
      </p:sp>
      <p:sp>
        <p:nvSpPr>
          <p:cNvPr id="35" name="Text Placeholder 2"/>
          <p:cNvSpPr txBox="1"/>
          <p:nvPr/>
        </p:nvSpPr>
        <p:spPr bwMode="auto">
          <a:xfrm>
            <a:off x="1304168" y="5254967"/>
            <a:ext cx="1674141" cy="351413"/>
          </a:xfrm>
          <a:prstGeom prst="rect">
            <a:avLst/>
          </a:prstGeom>
          <a:solidFill>
            <a:schemeClr val="accent1"/>
          </a:solidFill>
          <a:ln>
            <a:noFill/>
          </a:ln>
        </p:spPr>
        <p:txBody>
          <a:bodyPr vert="horz" wrap="square" lIns="105963" tIns="60954" rIns="121908" bIns="60954" numCol="1" anchor="ctr" anchorCtr="0" compatLnSpc="1">
            <a:normAutofit fontScale="92500" lnSpcReduction="10000"/>
          </a:bodyPr>
          <a:lstStyle>
            <a:defPPr>
              <a:defRPr lang="zh-CN"/>
            </a:defPPr>
            <a:lvl1pPr algn="ctr" rtl="0" fontAlgn="base">
              <a:spcBef>
                <a:spcPct val="0"/>
              </a:spcBef>
              <a:spcAft>
                <a:spcPct val="0"/>
              </a:spcAft>
              <a:defRPr sz="1200" kern="1200">
                <a:solidFill>
                  <a:srgbClr val="898989"/>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r>
              <a:rPr lang="zh-CN" altLang="en-US" sz="1700" b="1" dirty="0">
                <a:solidFill>
                  <a:schemeClr val="bg1"/>
                </a:solidFill>
                <a:latin typeface="+mj-ea"/>
                <a:ea typeface="+mj-ea"/>
              </a:rPr>
              <a:t>项目弱势</a:t>
            </a:r>
            <a:endParaRPr lang="en-GB" sz="1700" b="1" dirty="0">
              <a:solidFill>
                <a:schemeClr val="bg1"/>
              </a:solidFill>
              <a:latin typeface="+mj-ea"/>
              <a:ea typeface="+mj-ea"/>
            </a:endParaRPr>
          </a:p>
        </p:txBody>
      </p:sp>
      <p:sp>
        <p:nvSpPr>
          <p:cNvPr id="3" name="标题 2"/>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xEl>
                                              <p:pRg st="0" end="0"/>
                                            </p:txEl>
                                          </p:spTgt>
                                        </p:tgtEl>
                                        <p:attrNameLst>
                                          <p:attrName>style.visibility</p:attrName>
                                        </p:attrNameLst>
                                      </p:cBhvr>
                                      <p:to>
                                        <p:strVal val="visible"/>
                                      </p:to>
                                    </p:set>
                                    <p:animEffect transition="in" filter="fade">
                                      <p:cBhvr>
                                        <p:cTn id="11" dur="500"/>
                                        <p:tgtEl>
                                          <p:spTgt spid="34">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4">
                                            <p:txEl>
                                              <p:pRg st="1" end="1"/>
                                            </p:txEl>
                                          </p:spTgt>
                                        </p:tgtEl>
                                        <p:attrNameLst>
                                          <p:attrName>style.visibility</p:attrName>
                                        </p:attrNameLst>
                                      </p:cBhvr>
                                      <p:to>
                                        <p:strVal val="visible"/>
                                      </p:to>
                                    </p:set>
                                    <p:animEffect transition="in" filter="fade">
                                      <p:cBhvr>
                                        <p:cTn id="15" dur="500"/>
                                        <p:tgtEl>
                                          <p:spTgt spid="34">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8" presetClass="entr" presetSubtype="9"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strips(upLeft)">
                                      <p:cBhvr>
                                        <p:cTn id="23" dur="500"/>
                                        <p:tgtEl>
                                          <p:spTgt spid="9"/>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1">
                                            <p:bg/>
                                          </p:spTgt>
                                        </p:tgtEl>
                                        <p:attrNameLst>
                                          <p:attrName>style.visibility</p:attrName>
                                        </p:attrNameLst>
                                      </p:cBhvr>
                                      <p:to>
                                        <p:strVal val="visible"/>
                                      </p:to>
                                    </p:set>
                                    <p:animEffect transition="in" filter="wipe(left)">
                                      <p:cBhvr>
                                        <p:cTn id="27" dur="500"/>
                                        <p:tgtEl>
                                          <p:spTgt spid="31">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1">
                                            <p:txEl>
                                              <p:pRg st="0" end="0"/>
                                            </p:txEl>
                                          </p:spTgt>
                                        </p:tgtEl>
                                        <p:attrNameLst>
                                          <p:attrName>style.visibility</p:attrName>
                                        </p:attrNameLst>
                                      </p:cBhvr>
                                      <p:to>
                                        <p:strVal val="visible"/>
                                      </p:to>
                                    </p:set>
                                    <p:animEffect transition="in" filter="wipe(left)">
                                      <p:cBhvr>
                                        <p:cTn id="30" dur="500"/>
                                        <p:tgtEl>
                                          <p:spTgt spid="31">
                                            <p:txEl>
                                              <p:pRg st="0" end="0"/>
                                            </p:txEl>
                                          </p:spTgt>
                                        </p:tgtEl>
                                      </p:cBhvr>
                                    </p:animEffect>
                                  </p:childTnLst>
                                </p:cTn>
                              </p:par>
                            </p:childTnLst>
                          </p:cTn>
                        </p:par>
                        <p:par>
                          <p:cTn id="31" fill="hold">
                            <p:stCondLst>
                              <p:cond delay="3000"/>
                            </p:stCondLst>
                            <p:childTnLst>
                              <p:par>
                                <p:cTn id="32" presetID="18" presetClass="entr" presetSubtype="6"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strips(downRight)">
                                      <p:cBhvr>
                                        <p:cTn id="34" dur="500"/>
                                        <p:tgtEl>
                                          <p:spTgt spid="29"/>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par>
                          <p:cTn id="39" fill="hold">
                            <p:stCondLst>
                              <p:cond delay="4000"/>
                            </p:stCondLst>
                            <p:childTnLst>
                              <p:par>
                                <p:cTn id="40" presetID="18" presetClass="entr" presetSubtype="12"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downLeft)">
                                      <p:cBhvr>
                                        <p:cTn id="42" dur="500"/>
                                        <p:tgtEl>
                                          <p:spTgt spid="10"/>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35">
                                            <p:bg/>
                                          </p:spTgt>
                                        </p:tgtEl>
                                        <p:attrNameLst>
                                          <p:attrName>style.visibility</p:attrName>
                                        </p:attrNameLst>
                                      </p:cBhvr>
                                      <p:to>
                                        <p:strVal val="visible"/>
                                      </p:to>
                                    </p:set>
                                    <p:animEffect transition="in" filter="wipe(left)">
                                      <p:cBhvr>
                                        <p:cTn id="46" dur="500"/>
                                        <p:tgtEl>
                                          <p:spTgt spid="35">
                                            <p:bg/>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5">
                                            <p:txEl>
                                              <p:pRg st="0" end="0"/>
                                            </p:txEl>
                                          </p:spTgt>
                                        </p:tgtEl>
                                        <p:attrNameLst>
                                          <p:attrName>style.visibility</p:attrName>
                                        </p:attrNameLst>
                                      </p:cBhvr>
                                      <p:to>
                                        <p:strVal val="visible"/>
                                      </p:to>
                                    </p:set>
                                    <p:animEffect transition="in" filter="wipe(left)">
                                      <p:cBhvr>
                                        <p:cTn id="49" dur="500"/>
                                        <p:tgtEl>
                                          <p:spTgt spid="35">
                                            <p:txEl>
                                              <p:pRg st="0" end="0"/>
                                            </p:txEl>
                                          </p:spTgt>
                                        </p:tgtEl>
                                      </p:cBhvr>
                                    </p:animEffect>
                                  </p:childTnLst>
                                </p:cTn>
                              </p:par>
                            </p:childTnLst>
                          </p:cTn>
                        </p:par>
                        <p:par>
                          <p:cTn id="50" fill="hold">
                            <p:stCondLst>
                              <p:cond delay="5000"/>
                            </p:stCondLst>
                            <p:childTnLst>
                              <p:par>
                                <p:cTn id="51" presetID="18" presetClass="entr" presetSubtype="6" fill="hold" grpId="0" nodeType="after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strips(downRight)">
                                      <p:cBhvr>
                                        <p:cTn id="53" dur="500"/>
                                        <p:tgtEl>
                                          <p:spTgt spid="30"/>
                                        </p:tgtEl>
                                      </p:cBhvr>
                                    </p:animEffect>
                                  </p:childTnLst>
                                </p:cTn>
                              </p:par>
                            </p:childTnLst>
                          </p:cTn>
                        </p:par>
                        <p:par>
                          <p:cTn id="54" fill="hold">
                            <p:stCondLst>
                              <p:cond delay="5500"/>
                            </p:stCondLst>
                            <p:childTnLst>
                              <p:par>
                                <p:cTn id="55" presetID="10" presetClass="entr" presetSubtype="0"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par>
                          <p:cTn id="58" fill="hold">
                            <p:stCondLst>
                              <p:cond delay="6000"/>
                            </p:stCondLst>
                            <p:childTnLst>
                              <p:par>
                                <p:cTn id="59" presetID="18" presetClass="entr" presetSubtype="3"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strips(upRight)">
                                      <p:cBhvr>
                                        <p:cTn id="61" dur="500"/>
                                        <p:tgtEl>
                                          <p:spTgt spid="11"/>
                                        </p:tgtEl>
                                      </p:cBhvr>
                                    </p:animEffect>
                                  </p:childTnLst>
                                </p:cTn>
                              </p:par>
                            </p:childTnLst>
                          </p:cTn>
                        </p:par>
                        <p:par>
                          <p:cTn id="62" fill="hold">
                            <p:stCondLst>
                              <p:cond delay="6500"/>
                            </p:stCondLst>
                            <p:childTnLst>
                              <p:par>
                                <p:cTn id="63" presetID="22" presetClass="entr" presetSubtype="2" fill="hold" grpId="0" nodeType="afterEffect">
                                  <p:stCondLst>
                                    <p:cond delay="0"/>
                                  </p:stCondLst>
                                  <p:childTnLst>
                                    <p:set>
                                      <p:cBhvr>
                                        <p:cTn id="64" dur="1" fill="hold">
                                          <p:stCondLst>
                                            <p:cond delay="0"/>
                                          </p:stCondLst>
                                        </p:cTn>
                                        <p:tgtEl>
                                          <p:spTgt spid="32">
                                            <p:bg/>
                                          </p:spTgt>
                                        </p:tgtEl>
                                        <p:attrNameLst>
                                          <p:attrName>style.visibility</p:attrName>
                                        </p:attrNameLst>
                                      </p:cBhvr>
                                      <p:to>
                                        <p:strVal val="visible"/>
                                      </p:to>
                                    </p:set>
                                    <p:animEffect transition="in" filter="wipe(right)">
                                      <p:cBhvr>
                                        <p:cTn id="65" dur="500"/>
                                        <p:tgtEl>
                                          <p:spTgt spid="32">
                                            <p:bg/>
                                          </p:spTgt>
                                        </p:tgtEl>
                                      </p:cBhvr>
                                    </p:animEffect>
                                  </p:childTnLst>
                                </p:cTn>
                              </p:par>
                              <p:par>
                                <p:cTn id="66" presetID="22" presetClass="entr" presetSubtype="2" fill="hold" grpId="0" nodeType="withEffect">
                                  <p:stCondLst>
                                    <p:cond delay="0"/>
                                  </p:stCondLst>
                                  <p:childTnLst>
                                    <p:set>
                                      <p:cBhvr>
                                        <p:cTn id="67" dur="1" fill="hold">
                                          <p:stCondLst>
                                            <p:cond delay="0"/>
                                          </p:stCondLst>
                                        </p:cTn>
                                        <p:tgtEl>
                                          <p:spTgt spid="32">
                                            <p:txEl>
                                              <p:pRg st="0" end="0"/>
                                            </p:txEl>
                                          </p:spTgt>
                                        </p:tgtEl>
                                        <p:attrNameLst>
                                          <p:attrName>style.visibility</p:attrName>
                                        </p:attrNameLst>
                                      </p:cBhvr>
                                      <p:to>
                                        <p:strVal val="visible"/>
                                      </p:to>
                                    </p:set>
                                    <p:animEffect transition="in" filter="wipe(right)">
                                      <p:cBhvr>
                                        <p:cTn id="68" dur="500"/>
                                        <p:tgtEl>
                                          <p:spTgt spid="32">
                                            <p:txEl>
                                              <p:pRg st="0" end="0"/>
                                            </p:txEl>
                                          </p:spTgt>
                                        </p:tgtEl>
                                      </p:cBhvr>
                                    </p:animEffect>
                                  </p:childTnLst>
                                </p:cTn>
                              </p:par>
                            </p:childTnLst>
                          </p:cTn>
                        </p:par>
                        <p:par>
                          <p:cTn id="69" fill="hold">
                            <p:stCondLst>
                              <p:cond delay="7000"/>
                            </p:stCondLst>
                            <p:childTnLst>
                              <p:par>
                                <p:cTn id="70" presetID="18" presetClass="entr" presetSubtype="12" fill="hold" grpId="0" nodeType="after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strips(downLeft)">
                                      <p:cBhvr>
                                        <p:cTn id="72" dur="500"/>
                                        <p:tgtEl>
                                          <p:spTgt spid="27"/>
                                        </p:tgtEl>
                                      </p:cBhvr>
                                    </p:animEffect>
                                  </p:childTnLst>
                                </p:cTn>
                              </p:par>
                            </p:childTnLst>
                          </p:cTn>
                        </p:par>
                        <p:par>
                          <p:cTn id="73" fill="hold">
                            <p:stCondLst>
                              <p:cond delay="7500"/>
                            </p:stCondLst>
                            <p:childTnLst>
                              <p:par>
                                <p:cTn id="74" presetID="10" presetClass="entr" presetSubtype="0" fill="hold" nodeType="after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500"/>
                                        <p:tgtEl>
                                          <p:spTgt spid="21"/>
                                        </p:tgtEl>
                                      </p:cBhvr>
                                    </p:animEffect>
                                  </p:childTnLst>
                                </p:cTn>
                              </p:par>
                            </p:childTnLst>
                          </p:cTn>
                        </p:par>
                        <p:par>
                          <p:cTn id="77" fill="hold">
                            <p:stCondLst>
                              <p:cond delay="8000"/>
                            </p:stCondLst>
                            <p:childTnLst>
                              <p:par>
                                <p:cTn id="78" presetID="18" presetClass="entr" presetSubtype="6" fill="hold" grpId="0" nodeType="after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strips(downRight)">
                                      <p:cBhvr>
                                        <p:cTn id="80" dur="500"/>
                                        <p:tgtEl>
                                          <p:spTgt spid="12"/>
                                        </p:tgtEl>
                                      </p:cBhvr>
                                    </p:animEffect>
                                  </p:childTnLst>
                                </p:cTn>
                              </p:par>
                            </p:childTnLst>
                          </p:cTn>
                        </p:par>
                        <p:par>
                          <p:cTn id="81" fill="hold">
                            <p:stCondLst>
                              <p:cond delay="8500"/>
                            </p:stCondLst>
                            <p:childTnLst>
                              <p:par>
                                <p:cTn id="82" presetID="22" presetClass="entr" presetSubtype="2" fill="hold" grpId="0" nodeType="afterEffect">
                                  <p:stCondLst>
                                    <p:cond delay="0"/>
                                  </p:stCondLst>
                                  <p:childTnLst>
                                    <p:set>
                                      <p:cBhvr>
                                        <p:cTn id="83" dur="1" fill="hold">
                                          <p:stCondLst>
                                            <p:cond delay="0"/>
                                          </p:stCondLst>
                                        </p:cTn>
                                        <p:tgtEl>
                                          <p:spTgt spid="33">
                                            <p:bg/>
                                          </p:spTgt>
                                        </p:tgtEl>
                                        <p:attrNameLst>
                                          <p:attrName>style.visibility</p:attrName>
                                        </p:attrNameLst>
                                      </p:cBhvr>
                                      <p:to>
                                        <p:strVal val="visible"/>
                                      </p:to>
                                    </p:set>
                                    <p:animEffect transition="in" filter="wipe(right)">
                                      <p:cBhvr>
                                        <p:cTn id="84" dur="500"/>
                                        <p:tgtEl>
                                          <p:spTgt spid="33">
                                            <p:bg/>
                                          </p:spTgt>
                                        </p:tgtEl>
                                      </p:cBhvr>
                                    </p:animEffect>
                                  </p:childTnLst>
                                </p:cTn>
                              </p:par>
                              <p:par>
                                <p:cTn id="85" presetID="22" presetClass="entr" presetSubtype="2" fill="hold" grpId="0" nodeType="withEffect">
                                  <p:stCondLst>
                                    <p:cond delay="0"/>
                                  </p:stCondLst>
                                  <p:childTnLst>
                                    <p:set>
                                      <p:cBhvr>
                                        <p:cTn id="86" dur="1" fill="hold">
                                          <p:stCondLst>
                                            <p:cond delay="0"/>
                                          </p:stCondLst>
                                        </p:cTn>
                                        <p:tgtEl>
                                          <p:spTgt spid="33">
                                            <p:txEl>
                                              <p:pRg st="0" end="0"/>
                                            </p:txEl>
                                          </p:spTgt>
                                        </p:tgtEl>
                                        <p:attrNameLst>
                                          <p:attrName>style.visibility</p:attrName>
                                        </p:attrNameLst>
                                      </p:cBhvr>
                                      <p:to>
                                        <p:strVal val="visible"/>
                                      </p:to>
                                    </p:set>
                                    <p:animEffect transition="in" filter="wipe(right)">
                                      <p:cBhvr>
                                        <p:cTn id="87" dur="500"/>
                                        <p:tgtEl>
                                          <p:spTgt spid="33">
                                            <p:txEl>
                                              <p:pRg st="0" end="0"/>
                                            </p:txEl>
                                          </p:spTgt>
                                        </p:tgtEl>
                                      </p:cBhvr>
                                    </p:animEffect>
                                  </p:childTnLst>
                                </p:cTn>
                              </p:par>
                            </p:childTnLst>
                          </p:cTn>
                        </p:par>
                        <p:par>
                          <p:cTn id="88" fill="hold">
                            <p:stCondLst>
                              <p:cond delay="9000"/>
                            </p:stCondLst>
                            <p:childTnLst>
                              <p:par>
                                <p:cTn id="89" presetID="18" presetClass="entr" presetSubtype="12" fill="hold" grpId="0"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strips(downLeft)">
                                      <p:cBhvr>
                                        <p:cTn id="9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27" grpId="0"/>
      <p:bldP spid="28" grpId="0"/>
      <p:bldP spid="29" grpId="0"/>
      <p:bldP spid="30" grpId="0"/>
      <p:bldP spid="31" grpId="0" animBg="1" build="p"/>
      <p:bldP spid="32" grpId="0" animBg="1" build="p"/>
      <p:bldP spid="33" grpId="0" animBg="1" build="p"/>
      <p:bldP spid="34" grpId="0" build="p"/>
      <p:bldP spid="35" grpId="0" animBg="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9"/>
          <p:cNvCxnSpPr/>
          <p:nvPr/>
        </p:nvCxnSpPr>
        <p:spPr>
          <a:xfrm>
            <a:off x="5343138" y="1977420"/>
            <a:ext cx="59359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10"/>
          <p:cNvCxnSpPr/>
          <p:nvPr/>
        </p:nvCxnSpPr>
        <p:spPr>
          <a:xfrm>
            <a:off x="5343138" y="1977420"/>
            <a:ext cx="5282512" cy="0"/>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Rounded Rectangle 17"/>
          <p:cNvSpPr/>
          <p:nvPr/>
        </p:nvSpPr>
        <p:spPr>
          <a:xfrm>
            <a:off x="4225684" y="1556792"/>
            <a:ext cx="870344" cy="84125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2100" dirty="0">
                <a:latin typeface="+mj-ea"/>
                <a:ea typeface="+mj-ea"/>
                <a:cs typeface="Open Sans" panose="020B0606030504020204" pitchFamily="34" charset="0"/>
              </a:rPr>
              <a:t>90%</a:t>
            </a:r>
            <a:endParaRPr lang="en-US" sz="2100" dirty="0">
              <a:latin typeface="+mj-ea"/>
              <a:ea typeface="+mj-ea"/>
              <a:cs typeface="Open Sans" panose="020B0606030504020204" pitchFamily="34" charset="0"/>
            </a:endParaRPr>
          </a:p>
        </p:txBody>
      </p:sp>
      <p:sp>
        <p:nvSpPr>
          <p:cNvPr id="27" name="Rounded Rectangle 18"/>
          <p:cNvSpPr/>
          <p:nvPr/>
        </p:nvSpPr>
        <p:spPr>
          <a:xfrm>
            <a:off x="4225684" y="2696736"/>
            <a:ext cx="870344" cy="84125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2100">
                <a:latin typeface="+mj-ea"/>
                <a:ea typeface="+mj-ea"/>
                <a:cs typeface="Open Sans" panose="020B0606030504020204" pitchFamily="34" charset="0"/>
              </a:rPr>
              <a:t>70%</a:t>
            </a:r>
            <a:endParaRPr lang="en-US" sz="2100">
              <a:latin typeface="+mj-ea"/>
              <a:ea typeface="+mj-ea"/>
              <a:cs typeface="Open Sans" panose="020B0606030504020204" pitchFamily="34" charset="0"/>
            </a:endParaRPr>
          </a:p>
        </p:txBody>
      </p:sp>
      <p:sp>
        <p:nvSpPr>
          <p:cNvPr id="28" name="Rounded Rectangle 19"/>
          <p:cNvSpPr/>
          <p:nvPr/>
        </p:nvSpPr>
        <p:spPr>
          <a:xfrm>
            <a:off x="4225684" y="3865136"/>
            <a:ext cx="870344" cy="84125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2100">
                <a:latin typeface="+mj-ea"/>
                <a:ea typeface="+mj-ea"/>
                <a:cs typeface="Open Sans" panose="020B0606030504020204" pitchFamily="34" charset="0"/>
              </a:rPr>
              <a:t>85%</a:t>
            </a:r>
            <a:endParaRPr lang="en-US" sz="2100">
              <a:latin typeface="+mj-ea"/>
              <a:ea typeface="+mj-ea"/>
              <a:cs typeface="Open Sans" panose="020B0606030504020204" pitchFamily="34" charset="0"/>
            </a:endParaRPr>
          </a:p>
        </p:txBody>
      </p:sp>
      <p:sp>
        <p:nvSpPr>
          <p:cNvPr id="29" name="Rounded Rectangle 20"/>
          <p:cNvSpPr/>
          <p:nvPr/>
        </p:nvSpPr>
        <p:spPr>
          <a:xfrm>
            <a:off x="4225684" y="5011192"/>
            <a:ext cx="870344" cy="84125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2100">
                <a:latin typeface="+mj-ea"/>
                <a:ea typeface="+mj-ea"/>
                <a:cs typeface="Open Sans" panose="020B0606030504020204" pitchFamily="34" charset="0"/>
              </a:rPr>
              <a:t>45%</a:t>
            </a:r>
            <a:endParaRPr lang="en-US" sz="2100">
              <a:latin typeface="+mj-ea"/>
              <a:ea typeface="+mj-ea"/>
              <a:cs typeface="Open Sans" panose="020B0606030504020204" pitchFamily="34" charset="0"/>
            </a:endParaRPr>
          </a:p>
        </p:txBody>
      </p:sp>
      <p:sp>
        <p:nvSpPr>
          <p:cNvPr id="30" name="Rectangle 21"/>
          <p:cNvSpPr/>
          <p:nvPr/>
        </p:nvSpPr>
        <p:spPr>
          <a:xfrm>
            <a:off x="974907" y="1556792"/>
            <a:ext cx="2989953" cy="1231107"/>
          </a:xfrm>
          <a:prstGeom prst="rect">
            <a:avLst/>
          </a:prstGeom>
        </p:spPr>
        <p:txBody>
          <a:bodyPr wrap="square" lIns="121908" tIns="60954" rIns="121908" bIns="60954">
            <a:spAutoFit/>
          </a:bodyPr>
          <a:lstStyle/>
          <a:p>
            <a:pPr>
              <a:lnSpc>
                <a:spcPct val="150000"/>
              </a:lnSpc>
            </a:pPr>
            <a:r>
              <a:rPr lang="zh-CN" altLang="en-US" sz="1900" b="1" dirty="0">
                <a:solidFill>
                  <a:schemeClr val="accent1"/>
                </a:solidFill>
                <a:latin typeface="+mj-ea"/>
                <a:ea typeface="+mj-ea"/>
                <a:cs typeface="Open Sans" panose="020B0606030504020204" pitchFamily="34" charset="0"/>
              </a:rPr>
              <a:t>单击此处添加标题</a:t>
            </a:r>
            <a:endParaRPr lang="zh-CN" altLang="en-US" sz="1900" b="1" dirty="0">
              <a:solidFill>
                <a:schemeClr val="accent1"/>
              </a:solidFill>
              <a:latin typeface="+mj-ea"/>
              <a:ea typeface="+mj-ea"/>
              <a:cs typeface="Open Sans" panose="020B0606030504020204" pitchFamily="34" charset="0"/>
            </a:endParaRPr>
          </a:p>
          <a:p>
            <a:pPr>
              <a:lnSpc>
                <a:spcPct val="150000"/>
              </a:lnSpc>
            </a:pPr>
            <a:r>
              <a:rPr lang="zh-CN" altLang="en-US" sz="1400" dirty="0">
                <a:solidFill>
                  <a:schemeClr val="tx1">
                    <a:lumMod val="50000"/>
                    <a:lumOff val="50000"/>
                  </a:schemeClr>
                </a:solidFill>
                <a:latin typeface="+mj-ea"/>
                <a:ea typeface="+mj-ea"/>
                <a:cs typeface="Open Sans" panose="020B0606030504020204" pitchFamily="34" charset="0"/>
              </a:rPr>
              <a:t>此处添加详细文本描述，建议与标题相关并符合整体语言风格</a:t>
            </a:r>
            <a:endParaRPr lang="en-US" altLang="zh-CN" sz="1400" dirty="0">
              <a:solidFill>
                <a:schemeClr val="tx1">
                  <a:lumMod val="50000"/>
                  <a:lumOff val="50000"/>
                </a:schemeClr>
              </a:solidFill>
              <a:latin typeface="+mj-ea"/>
              <a:ea typeface="+mj-ea"/>
              <a:cs typeface="Open Sans" panose="020B0606030504020204" pitchFamily="34" charset="0"/>
            </a:endParaRPr>
          </a:p>
        </p:txBody>
      </p:sp>
      <p:sp>
        <p:nvSpPr>
          <p:cNvPr id="31" name="Rectangle 22"/>
          <p:cNvSpPr/>
          <p:nvPr/>
        </p:nvSpPr>
        <p:spPr>
          <a:xfrm>
            <a:off x="974907" y="2696736"/>
            <a:ext cx="2989953" cy="1231107"/>
          </a:xfrm>
          <a:prstGeom prst="rect">
            <a:avLst/>
          </a:prstGeom>
        </p:spPr>
        <p:txBody>
          <a:bodyPr wrap="square" lIns="121908" tIns="60954" rIns="121908" bIns="60954">
            <a:spAutoFit/>
          </a:bodyPr>
          <a:lstStyle/>
          <a:p>
            <a:pPr>
              <a:lnSpc>
                <a:spcPct val="150000"/>
              </a:lnSpc>
            </a:pPr>
            <a:r>
              <a:rPr lang="zh-CN" altLang="en-US" sz="1900" b="1" dirty="0">
                <a:solidFill>
                  <a:schemeClr val="accent2"/>
                </a:solidFill>
                <a:latin typeface="+mj-ea"/>
                <a:ea typeface="+mj-ea"/>
                <a:cs typeface="Open Sans" panose="020B0606030504020204" pitchFamily="34" charset="0"/>
              </a:rPr>
              <a:t>单击此处添加标题</a:t>
            </a:r>
            <a:endParaRPr lang="zh-CN" altLang="en-US" sz="1900" b="1" dirty="0">
              <a:solidFill>
                <a:schemeClr val="accent2"/>
              </a:solidFill>
              <a:latin typeface="+mj-ea"/>
              <a:ea typeface="+mj-ea"/>
              <a:cs typeface="Open Sans" panose="020B0606030504020204" pitchFamily="34" charset="0"/>
            </a:endParaRPr>
          </a:p>
          <a:p>
            <a:pPr>
              <a:lnSpc>
                <a:spcPct val="150000"/>
              </a:lnSpc>
            </a:pPr>
            <a:r>
              <a:rPr lang="zh-CN" altLang="en-US" sz="1400" dirty="0">
                <a:solidFill>
                  <a:schemeClr val="tx1">
                    <a:lumMod val="50000"/>
                    <a:lumOff val="50000"/>
                  </a:schemeClr>
                </a:solidFill>
                <a:latin typeface="+mj-ea"/>
                <a:ea typeface="+mj-ea"/>
                <a:cs typeface="Open Sans" panose="020B0606030504020204" pitchFamily="34" charset="0"/>
              </a:rPr>
              <a:t>此处添加详细文本描述，建议与标题相关并符合整体语言风格</a:t>
            </a:r>
            <a:endParaRPr lang="en-US" altLang="zh-CN" sz="1400" dirty="0">
              <a:solidFill>
                <a:schemeClr val="tx1">
                  <a:lumMod val="50000"/>
                  <a:lumOff val="50000"/>
                </a:schemeClr>
              </a:solidFill>
              <a:latin typeface="+mj-ea"/>
              <a:ea typeface="+mj-ea"/>
              <a:cs typeface="Open Sans" panose="020B0606030504020204" pitchFamily="34" charset="0"/>
            </a:endParaRPr>
          </a:p>
        </p:txBody>
      </p:sp>
      <p:sp>
        <p:nvSpPr>
          <p:cNvPr id="32" name="Rectangle 23"/>
          <p:cNvSpPr/>
          <p:nvPr/>
        </p:nvSpPr>
        <p:spPr>
          <a:xfrm>
            <a:off x="974907" y="3865136"/>
            <a:ext cx="2989953" cy="1231107"/>
          </a:xfrm>
          <a:prstGeom prst="rect">
            <a:avLst/>
          </a:prstGeom>
        </p:spPr>
        <p:txBody>
          <a:bodyPr wrap="square" lIns="121908" tIns="60954" rIns="121908" bIns="60954">
            <a:spAutoFit/>
          </a:bodyPr>
          <a:lstStyle/>
          <a:p>
            <a:pPr>
              <a:lnSpc>
                <a:spcPct val="150000"/>
              </a:lnSpc>
            </a:pPr>
            <a:r>
              <a:rPr lang="zh-CN" altLang="en-US" sz="1900" b="1" dirty="0">
                <a:solidFill>
                  <a:schemeClr val="accent3"/>
                </a:solidFill>
                <a:latin typeface="+mj-ea"/>
                <a:ea typeface="+mj-ea"/>
                <a:cs typeface="Open Sans" panose="020B0606030504020204" pitchFamily="34" charset="0"/>
              </a:rPr>
              <a:t>单击此处添加标题</a:t>
            </a:r>
            <a:endParaRPr lang="zh-CN" altLang="en-US" sz="1900" b="1" dirty="0">
              <a:solidFill>
                <a:schemeClr val="accent3"/>
              </a:solidFill>
              <a:latin typeface="+mj-ea"/>
              <a:ea typeface="+mj-ea"/>
              <a:cs typeface="Open Sans" panose="020B0606030504020204" pitchFamily="34" charset="0"/>
            </a:endParaRPr>
          </a:p>
          <a:p>
            <a:pPr>
              <a:lnSpc>
                <a:spcPct val="150000"/>
              </a:lnSpc>
            </a:pPr>
            <a:r>
              <a:rPr lang="zh-CN" altLang="en-US" sz="1400" dirty="0">
                <a:solidFill>
                  <a:schemeClr val="tx1">
                    <a:lumMod val="50000"/>
                    <a:lumOff val="50000"/>
                  </a:schemeClr>
                </a:solidFill>
                <a:latin typeface="+mj-ea"/>
                <a:ea typeface="+mj-ea"/>
                <a:cs typeface="Open Sans" panose="020B0606030504020204" pitchFamily="34" charset="0"/>
              </a:rPr>
              <a:t>此处添加详细文本描述，建议与标题相关并符合整体语言风格</a:t>
            </a:r>
            <a:endParaRPr lang="en-US" altLang="zh-CN" sz="1400" dirty="0">
              <a:solidFill>
                <a:schemeClr val="tx1">
                  <a:lumMod val="50000"/>
                  <a:lumOff val="50000"/>
                </a:schemeClr>
              </a:solidFill>
              <a:latin typeface="+mj-ea"/>
              <a:ea typeface="+mj-ea"/>
              <a:cs typeface="Open Sans" panose="020B0606030504020204" pitchFamily="34" charset="0"/>
            </a:endParaRPr>
          </a:p>
        </p:txBody>
      </p:sp>
      <p:sp>
        <p:nvSpPr>
          <p:cNvPr id="33" name="Rectangle 24"/>
          <p:cNvSpPr/>
          <p:nvPr/>
        </p:nvSpPr>
        <p:spPr>
          <a:xfrm>
            <a:off x="974907" y="5011192"/>
            <a:ext cx="2989953" cy="1231107"/>
          </a:xfrm>
          <a:prstGeom prst="rect">
            <a:avLst/>
          </a:prstGeom>
        </p:spPr>
        <p:txBody>
          <a:bodyPr wrap="square" lIns="121908" tIns="60954" rIns="121908" bIns="60954">
            <a:spAutoFit/>
          </a:bodyPr>
          <a:lstStyle/>
          <a:p>
            <a:pPr>
              <a:lnSpc>
                <a:spcPct val="150000"/>
              </a:lnSpc>
            </a:pPr>
            <a:r>
              <a:rPr lang="zh-CN" altLang="en-US" sz="1900" b="1" dirty="0">
                <a:solidFill>
                  <a:schemeClr val="accent4"/>
                </a:solidFill>
                <a:latin typeface="+mj-ea"/>
                <a:ea typeface="+mj-ea"/>
                <a:cs typeface="Open Sans" panose="020B0606030504020204" pitchFamily="34" charset="0"/>
              </a:rPr>
              <a:t>单击此处添加标题</a:t>
            </a:r>
            <a:endParaRPr lang="zh-CN" altLang="en-US" sz="1900" b="1" dirty="0">
              <a:solidFill>
                <a:schemeClr val="accent4"/>
              </a:solidFill>
              <a:latin typeface="+mj-ea"/>
              <a:ea typeface="+mj-ea"/>
              <a:cs typeface="Open Sans" panose="020B0606030504020204" pitchFamily="34" charset="0"/>
            </a:endParaRPr>
          </a:p>
          <a:p>
            <a:pPr>
              <a:lnSpc>
                <a:spcPct val="150000"/>
              </a:lnSpc>
            </a:pPr>
            <a:r>
              <a:rPr lang="zh-CN" altLang="en-US" sz="1400" dirty="0">
                <a:solidFill>
                  <a:schemeClr val="tx1">
                    <a:lumMod val="50000"/>
                    <a:lumOff val="50000"/>
                  </a:schemeClr>
                </a:solidFill>
                <a:latin typeface="+mj-ea"/>
                <a:ea typeface="+mj-ea"/>
                <a:cs typeface="Open Sans" panose="020B0606030504020204" pitchFamily="34" charset="0"/>
              </a:rPr>
              <a:t>此处添加详细文本描述，建议与标题相关并符合整体语言风格</a:t>
            </a:r>
            <a:endParaRPr lang="en-US" altLang="zh-CN" sz="1400" dirty="0">
              <a:solidFill>
                <a:schemeClr val="tx1">
                  <a:lumMod val="50000"/>
                  <a:lumOff val="50000"/>
                </a:schemeClr>
              </a:solidFill>
              <a:latin typeface="+mj-ea"/>
              <a:ea typeface="+mj-ea"/>
              <a:cs typeface="Open Sans" panose="020B0606030504020204" pitchFamily="34" charset="0"/>
            </a:endParaRPr>
          </a:p>
        </p:txBody>
      </p:sp>
      <p:cxnSp>
        <p:nvCxnSpPr>
          <p:cNvPr id="34" name="Straight Connector 33"/>
          <p:cNvCxnSpPr/>
          <p:nvPr/>
        </p:nvCxnSpPr>
        <p:spPr>
          <a:xfrm>
            <a:off x="5343138" y="3117364"/>
            <a:ext cx="593597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343138" y="3117364"/>
            <a:ext cx="4165058" cy="0"/>
          </a:xfrm>
          <a:prstGeom prst="line">
            <a:avLst/>
          </a:prstGeom>
          <a:ln w="2540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343138" y="4285764"/>
            <a:ext cx="593597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343138" y="4285764"/>
            <a:ext cx="4977752" cy="0"/>
          </a:xfrm>
          <a:prstGeom prst="line">
            <a:avLst/>
          </a:prstGeom>
          <a:ln w="2540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343138" y="5431820"/>
            <a:ext cx="593597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343138" y="5431820"/>
            <a:ext cx="2946016" cy="0"/>
          </a:xfrm>
          <a:prstGeom prst="line">
            <a:avLst/>
          </a:prstGeom>
          <a:ln w="2540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标题 2"/>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250" fill="hold"/>
                                        <p:tgtEl>
                                          <p:spTgt spid="30"/>
                                        </p:tgtEl>
                                        <p:attrNameLst>
                                          <p:attrName>ppt_x</p:attrName>
                                        </p:attrNameLst>
                                      </p:cBhvr>
                                      <p:tavLst>
                                        <p:tav tm="0">
                                          <p:val>
                                            <p:strVal val="#ppt_x"/>
                                          </p:val>
                                        </p:tav>
                                        <p:tav tm="100000">
                                          <p:val>
                                            <p:strVal val="#ppt_x"/>
                                          </p:val>
                                        </p:tav>
                                      </p:tavLst>
                                    </p:anim>
                                    <p:anim calcmode="lin" valueType="num">
                                      <p:cBhvr additive="base">
                                        <p:cTn id="8" dur="25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250" fill="hold"/>
                                        <p:tgtEl>
                                          <p:spTgt spid="26"/>
                                        </p:tgtEl>
                                        <p:attrNameLst>
                                          <p:attrName>ppt_x</p:attrName>
                                        </p:attrNameLst>
                                      </p:cBhvr>
                                      <p:tavLst>
                                        <p:tav tm="0">
                                          <p:val>
                                            <p:strVal val="#ppt_x"/>
                                          </p:val>
                                        </p:tav>
                                        <p:tav tm="100000">
                                          <p:val>
                                            <p:strVal val="#ppt_x"/>
                                          </p:val>
                                        </p:tav>
                                      </p:tavLst>
                                    </p:anim>
                                    <p:anim calcmode="lin" valueType="num">
                                      <p:cBhvr additive="base">
                                        <p:cTn id="13" dur="250" fill="hold"/>
                                        <p:tgtEl>
                                          <p:spTgt spid="2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250" fill="hold"/>
                                        <p:tgtEl>
                                          <p:spTgt spid="24"/>
                                        </p:tgtEl>
                                        <p:attrNameLst>
                                          <p:attrName>ppt_x</p:attrName>
                                        </p:attrNameLst>
                                      </p:cBhvr>
                                      <p:tavLst>
                                        <p:tav tm="0">
                                          <p:val>
                                            <p:strVal val="#ppt_x"/>
                                          </p:val>
                                        </p:tav>
                                        <p:tav tm="100000">
                                          <p:val>
                                            <p:strVal val="#ppt_x"/>
                                          </p:val>
                                        </p:tav>
                                      </p:tavLst>
                                    </p:anim>
                                    <p:anim calcmode="lin" valueType="num">
                                      <p:cBhvr additive="base">
                                        <p:cTn id="18" dur="250" fill="hold"/>
                                        <p:tgtEl>
                                          <p:spTgt spid="2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250" fill="hold"/>
                                        <p:tgtEl>
                                          <p:spTgt spid="25"/>
                                        </p:tgtEl>
                                        <p:attrNameLst>
                                          <p:attrName>ppt_x</p:attrName>
                                        </p:attrNameLst>
                                      </p:cBhvr>
                                      <p:tavLst>
                                        <p:tav tm="0">
                                          <p:val>
                                            <p:strVal val="#ppt_x"/>
                                          </p:val>
                                        </p:tav>
                                        <p:tav tm="100000">
                                          <p:val>
                                            <p:strVal val="#ppt_x"/>
                                          </p:val>
                                        </p:tav>
                                      </p:tavLst>
                                    </p:anim>
                                    <p:anim calcmode="lin" valueType="num">
                                      <p:cBhvr additive="base">
                                        <p:cTn id="23" dur="250" fill="hold"/>
                                        <p:tgtEl>
                                          <p:spTgt spid="25"/>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250" fill="hold"/>
                                        <p:tgtEl>
                                          <p:spTgt spid="31"/>
                                        </p:tgtEl>
                                        <p:attrNameLst>
                                          <p:attrName>ppt_x</p:attrName>
                                        </p:attrNameLst>
                                      </p:cBhvr>
                                      <p:tavLst>
                                        <p:tav tm="0">
                                          <p:val>
                                            <p:strVal val="#ppt_x"/>
                                          </p:val>
                                        </p:tav>
                                        <p:tav tm="100000">
                                          <p:val>
                                            <p:strVal val="#ppt_x"/>
                                          </p:val>
                                        </p:tav>
                                      </p:tavLst>
                                    </p:anim>
                                    <p:anim calcmode="lin" valueType="num">
                                      <p:cBhvr additive="base">
                                        <p:cTn id="28" dur="250" fill="hold"/>
                                        <p:tgtEl>
                                          <p:spTgt spid="31"/>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250" fill="hold"/>
                                        <p:tgtEl>
                                          <p:spTgt spid="27"/>
                                        </p:tgtEl>
                                        <p:attrNameLst>
                                          <p:attrName>ppt_x</p:attrName>
                                        </p:attrNameLst>
                                      </p:cBhvr>
                                      <p:tavLst>
                                        <p:tav tm="0">
                                          <p:val>
                                            <p:strVal val="#ppt_x"/>
                                          </p:val>
                                        </p:tav>
                                        <p:tav tm="100000">
                                          <p:val>
                                            <p:strVal val="#ppt_x"/>
                                          </p:val>
                                        </p:tav>
                                      </p:tavLst>
                                    </p:anim>
                                    <p:anim calcmode="lin" valueType="num">
                                      <p:cBhvr additive="base">
                                        <p:cTn id="33" dur="250" fill="hold"/>
                                        <p:tgtEl>
                                          <p:spTgt spid="27"/>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250" fill="hold"/>
                                        <p:tgtEl>
                                          <p:spTgt spid="34"/>
                                        </p:tgtEl>
                                        <p:attrNameLst>
                                          <p:attrName>ppt_x</p:attrName>
                                        </p:attrNameLst>
                                      </p:cBhvr>
                                      <p:tavLst>
                                        <p:tav tm="0">
                                          <p:val>
                                            <p:strVal val="#ppt_x"/>
                                          </p:val>
                                        </p:tav>
                                        <p:tav tm="100000">
                                          <p:val>
                                            <p:strVal val="#ppt_x"/>
                                          </p:val>
                                        </p:tav>
                                      </p:tavLst>
                                    </p:anim>
                                    <p:anim calcmode="lin" valueType="num">
                                      <p:cBhvr additive="base">
                                        <p:cTn id="38" dur="250" fill="hold"/>
                                        <p:tgtEl>
                                          <p:spTgt spid="34"/>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additive="base">
                                        <p:cTn id="42" dur="250" fill="hold"/>
                                        <p:tgtEl>
                                          <p:spTgt spid="35"/>
                                        </p:tgtEl>
                                        <p:attrNameLst>
                                          <p:attrName>ppt_x</p:attrName>
                                        </p:attrNameLst>
                                      </p:cBhvr>
                                      <p:tavLst>
                                        <p:tav tm="0">
                                          <p:val>
                                            <p:strVal val="#ppt_x"/>
                                          </p:val>
                                        </p:tav>
                                        <p:tav tm="100000">
                                          <p:val>
                                            <p:strVal val="#ppt_x"/>
                                          </p:val>
                                        </p:tav>
                                      </p:tavLst>
                                    </p:anim>
                                    <p:anim calcmode="lin" valueType="num">
                                      <p:cBhvr additive="base">
                                        <p:cTn id="43" dur="250" fill="hold"/>
                                        <p:tgtEl>
                                          <p:spTgt spid="35"/>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250" fill="hold"/>
                                        <p:tgtEl>
                                          <p:spTgt spid="32"/>
                                        </p:tgtEl>
                                        <p:attrNameLst>
                                          <p:attrName>ppt_x</p:attrName>
                                        </p:attrNameLst>
                                      </p:cBhvr>
                                      <p:tavLst>
                                        <p:tav tm="0">
                                          <p:val>
                                            <p:strVal val="#ppt_x"/>
                                          </p:val>
                                        </p:tav>
                                        <p:tav tm="100000">
                                          <p:val>
                                            <p:strVal val="#ppt_x"/>
                                          </p:val>
                                        </p:tav>
                                      </p:tavLst>
                                    </p:anim>
                                    <p:anim calcmode="lin" valueType="num">
                                      <p:cBhvr additive="base">
                                        <p:cTn id="48" dur="250" fill="hold"/>
                                        <p:tgtEl>
                                          <p:spTgt spid="32"/>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grpId="0" nodeType="after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additive="base">
                                        <p:cTn id="52" dur="250" fill="hold"/>
                                        <p:tgtEl>
                                          <p:spTgt spid="28"/>
                                        </p:tgtEl>
                                        <p:attrNameLst>
                                          <p:attrName>ppt_x</p:attrName>
                                        </p:attrNameLst>
                                      </p:cBhvr>
                                      <p:tavLst>
                                        <p:tav tm="0">
                                          <p:val>
                                            <p:strVal val="#ppt_x"/>
                                          </p:val>
                                        </p:tav>
                                        <p:tav tm="100000">
                                          <p:val>
                                            <p:strVal val="#ppt_x"/>
                                          </p:val>
                                        </p:tav>
                                      </p:tavLst>
                                    </p:anim>
                                    <p:anim calcmode="lin" valueType="num">
                                      <p:cBhvr additive="base">
                                        <p:cTn id="53" dur="250" fill="hold"/>
                                        <p:tgtEl>
                                          <p:spTgt spid="28"/>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nodeType="after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additive="base">
                                        <p:cTn id="57" dur="250" fill="hold"/>
                                        <p:tgtEl>
                                          <p:spTgt spid="36"/>
                                        </p:tgtEl>
                                        <p:attrNameLst>
                                          <p:attrName>ppt_x</p:attrName>
                                        </p:attrNameLst>
                                      </p:cBhvr>
                                      <p:tavLst>
                                        <p:tav tm="0">
                                          <p:val>
                                            <p:strVal val="#ppt_x"/>
                                          </p:val>
                                        </p:tav>
                                        <p:tav tm="100000">
                                          <p:val>
                                            <p:strVal val="#ppt_x"/>
                                          </p:val>
                                        </p:tav>
                                      </p:tavLst>
                                    </p:anim>
                                    <p:anim calcmode="lin" valueType="num">
                                      <p:cBhvr additive="base">
                                        <p:cTn id="58" dur="250" fill="hold"/>
                                        <p:tgtEl>
                                          <p:spTgt spid="36"/>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nodeType="after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250" fill="hold"/>
                                        <p:tgtEl>
                                          <p:spTgt spid="37"/>
                                        </p:tgtEl>
                                        <p:attrNameLst>
                                          <p:attrName>ppt_x</p:attrName>
                                        </p:attrNameLst>
                                      </p:cBhvr>
                                      <p:tavLst>
                                        <p:tav tm="0">
                                          <p:val>
                                            <p:strVal val="#ppt_x"/>
                                          </p:val>
                                        </p:tav>
                                        <p:tav tm="100000">
                                          <p:val>
                                            <p:strVal val="#ppt_x"/>
                                          </p:val>
                                        </p:tav>
                                      </p:tavLst>
                                    </p:anim>
                                    <p:anim calcmode="lin" valueType="num">
                                      <p:cBhvr additive="base">
                                        <p:cTn id="63" dur="250" fill="hold"/>
                                        <p:tgtEl>
                                          <p:spTgt spid="37"/>
                                        </p:tgtEl>
                                        <p:attrNameLst>
                                          <p:attrName>ppt_y</p:attrName>
                                        </p:attrNameLst>
                                      </p:cBhvr>
                                      <p:tavLst>
                                        <p:tav tm="0">
                                          <p:val>
                                            <p:strVal val="1+#ppt_h/2"/>
                                          </p:val>
                                        </p:tav>
                                        <p:tav tm="100000">
                                          <p:val>
                                            <p:strVal val="#ppt_y"/>
                                          </p:val>
                                        </p:tav>
                                      </p:tavLst>
                                    </p:anim>
                                  </p:childTnLst>
                                </p:cTn>
                              </p:par>
                            </p:childTnLst>
                          </p:cTn>
                        </p:par>
                        <p:par>
                          <p:cTn id="64" fill="hold">
                            <p:stCondLst>
                              <p:cond delay="6000"/>
                            </p:stCondLst>
                            <p:childTnLst>
                              <p:par>
                                <p:cTn id="65" presetID="2" presetClass="entr" presetSubtype="4" fill="hold" grpId="0" nodeType="afterEffect">
                                  <p:stCondLst>
                                    <p:cond delay="0"/>
                                  </p:stCondLst>
                                  <p:childTnLst>
                                    <p:set>
                                      <p:cBhvr>
                                        <p:cTn id="66" dur="1" fill="hold">
                                          <p:stCondLst>
                                            <p:cond delay="0"/>
                                          </p:stCondLst>
                                        </p:cTn>
                                        <p:tgtEl>
                                          <p:spTgt spid="33"/>
                                        </p:tgtEl>
                                        <p:attrNameLst>
                                          <p:attrName>style.visibility</p:attrName>
                                        </p:attrNameLst>
                                      </p:cBhvr>
                                      <p:to>
                                        <p:strVal val="visible"/>
                                      </p:to>
                                    </p:set>
                                    <p:anim calcmode="lin" valueType="num">
                                      <p:cBhvr additive="base">
                                        <p:cTn id="67" dur="250" fill="hold"/>
                                        <p:tgtEl>
                                          <p:spTgt spid="33"/>
                                        </p:tgtEl>
                                        <p:attrNameLst>
                                          <p:attrName>ppt_x</p:attrName>
                                        </p:attrNameLst>
                                      </p:cBhvr>
                                      <p:tavLst>
                                        <p:tav tm="0">
                                          <p:val>
                                            <p:strVal val="#ppt_x"/>
                                          </p:val>
                                        </p:tav>
                                        <p:tav tm="100000">
                                          <p:val>
                                            <p:strVal val="#ppt_x"/>
                                          </p:val>
                                        </p:tav>
                                      </p:tavLst>
                                    </p:anim>
                                    <p:anim calcmode="lin" valueType="num">
                                      <p:cBhvr additive="base">
                                        <p:cTn id="68" dur="250" fill="hold"/>
                                        <p:tgtEl>
                                          <p:spTgt spid="33"/>
                                        </p:tgtEl>
                                        <p:attrNameLst>
                                          <p:attrName>ppt_y</p:attrName>
                                        </p:attrNameLst>
                                      </p:cBhvr>
                                      <p:tavLst>
                                        <p:tav tm="0">
                                          <p:val>
                                            <p:strVal val="1+#ppt_h/2"/>
                                          </p:val>
                                        </p:tav>
                                        <p:tav tm="100000">
                                          <p:val>
                                            <p:strVal val="#ppt_y"/>
                                          </p:val>
                                        </p:tav>
                                      </p:tavLst>
                                    </p:anim>
                                  </p:childTnLst>
                                </p:cTn>
                              </p:par>
                            </p:childTnLst>
                          </p:cTn>
                        </p:par>
                        <p:par>
                          <p:cTn id="69" fill="hold">
                            <p:stCondLst>
                              <p:cond delay="6500"/>
                            </p:stCondLst>
                            <p:childTnLst>
                              <p:par>
                                <p:cTn id="70" presetID="2" presetClass="entr" presetSubtype="4" fill="hold" grpId="0" nodeType="afterEffect">
                                  <p:stCondLst>
                                    <p:cond delay="0"/>
                                  </p:stCondLst>
                                  <p:childTnLst>
                                    <p:set>
                                      <p:cBhvr>
                                        <p:cTn id="71" dur="1" fill="hold">
                                          <p:stCondLst>
                                            <p:cond delay="0"/>
                                          </p:stCondLst>
                                        </p:cTn>
                                        <p:tgtEl>
                                          <p:spTgt spid="29"/>
                                        </p:tgtEl>
                                        <p:attrNameLst>
                                          <p:attrName>style.visibility</p:attrName>
                                        </p:attrNameLst>
                                      </p:cBhvr>
                                      <p:to>
                                        <p:strVal val="visible"/>
                                      </p:to>
                                    </p:set>
                                    <p:anim calcmode="lin" valueType="num">
                                      <p:cBhvr additive="base">
                                        <p:cTn id="72" dur="250" fill="hold"/>
                                        <p:tgtEl>
                                          <p:spTgt spid="29"/>
                                        </p:tgtEl>
                                        <p:attrNameLst>
                                          <p:attrName>ppt_x</p:attrName>
                                        </p:attrNameLst>
                                      </p:cBhvr>
                                      <p:tavLst>
                                        <p:tav tm="0">
                                          <p:val>
                                            <p:strVal val="#ppt_x"/>
                                          </p:val>
                                        </p:tav>
                                        <p:tav tm="100000">
                                          <p:val>
                                            <p:strVal val="#ppt_x"/>
                                          </p:val>
                                        </p:tav>
                                      </p:tavLst>
                                    </p:anim>
                                    <p:anim calcmode="lin" valueType="num">
                                      <p:cBhvr additive="base">
                                        <p:cTn id="73" dur="250" fill="hold"/>
                                        <p:tgtEl>
                                          <p:spTgt spid="29"/>
                                        </p:tgtEl>
                                        <p:attrNameLst>
                                          <p:attrName>ppt_y</p:attrName>
                                        </p:attrNameLst>
                                      </p:cBhvr>
                                      <p:tavLst>
                                        <p:tav tm="0">
                                          <p:val>
                                            <p:strVal val="1+#ppt_h/2"/>
                                          </p:val>
                                        </p:tav>
                                        <p:tav tm="100000">
                                          <p:val>
                                            <p:strVal val="#ppt_y"/>
                                          </p:val>
                                        </p:tav>
                                      </p:tavLst>
                                    </p:anim>
                                  </p:childTnLst>
                                </p:cTn>
                              </p:par>
                            </p:childTnLst>
                          </p:cTn>
                        </p:par>
                        <p:par>
                          <p:cTn id="74" fill="hold">
                            <p:stCondLst>
                              <p:cond delay="7000"/>
                            </p:stCondLst>
                            <p:childTnLst>
                              <p:par>
                                <p:cTn id="75" presetID="2" presetClass="entr" presetSubtype="4" fill="hold" nodeType="afterEffect">
                                  <p:stCondLst>
                                    <p:cond delay="0"/>
                                  </p:stCondLst>
                                  <p:childTnLst>
                                    <p:set>
                                      <p:cBhvr>
                                        <p:cTn id="76" dur="1" fill="hold">
                                          <p:stCondLst>
                                            <p:cond delay="0"/>
                                          </p:stCondLst>
                                        </p:cTn>
                                        <p:tgtEl>
                                          <p:spTgt spid="38"/>
                                        </p:tgtEl>
                                        <p:attrNameLst>
                                          <p:attrName>style.visibility</p:attrName>
                                        </p:attrNameLst>
                                      </p:cBhvr>
                                      <p:to>
                                        <p:strVal val="visible"/>
                                      </p:to>
                                    </p:set>
                                    <p:anim calcmode="lin" valueType="num">
                                      <p:cBhvr additive="base">
                                        <p:cTn id="77" dur="250" fill="hold"/>
                                        <p:tgtEl>
                                          <p:spTgt spid="38"/>
                                        </p:tgtEl>
                                        <p:attrNameLst>
                                          <p:attrName>ppt_x</p:attrName>
                                        </p:attrNameLst>
                                      </p:cBhvr>
                                      <p:tavLst>
                                        <p:tav tm="0">
                                          <p:val>
                                            <p:strVal val="#ppt_x"/>
                                          </p:val>
                                        </p:tav>
                                        <p:tav tm="100000">
                                          <p:val>
                                            <p:strVal val="#ppt_x"/>
                                          </p:val>
                                        </p:tav>
                                      </p:tavLst>
                                    </p:anim>
                                    <p:anim calcmode="lin" valueType="num">
                                      <p:cBhvr additive="base">
                                        <p:cTn id="78" dur="250" fill="hold"/>
                                        <p:tgtEl>
                                          <p:spTgt spid="38"/>
                                        </p:tgtEl>
                                        <p:attrNameLst>
                                          <p:attrName>ppt_y</p:attrName>
                                        </p:attrNameLst>
                                      </p:cBhvr>
                                      <p:tavLst>
                                        <p:tav tm="0">
                                          <p:val>
                                            <p:strVal val="1+#ppt_h/2"/>
                                          </p:val>
                                        </p:tav>
                                        <p:tav tm="100000">
                                          <p:val>
                                            <p:strVal val="#ppt_y"/>
                                          </p:val>
                                        </p:tav>
                                      </p:tavLst>
                                    </p:anim>
                                  </p:childTnLst>
                                </p:cTn>
                              </p:par>
                            </p:childTnLst>
                          </p:cTn>
                        </p:par>
                        <p:par>
                          <p:cTn id="79" fill="hold">
                            <p:stCondLst>
                              <p:cond delay="7500"/>
                            </p:stCondLst>
                            <p:childTnLst>
                              <p:par>
                                <p:cTn id="80" presetID="2" presetClass="entr" presetSubtype="4" fill="hold" nodeType="afterEffect">
                                  <p:stCondLst>
                                    <p:cond delay="0"/>
                                  </p:stCondLst>
                                  <p:childTnLst>
                                    <p:set>
                                      <p:cBhvr>
                                        <p:cTn id="81" dur="1" fill="hold">
                                          <p:stCondLst>
                                            <p:cond delay="0"/>
                                          </p:stCondLst>
                                        </p:cTn>
                                        <p:tgtEl>
                                          <p:spTgt spid="39"/>
                                        </p:tgtEl>
                                        <p:attrNameLst>
                                          <p:attrName>style.visibility</p:attrName>
                                        </p:attrNameLst>
                                      </p:cBhvr>
                                      <p:to>
                                        <p:strVal val="visible"/>
                                      </p:to>
                                    </p:set>
                                    <p:anim calcmode="lin" valueType="num">
                                      <p:cBhvr additive="base">
                                        <p:cTn id="82" dur="250" fill="hold"/>
                                        <p:tgtEl>
                                          <p:spTgt spid="39"/>
                                        </p:tgtEl>
                                        <p:attrNameLst>
                                          <p:attrName>ppt_x</p:attrName>
                                        </p:attrNameLst>
                                      </p:cBhvr>
                                      <p:tavLst>
                                        <p:tav tm="0">
                                          <p:val>
                                            <p:strVal val="#ppt_x"/>
                                          </p:val>
                                        </p:tav>
                                        <p:tav tm="100000">
                                          <p:val>
                                            <p:strVal val="#ppt_x"/>
                                          </p:val>
                                        </p:tav>
                                      </p:tavLst>
                                    </p:anim>
                                    <p:anim calcmode="lin" valueType="num">
                                      <p:cBhvr additive="base">
                                        <p:cTn id="83" dur="25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p:bldP spid="31" grpId="0"/>
      <p:bldP spid="3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组合 63"/>
          <p:cNvGrpSpPr/>
          <p:nvPr/>
        </p:nvGrpSpPr>
        <p:grpSpPr>
          <a:xfrm>
            <a:off x="4266645" y="1553275"/>
            <a:ext cx="3657124" cy="3990556"/>
            <a:chOff x="3200400" y="1244121"/>
            <a:chExt cx="2743200" cy="2992917"/>
          </a:xfrm>
        </p:grpSpPr>
        <p:grpSp>
          <p:nvGrpSpPr>
            <p:cNvPr id="65" name="组合 64"/>
            <p:cNvGrpSpPr/>
            <p:nvPr/>
          </p:nvGrpSpPr>
          <p:grpSpPr>
            <a:xfrm>
              <a:off x="3413924" y="1662269"/>
              <a:ext cx="2316152" cy="462216"/>
              <a:chOff x="3420898" y="1662269"/>
              <a:chExt cx="2316152" cy="462216"/>
            </a:xfrm>
          </p:grpSpPr>
          <p:sp>
            <p:nvSpPr>
              <p:cNvPr id="69" name="弦形 68"/>
              <p:cNvSpPr/>
              <p:nvPr/>
            </p:nvSpPr>
            <p:spPr>
              <a:xfrm rot="2864722">
                <a:off x="3420898" y="1662270"/>
                <a:ext cx="462215" cy="462215"/>
              </a:xfrm>
              <a:prstGeom prst="chord">
                <a:avLst>
                  <a:gd name="adj1" fmla="val 5304603"/>
                  <a:gd name="adj2" fmla="val 1620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弦形 69"/>
              <p:cNvSpPr/>
              <p:nvPr/>
            </p:nvSpPr>
            <p:spPr>
              <a:xfrm rot="18735278" flipH="1">
                <a:off x="5274835" y="1662269"/>
                <a:ext cx="462215" cy="462215"/>
              </a:xfrm>
              <a:prstGeom prst="chord">
                <a:avLst>
                  <a:gd name="adj1" fmla="val 5304603"/>
                  <a:gd name="adj2" fmla="val 1620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6" name="Freeform 6"/>
            <p:cNvSpPr>
              <a:spLocks noEditPoints="1"/>
            </p:cNvSpPr>
            <p:nvPr/>
          </p:nvSpPr>
          <p:spPr bwMode="auto">
            <a:xfrm>
              <a:off x="3200400" y="1493838"/>
              <a:ext cx="2743200" cy="2743200"/>
            </a:xfrm>
            <a:custGeom>
              <a:avLst/>
              <a:gdLst>
                <a:gd name="T0" fmla="*/ 1332 w 3144"/>
                <a:gd name="T1" fmla="*/ 3126 h 3144"/>
                <a:gd name="T2" fmla="*/ 960 w 3144"/>
                <a:gd name="T3" fmla="*/ 3020 h 3144"/>
                <a:gd name="T4" fmla="*/ 632 w 3144"/>
                <a:gd name="T5" fmla="*/ 2832 h 3144"/>
                <a:gd name="T6" fmla="*/ 360 w 3144"/>
                <a:gd name="T7" fmla="*/ 2572 h 3144"/>
                <a:gd name="T8" fmla="*/ 156 w 3144"/>
                <a:gd name="T9" fmla="*/ 2254 h 3144"/>
                <a:gd name="T10" fmla="*/ 32 w 3144"/>
                <a:gd name="T11" fmla="*/ 1888 h 3144"/>
                <a:gd name="T12" fmla="*/ 0 w 3144"/>
                <a:gd name="T13" fmla="*/ 1572 h 3144"/>
                <a:gd name="T14" fmla="*/ 50 w 3144"/>
                <a:gd name="T15" fmla="*/ 1180 h 3144"/>
                <a:gd name="T16" fmla="*/ 190 w 3144"/>
                <a:gd name="T17" fmla="*/ 824 h 3144"/>
                <a:gd name="T18" fmla="*/ 408 w 3144"/>
                <a:gd name="T19" fmla="*/ 516 h 3144"/>
                <a:gd name="T20" fmla="*/ 694 w 3144"/>
                <a:gd name="T21" fmla="*/ 268 h 3144"/>
                <a:gd name="T22" fmla="*/ 1032 w 3144"/>
                <a:gd name="T23" fmla="*/ 96 h 3144"/>
                <a:gd name="T24" fmla="*/ 1412 w 3144"/>
                <a:gd name="T25" fmla="*/ 8 h 3144"/>
                <a:gd name="T26" fmla="*/ 1732 w 3144"/>
                <a:gd name="T27" fmla="*/ 8 h 3144"/>
                <a:gd name="T28" fmla="*/ 2112 w 3144"/>
                <a:gd name="T29" fmla="*/ 96 h 3144"/>
                <a:gd name="T30" fmla="*/ 2450 w 3144"/>
                <a:gd name="T31" fmla="*/ 268 h 3144"/>
                <a:gd name="T32" fmla="*/ 2736 w 3144"/>
                <a:gd name="T33" fmla="*/ 516 h 3144"/>
                <a:gd name="T34" fmla="*/ 2954 w 3144"/>
                <a:gd name="T35" fmla="*/ 824 h 3144"/>
                <a:gd name="T36" fmla="*/ 3094 w 3144"/>
                <a:gd name="T37" fmla="*/ 1180 h 3144"/>
                <a:gd name="T38" fmla="*/ 3144 w 3144"/>
                <a:gd name="T39" fmla="*/ 1572 h 3144"/>
                <a:gd name="T40" fmla="*/ 3112 w 3144"/>
                <a:gd name="T41" fmla="*/ 1888 h 3144"/>
                <a:gd name="T42" fmla="*/ 2988 w 3144"/>
                <a:gd name="T43" fmla="*/ 2254 h 3144"/>
                <a:gd name="T44" fmla="*/ 2784 w 3144"/>
                <a:gd name="T45" fmla="*/ 2572 h 3144"/>
                <a:gd name="T46" fmla="*/ 2512 w 3144"/>
                <a:gd name="T47" fmla="*/ 2832 h 3144"/>
                <a:gd name="T48" fmla="*/ 2184 w 3144"/>
                <a:gd name="T49" fmla="*/ 3020 h 3144"/>
                <a:gd name="T50" fmla="*/ 1812 w 3144"/>
                <a:gd name="T51" fmla="*/ 3126 h 3144"/>
                <a:gd name="T52" fmla="*/ 1572 w 3144"/>
                <a:gd name="T53" fmla="*/ 120 h 3144"/>
                <a:gd name="T54" fmla="*/ 1280 w 3144"/>
                <a:gd name="T55" fmla="*/ 150 h 3144"/>
                <a:gd name="T56" fmla="*/ 942 w 3144"/>
                <a:gd name="T57" fmla="*/ 264 h 3144"/>
                <a:gd name="T58" fmla="*/ 648 w 3144"/>
                <a:gd name="T59" fmla="*/ 452 h 3144"/>
                <a:gd name="T60" fmla="*/ 408 w 3144"/>
                <a:gd name="T61" fmla="*/ 704 h 3144"/>
                <a:gd name="T62" fmla="*/ 234 w 3144"/>
                <a:gd name="T63" fmla="*/ 1008 h 3144"/>
                <a:gd name="T64" fmla="*/ 136 w 3144"/>
                <a:gd name="T65" fmla="*/ 1352 h 3144"/>
                <a:gd name="T66" fmla="*/ 122 w 3144"/>
                <a:gd name="T67" fmla="*/ 1646 h 3144"/>
                <a:gd name="T68" fmla="*/ 184 w 3144"/>
                <a:gd name="T69" fmla="*/ 2004 h 3144"/>
                <a:gd name="T70" fmla="*/ 330 w 3144"/>
                <a:gd name="T71" fmla="*/ 2324 h 3144"/>
                <a:gd name="T72" fmla="*/ 546 w 3144"/>
                <a:gd name="T73" fmla="*/ 2598 h 3144"/>
                <a:gd name="T74" fmla="*/ 820 w 3144"/>
                <a:gd name="T75" fmla="*/ 2814 h 3144"/>
                <a:gd name="T76" fmla="*/ 1140 w 3144"/>
                <a:gd name="T77" fmla="*/ 2960 h 3144"/>
                <a:gd name="T78" fmla="*/ 1498 w 3144"/>
                <a:gd name="T79" fmla="*/ 3022 h 3144"/>
                <a:gd name="T80" fmla="*/ 1792 w 3144"/>
                <a:gd name="T81" fmla="*/ 3008 h 3144"/>
                <a:gd name="T82" fmla="*/ 2136 w 3144"/>
                <a:gd name="T83" fmla="*/ 2910 h 3144"/>
                <a:gd name="T84" fmla="*/ 2440 w 3144"/>
                <a:gd name="T85" fmla="*/ 2736 h 3144"/>
                <a:gd name="T86" fmla="*/ 2692 w 3144"/>
                <a:gd name="T87" fmla="*/ 2496 h 3144"/>
                <a:gd name="T88" fmla="*/ 2882 w 3144"/>
                <a:gd name="T89" fmla="*/ 2202 h 3144"/>
                <a:gd name="T90" fmla="*/ 2994 w 3144"/>
                <a:gd name="T91" fmla="*/ 1864 h 3144"/>
                <a:gd name="T92" fmla="*/ 3024 w 3144"/>
                <a:gd name="T93" fmla="*/ 1572 h 3144"/>
                <a:gd name="T94" fmla="*/ 2978 w 3144"/>
                <a:gd name="T95" fmla="*/ 1210 h 3144"/>
                <a:gd name="T96" fmla="*/ 2848 w 3144"/>
                <a:gd name="T97" fmla="*/ 880 h 3144"/>
                <a:gd name="T98" fmla="*/ 2646 w 3144"/>
                <a:gd name="T99" fmla="*/ 596 h 3144"/>
                <a:gd name="T100" fmla="*/ 2384 w 3144"/>
                <a:gd name="T101" fmla="*/ 368 h 3144"/>
                <a:gd name="T102" fmla="*/ 2070 w 3144"/>
                <a:gd name="T103" fmla="*/ 208 h 3144"/>
                <a:gd name="T104" fmla="*/ 1720 w 3144"/>
                <a:gd name="T105" fmla="*/ 128 h 3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44" h="3144">
                  <a:moveTo>
                    <a:pt x="1572" y="3144"/>
                  </a:moveTo>
                  <a:lnTo>
                    <a:pt x="1572" y="3144"/>
                  </a:lnTo>
                  <a:lnTo>
                    <a:pt x="1492" y="3142"/>
                  </a:lnTo>
                  <a:lnTo>
                    <a:pt x="1412" y="3136"/>
                  </a:lnTo>
                  <a:lnTo>
                    <a:pt x="1332" y="3126"/>
                  </a:lnTo>
                  <a:lnTo>
                    <a:pt x="1256" y="3112"/>
                  </a:lnTo>
                  <a:lnTo>
                    <a:pt x="1180" y="3094"/>
                  </a:lnTo>
                  <a:lnTo>
                    <a:pt x="1104" y="3074"/>
                  </a:lnTo>
                  <a:lnTo>
                    <a:pt x="1032" y="3048"/>
                  </a:lnTo>
                  <a:lnTo>
                    <a:pt x="960" y="3020"/>
                  </a:lnTo>
                  <a:lnTo>
                    <a:pt x="890" y="2990"/>
                  </a:lnTo>
                  <a:lnTo>
                    <a:pt x="824" y="2954"/>
                  </a:lnTo>
                  <a:lnTo>
                    <a:pt x="758" y="2916"/>
                  </a:lnTo>
                  <a:lnTo>
                    <a:pt x="694" y="2876"/>
                  </a:lnTo>
                  <a:lnTo>
                    <a:pt x="632" y="2832"/>
                  </a:lnTo>
                  <a:lnTo>
                    <a:pt x="572" y="2784"/>
                  </a:lnTo>
                  <a:lnTo>
                    <a:pt x="516" y="2736"/>
                  </a:lnTo>
                  <a:lnTo>
                    <a:pt x="460" y="2684"/>
                  </a:lnTo>
                  <a:lnTo>
                    <a:pt x="408" y="2628"/>
                  </a:lnTo>
                  <a:lnTo>
                    <a:pt x="360" y="2572"/>
                  </a:lnTo>
                  <a:lnTo>
                    <a:pt x="312" y="2512"/>
                  </a:lnTo>
                  <a:lnTo>
                    <a:pt x="268" y="2450"/>
                  </a:lnTo>
                  <a:lnTo>
                    <a:pt x="228" y="2386"/>
                  </a:lnTo>
                  <a:lnTo>
                    <a:pt x="190" y="2322"/>
                  </a:lnTo>
                  <a:lnTo>
                    <a:pt x="156" y="2254"/>
                  </a:lnTo>
                  <a:lnTo>
                    <a:pt x="124" y="2184"/>
                  </a:lnTo>
                  <a:lnTo>
                    <a:pt x="96" y="2112"/>
                  </a:lnTo>
                  <a:lnTo>
                    <a:pt x="70" y="2040"/>
                  </a:lnTo>
                  <a:lnTo>
                    <a:pt x="50" y="1964"/>
                  </a:lnTo>
                  <a:lnTo>
                    <a:pt x="32" y="1888"/>
                  </a:lnTo>
                  <a:lnTo>
                    <a:pt x="18" y="1812"/>
                  </a:lnTo>
                  <a:lnTo>
                    <a:pt x="8" y="1732"/>
                  </a:lnTo>
                  <a:lnTo>
                    <a:pt x="2" y="1654"/>
                  </a:lnTo>
                  <a:lnTo>
                    <a:pt x="0" y="1572"/>
                  </a:lnTo>
                  <a:lnTo>
                    <a:pt x="0" y="1572"/>
                  </a:lnTo>
                  <a:lnTo>
                    <a:pt x="2" y="1492"/>
                  </a:lnTo>
                  <a:lnTo>
                    <a:pt x="8" y="1412"/>
                  </a:lnTo>
                  <a:lnTo>
                    <a:pt x="18" y="1334"/>
                  </a:lnTo>
                  <a:lnTo>
                    <a:pt x="32" y="1256"/>
                  </a:lnTo>
                  <a:lnTo>
                    <a:pt x="50" y="1180"/>
                  </a:lnTo>
                  <a:lnTo>
                    <a:pt x="70" y="1106"/>
                  </a:lnTo>
                  <a:lnTo>
                    <a:pt x="96" y="1032"/>
                  </a:lnTo>
                  <a:lnTo>
                    <a:pt x="124" y="960"/>
                  </a:lnTo>
                  <a:lnTo>
                    <a:pt x="156" y="892"/>
                  </a:lnTo>
                  <a:lnTo>
                    <a:pt x="190" y="824"/>
                  </a:lnTo>
                  <a:lnTo>
                    <a:pt x="228" y="758"/>
                  </a:lnTo>
                  <a:lnTo>
                    <a:pt x="268" y="694"/>
                  </a:lnTo>
                  <a:lnTo>
                    <a:pt x="312" y="632"/>
                  </a:lnTo>
                  <a:lnTo>
                    <a:pt x="360" y="572"/>
                  </a:lnTo>
                  <a:lnTo>
                    <a:pt x="408" y="516"/>
                  </a:lnTo>
                  <a:lnTo>
                    <a:pt x="460" y="462"/>
                  </a:lnTo>
                  <a:lnTo>
                    <a:pt x="516" y="410"/>
                  </a:lnTo>
                  <a:lnTo>
                    <a:pt x="572" y="360"/>
                  </a:lnTo>
                  <a:lnTo>
                    <a:pt x="632" y="312"/>
                  </a:lnTo>
                  <a:lnTo>
                    <a:pt x="694" y="268"/>
                  </a:lnTo>
                  <a:lnTo>
                    <a:pt x="758" y="228"/>
                  </a:lnTo>
                  <a:lnTo>
                    <a:pt x="824" y="190"/>
                  </a:lnTo>
                  <a:lnTo>
                    <a:pt x="890" y="156"/>
                  </a:lnTo>
                  <a:lnTo>
                    <a:pt x="960" y="124"/>
                  </a:lnTo>
                  <a:lnTo>
                    <a:pt x="1032" y="96"/>
                  </a:lnTo>
                  <a:lnTo>
                    <a:pt x="1104" y="70"/>
                  </a:lnTo>
                  <a:lnTo>
                    <a:pt x="1180" y="50"/>
                  </a:lnTo>
                  <a:lnTo>
                    <a:pt x="1256" y="32"/>
                  </a:lnTo>
                  <a:lnTo>
                    <a:pt x="1332" y="18"/>
                  </a:lnTo>
                  <a:lnTo>
                    <a:pt x="1412" y="8"/>
                  </a:lnTo>
                  <a:lnTo>
                    <a:pt x="1492" y="2"/>
                  </a:lnTo>
                  <a:lnTo>
                    <a:pt x="1572" y="0"/>
                  </a:lnTo>
                  <a:lnTo>
                    <a:pt x="1572" y="0"/>
                  </a:lnTo>
                  <a:lnTo>
                    <a:pt x="1652" y="2"/>
                  </a:lnTo>
                  <a:lnTo>
                    <a:pt x="1732" y="8"/>
                  </a:lnTo>
                  <a:lnTo>
                    <a:pt x="1812" y="18"/>
                  </a:lnTo>
                  <a:lnTo>
                    <a:pt x="1888" y="32"/>
                  </a:lnTo>
                  <a:lnTo>
                    <a:pt x="1964" y="50"/>
                  </a:lnTo>
                  <a:lnTo>
                    <a:pt x="2038" y="70"/>
                  </a:lnTo>
                  <a:lnTo>
                    <a:pt x="2112" y="96"/>
                  </a:lnTo>
                  <a:lnTo>
                    <a:pt x="2184" y="124"/>
                  </a:lnTo>
                  <a:lnTo>
                    <a:pt x="2252" y="156"/>
                  </a:lnTo>
                  <a:lnTo>
                    <a:pt x="2320" y="190"/>
                  </a:lnTo>
                  <a:lnTo>
                    <a:pt x="2386" y="228"/>
                  </a:lnTo>
                  <a:lnTo>
                    <a:pt x="2450" y="268"/>
                  </a:lnTo>
                  <a:lnTo>
                    <a:pt x="2512" y="312"/>
                  </a:lnTo>
                  <a:lnTo>
                    <a:pt x="2572" y="360"/>
                  </a:lnTo>
                  <a:lnTo>
                    <a:pt x="2628" y="410"/>
                  </a:lnTo>
                  <a:lnTo>
                    <a:pt x="2684" y="462"/>
                  </a:lnTo>
                  <a:lnTo>
                    <a:pt x="2736" y="516"/>
                  </a:lnTo>
                  <a:lnTo>
                    <a:pt x="2784" y="572"/>
                  </a:lnTo>
                  <a:lnTo>
                    <a:pt x="2832" y="632"/>
                  </a:lnTo>
                  <a:lnTo>
                    <a:pt x="2876" y="694"/>
                  </a:lnTo>
                  <a:lnTo>
                    <a:pt x="2916" y="758"/>
                  </a:lnTo>
                  <a:lnTo>
                    <a:pt x="2954" y="824"/>
                  </a:lnTo>
                  <a:lnTo>
                    <a:pt x="2988" y="892"/>
                  </a:lnTo>
                  <a:lnTo>
                    <a:pt x="3020" y="960"/>
                  </a:lnTo>
                  <a:lnTo>
                    <a:pt x="3048" y="1032"/>
                  </a:lnTo>
                  <a:lnTo>
                    <a:pt x="3074" y="1106"/>
                  </a:lnTo>
                  <a:lnTo>
                    <a:pt x="3094" y="1180"/>
                  </a:lnTo>
                  <a:lnTo>
                    <a:pt x="3112" y="1256"/>
                  </a:lnTo>
                  <a:lnTo>
                    <a:pt x="3126" y="1334"/>
                  </a:lnTo>
                  <a:lnTo>
                    <a:pt x="3136" y="1412"/>
                  </a:lnTo>
                  <a:lnTo>
                    <a:pt x="3142" y="1492"/>
                  </a:lnTo>
                  <a:lnTo>
                    <a:pt x="3144" y="1572"/>
                  </a:lnTo>
                  <a:lnTo>
                    <a:pt x="3144" y="1572"/>
                  </a:lnTo>
                  <a:lnTo>
                    <a:pt x="3142" y="1654"/>
                  </a:lnTo>
                  <a:lnTo>
                    <a:pt x="3136" y="1732"/>
                  </a:lnTo>
                  <a:lnTo>
                    <a:pt x="3126" y="1812"/>
                  </a:lnTo>
                  <a:lnTo>
                    <a:pt x="3112" y="1888"/>
                  </a:lnTo>
                  <a:lnTo>
                    <a:pt x="3094" y="1964"/>
                  </a:lnTo>
                  <a:lnTo>
                    <a:pt x="3074" y="2040"/>
                  </a:lnTo>
                  <a:lnTo>
                    <a:pt x="3048" y="2112"/>
                  </a:lnTo>
                  <a:lnTo>
                    <a:pt x="3020" y="2184"/>
                  </a:lnTo>
                  <a:lnTo>
                    <a:pt x="2988" y="2254"/>
                  </a:lnTo>
                  <a:lnTo>
                    <a:pt x="2954" y="2322"/>
                  </a:lnTo>
                  <a:lnTo>
                    <a:pt x="2916" y="2386"/>
                  </a:lnTo>
                  <a:lnTo>
                    <a:pt x="2876" y="2450"/>
                  </a:lnTo>
                  <a:lnTo>
                    <a:pt x="2832" y="2512"/>
                  </a:lnTo>
                  <a:lnTo>
                    <a:pt x="2784" y="2572"/>
                  </a:lnTo>
                  <a:lnTo>
                    <a:pt x="2736" y="2628"/>
                  </a:lnTo>
                  <a:lnTo>
                    <a:pt x="2684" y="2684"/>
                  </a:lnTo>
                  <a:lnTo>
                    <a:pt x="2628" y="2736"/>
                  </a:lnTo>
                  <a:lnTo>
                    <a:pt x="2572" y="2784"/>
                  </a:lnTo>
                  <a:lnTo>
                    <a:pt x="2512" y="2832"/>
                  </a:lnTo>
                  <a:lnTo>
                    <a:pt x="2450" y="2876"/>
                  </a:lnTo>
                  <a:lnTo>
                    <a:pt x="2386" y="2916"/>
                  </a:lnTo>
                  <a:lnTo>
                    <a:pt x="2320" y="2954"/>
                  </a:lnTo>
                  <a:lnTo>
                    <a:pt x="2252" y="2990"/>
                  </a:lnTo>
                  <a:lnTo>
                    <a:pt x="2184" y="3020"/>
                  </a:lnTo>
                  <a:lnTo>
                    <a:pt x="2112" y="3048"/>
                  </a:lnTo>
                  <a:lnTo>
                    <a:pt x="2038" y="3074"/>
                  </a:lnTo>
                  <a:lnTo>
                    <a:pt x="1964" y="3094"/>
                  </a:lnTo>
                  <a:lnTo>
                    <a:pt x="1888" y="3112"/>
                  </a:lnTo>
                  <a:lnTo>
                    <a:pt x="1812" y="3126"/>
                  </a:lnTo>
                  <a:lnTo>
                    <a:pt x="1732" y="3136"/>
                  </a:lnTo>
                  <a:lnTo>
                    <a:pt x="1652" y="3142"/>
                  </a:lnTo>
                  <a:lnTo>
                    <a:pt x="1572" y="3144"/>
                  </a:lnTo>
                  <a:lnTo>
                    <a:pt x="1572" y="3144"/>
                  </a:lnTo>
                  <a:close/>
                  <a:moveTo>
                    <a:pt x="1572" y="120"/>
                  </a:moveTo>
                  <a:lnTo>
                    <a:pt x="1572" y="120"/>
                  </a:lnTo>
                  <a:lnTo>
                    <a:pt x="1498" y="122"/>
                  </a:lnTo>
                  <a:lnTo>
                    <a:pt x="1424" y="128"/>
                  </a:lnTo>
                  <a:lnTo>
                    <a:pt x="1352" y="136"/>
                  </a:lnTo>
                  <a:lnTo>
                    <a:pt x="1280" y="150"/>
                  </a:lnTo>
                  <a:lnTo>
                    <a:pt x="1210" y="166"/>
                  </a:lnTo>
                  <a:lnTo>
                    <a:pt x="1140" y="186"/>
                  </a:lnTo>
                  <a:lnTo>
                    <a:pt x="1074" y="208"/>
                  </a:lnTo>
                  <a:lnTo>
                    <a:pt x="1008" y="234"/>
                  </a:lnTo>
                  <a:lnTo>
                    <a:pt x="942" y="264"/>
                  </a:lnTo>
                  <a:lnTo>
                    <a:pt x="880" y="296"/>
                  </a:lnTo>
                  <a:lnTo>
                    <a:pt x="820" y="330"/>
                  </a:lnTo>
                  <a:lnTo>
                    <a:pt x="760" y="368"/>
                  </a:lnTo>
                  <a:lnTo>
                    <a:pt x="704" y="408"/>
                  </a:lnTo>
                  <a:lnTo>
                    <a:pt x="648" y="452"/>
                  </a:lnTo>
                  <a:lnTo>
                    <a:pt x="596" y="498"/>
                  </a:lnTo>
                  <a:lnTo>
                    <a:pt x="546" y="546"/>
                  </a:lnTo>
                  <a:lnTo>
                    <a:pt x="498" y="596"/>
                  </a:lnTo>
                  <a:lnTo>
                    <a:pt x="452" y="648"/>
                  </a:lnTo>
                  <a:lnTo>
                    <a:pt x="408" y="704"/>
                  </a:lnTo>
                  <a:lnTo>
                    <a:pt x="368" y="760"/>
                  </a:lnTo>
                  <a:lnTo>
                    <a:pt x="330" y="820"/>
                  </a:lnTo>
                  <a:lnTo>
                    <a:pt x="296" y="880"/>
                  </a:lnTo>
                  <a:lnTo>
                    <a:pt x="262" y="944"/>
                  </a:lnTo>
                  <a:lnTo>
                    <a:pt x="234" y="1008"/>
                  </a:lnTo>
                  <a:lnTo>
                    <a:pt x="208" y="1074"/>
                  </a:lnTo>
                  <a:lnTo>
                    <a:pt x="184" y="1140"/>
                  </a:lnTo>
                  <a:lnTo>
                    <a:pt x="166" y="1210"/>
                  </a:lnTo>
                  <a:lnTo>
                    <a:pt x="150" y="1280"/>
                  </a:lnTo>
                  <a:lnTo>
                    <a:pt x="136" y="1352"/>
                  </a:lnTo>
                  <a:lnTo>
                    <a:pt x="128" y="1424"/>
                  </a:lnTo>
                  <a:lnTo>
                    <a:pt x="122" y="1498"/>
                  </a:lnTo>
                  <a:lnTo>
                    <a:pt x="120" y="1572"/>
                  </a:lnTo>
                  <a:lnTo>
                    <a:pt x="120" y="1572"/>
                  </a:lnTo>
                  <a:lnTo>
                    <a:pt x="122" y="1646"/>
                  </a:lnTo>
                  <a:lnTo>
                    <a:pt x="128" y="1720"/>
                  </a:lnTo>
                  <a:lnTo>
                    <a:pt x="136" y="1794"/>
                  </a:lnTo>
                  <a:lnTo>
                    <a:pt x="150" y="1864"/>
                  </a:lnTo>
                  <a:lnTo>
                    <a:pt x="166" y="1934"/>
                  </a:lnTo>
                  <a:lnTo>
                    <a:pt x="184" y="2004"/>
                  </a:lnTo>
                  <a:lnTo>
                    <a:pt x="208" y="2072"/>
                  </a:lnTo>
                  <a:lnTo>
                    <a:pt x="234" y="2138"/>
                  </a:lnTo>
                  <a:lnTo>
                    <a:pt x="262" y="2202"/>
                  </a:lnTo>
                  <a:lnTo>
                    <a:pt x="296" y="2264"/>
                  </a:lnTo>
                  <a:lnTo>
                    <a:pt x="330" y="2324"/>
                  </a:lnTo>
                  <a:lnTo>
                    <a:pt x="368" y="2384"/>
                  </a:lnTo>
                  <a:lnTo>
                    <a:pt x="408" y="2440"/>
                  </a:lnTo>
                  <a:lnTo>
                    <a:pt x="452" y="2496"/>
                  </a:lnTo>
                  <a:lnTo>
                    <a:pt x="498" y="2548"/>
                  </a:lnTo>
                  <a:lnTo>
                    <a:pt x="546" y="2598"/>
                  </a:lnTo>
                  <a:lnTo>
                    <a:pt x="596" y="2646"/>
                  </a:lnTo>
                  <a:lnTo>
                    <a:pt x="648" y="2692"/>
                  </a:lnTo>
                  <a:lnTo>
                    <a:pt x="704" y="2736"/>
                  </a:lnTo>
                  <a:lnTo>
                    <a:pt x="760" y="2776"/>
                  </a:lnTo>
                  <a:lnTo>
                    <a:pt x="820" y="2814"/>
                  </a:lnTo>
                  <a:lnTo>
                    <a:pt x="880" y="2850"/>
                  </a:lnTo>
                  <a:lnTo>
                    <a:pt x="942" y="2882"/>
                  </a:lnTo>
                  <a:lnTo>
                    <a:pt x="1008" y="2910"/>
                  </a:lnTo>
                  <a:lnTo>
                    <a:pt x="1074" y="2936"/>
                  </a:lnTo>
                  <a:lnTo>
                    <a:pt x="1140" y="2960"/>
                  </a:lnTo>
                  <a:lnTo>
                    <a:pt x="1210" y="2978"/>
                  </a:lnTo>
                  <a:lnTo>
                    <a:pt x="1280" y="2996"/>
                  </a:lnTo>
                  <a:lnTo>
                    <a:pt x="1352" y="3008"/>
                  </a:lnTo>
                  <a:lnTo>
                    <a:pt x="1424" y="3018"/>
                  </a:lnTo>
                  <a:lnTo>
                    <a:pt x="1498" y="3022"/>
                  </a:lnTo>
                  <a:lnTo>
                    <a:pt x="1572" y="3024"/>
                  </a:lnTo>
                  <a:lnTo>
                    <a:pt x="1572" y="3024"/>
                  </a:lnTo>
                  <a:lnTo>
                    <a:pt x="1646" y="3022"/>
                  </a:lnTo>
                  <a:lnTo>
                    <a:pt x="1720" y="3018"/>
                  </a:lnTo>
                  <a:lnTo>
                    <a:pt x="1792" y="3008"/>
                  </a:lnTo>
                  <a:lnTo>
                    <a:pt x="1864" y="2996"/>
                  </a:lnTo>
                  <a:lnTo>
                    <a:pt x="1934" y="2978"/>
                  </a:lnTo>
                  <a:lnTo>
                    <a:pt x="2004" y="2960"/>
                  </a:lnTo>
                  <a:lnTo>
                    <a:pt x="2070" y="2936"/>
                  </a:lnTo>
                  <a:lnTo>
                    <a:pt x="2136" y="2910"/>
                  </a:lnTo>
                  <a:lnTo>
                    <a:pt x="2202" y="2882"/>
                  </a:lnTo>
                  <a:lnTo>
                    <a:pt x="2264" y="2850"/>
                  </a:lnTo>
                  <a:lnTo>
                    <a:pt x="2324" y="2814"/>
                  </a:lnTo>
                  <a:lnTo>
                    <a:pt x="2384" y="2776"/>
                  </a:lnTo>
                  <a:lnTo>
                    <a:pt x="2440" y="2736"/>
                  </a:lnTo>
                  <a:lnTo>
                    <a:pt x="2496" y="2692"/>
                  </a:lnTo>
                  <a:lnTo>
                    <a:pt x="2548" y="2646"/>
                  </a:lnTo>
                  <a:lnTo>
                    <a:pt x="2598" y="2598"/>
                  </a:lnTo>
                  <a:lnTo>
                    <a:pt x="2646" y="2548"/>
                  </a:lnTo>
                  <a:lnTo>
                    <a:pt x="2692" y="2496"/>
                  </a:lnTo>
                  <a:lnTo>
                    <a:pt x="2736" y="2440"/>
                  </a:lnTo>
                  <a:lnTo>
                    <a:pt x="2776" y="2384"/>
                  </a:lnTo>
                  <a:lnTo>
                    <a:pt x="2814" y="2324"/>
                  </a:lnTo>
                  <a:lnTo>
                    <a:pt x="2848" y="2264"/>
                  </a:lnTo>
                  <a:lnTo>
                    <a:pt x="2882" y="2202"/>
                  </a:lnTo>
                  <a:lnTo>
                    <a:pt x="2910" y="2138"/>
                  </a:lnTo>
                  <a:lnTo>
                    <a:pt x="2936" y="2072"/>
                  </a:lnTo>
                  <a:lnTo>
                    <a:pt x="2960" y="2004"/>
                  </a:lnTo>
                  <a:lnTo>
                    <a:pt x="2978" y="1934"/>
                  </a:lnTo>
                  <a:lnTo>
                    <a:pt x="2994" y="1864"/>
                  </a:lnTo>
                  <a:lnTo>
                    <a:pt x="3008" y="1794"/>
                  </a:lnTo>
                  <a:lnTo>
                    <a:pt x="3016" y="1720"/>
                  </a:lnTo>
                  <a:lnTo>
                    <a:pt x="3022" y="1646"/>
                  </a:lnTo>
                  <a:lnTo>
                    <a:pt x="3024" y="1572"/>
                  </a:lnTo>
                  <a:lnTo>
                    <a:pt x="3024" y="1572"/>
                  </a:lnTo>
                  <a:lnTo>
                    <a:pt x="3022" y="1498"/>
                  </a:lnTo>
                  <a:lnTo>
                    <a:pt x="3016" y="1424"/>
                  </a:lnTo>
                  <a:lnTo>
                    <a:pt x="3008" y="1352"/>
                  </a:lnTo>
                  <a:lnTo>
                    <a:pt x="2994" y="1280"/>
                  </a:lnTo>
                  <a:lnTo>
                    <a:pt x="2978" y="1210"/>
                  </a:lnTo>
                  <a:lnTo>
                    <a:pt x="2960" y="1140"/>
                  </a:lnTo>
                  <a:lnTo>
                    <a:pt x="2936" y="1074"/>
                  </a:lnTo>
                  <a:lnTo>
                    <a:pt x="2910" y="1008"/>
                  </a:lnTo>
                  <a:lnTo>
                    <a:pt x="2882" y="944"/>
                  </a:lnTo>
                  <a:lnTo>
                    <a:pt x="2848" y="880"/>
                  </a:lnTo>
                  <a:lnTo>
                    <a:pt x="2814" y="820"/>
                  </a:lnTo>
                  <a:lnTo>
                    <a:pt x="2776" y="760"/>
                  </a:lnTo>
                  <a:lnTo>
                    <a:pt x="2736" y="704"/>
                  </a:lnTo>
                  <a:lnTo>
                    <a:pt x="2692" y="648"/>
                  </a:lnTo>
                  <a:lnTo>
                    <a:pt x="2646" y="596"/>
                  </a:lnTo>
                  <a:lnTo>
                    <a:pt x="2598" y="546"/>
                  </a:lnTo>
                  <a:lnTo>
                    <a:pt x="2548" y="498"/>
                  </a:lnTo>
                  <a:lnTo>
                    <a:pt x="2496" y="452"/>
                  </a:lnTo>
                  <a:lnTo>
                    <a:pt x="2440" y="408"/>
                  </a:lnTo>
                  <a:lnTo>
                    <a:pt x="2384" y="368"/>
                  </a:lnTo>
                  <a:lnTo>
                    <a:pt x="2324" y="330"/>
                  </a:lnTo>
                  <a:lnTo>
                    <a:pt x="2264" y="296"/>
                  </a:lnTo>
                  <a:lnTo>
                    <a:pt x="2202" y="264"/>
                  </a:lnTo>
                  <a:lnTo>
                    <a:pt x="2136" y="234"/>
                  </a:lnTo>
                  <a:lnTo>
                    <a:pt x="2070" y="208"/>
                  </a:lnTo>
                  <a:lnTo>
                    <a:pt x="2004" y="186"/>
                  </a:lnTo>
                  <a:lnTo>
                    <a:pt x="1934" y="166"/>
                  </a:lnTo>
                  <a:lnTo>
                    <a:pt x="1864" y="150"/>
                  </a:lnTo>
                  <a:lnTo>
                    <a:pt x="1792" y="136"/>
                  </a:lnTo>
                  <a:lnTo>
                    <a:pt x="1720" y="128"/>
                  </a:lnTo>
                  <a:lnTo>
                    <a:pt x="1646" y="122"/>
                  </a:lnTo>
                  <a:lnTo>
                    <a:pt x="1572" y="120"/>
                  </a:lnTo>
                  <a:lnTo>
                    <a:pt x="1572" y="120"/>
                  </a:lnTo>
                  <a:close/>
                </a:path>
              </a:pathLst>
            </a:custGeom>
            <a:solidFill>
              <a:schemeClr val="bg1">
                <a:lumMod val="85000"/>
              </a:schemeClr>
            </a:solidFill>
            <a:ln>
              <a:noFill/>
            </a:ln>
          </p:spPr>
          <p:txBody>
            <a:bodyPr vert="horz" wrap="square" lIns="91440" tIns="45720" rIns="91440" bIns="45720" numCol="1" anchor="t" anchorCtr="0" compatLnSpc="1"/>
            <a:lstStyle/>
            <a:p>
              <a:endParaRPr lang="zh-CN" altLang="en-US"/>
            </a:p>
          </p:txBody>
        </p:sp>
        <p:sp>
          <p:nvSpPr>
            <p:cNvPr id="67" name="矩形 66"/>
            <p:cNvSpPr/>
            <p:nvPr/>
          </p:nvSpPr>
          <p:spPr>
            <a:xfrm>
              <a:off x="4396978" y="1385270"/>
              <a:ext cx="350044" cy="18397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圆角矩形 67"/>
            <p:cNvSpPr/>
            <p:nvPr/>
          </p:nvSpPr>
          <p:spPr>
            <a:xfrm>
              <a:off x="4235570" y="1244121"/>
              <a:ext cx="672860" cy="171205"/>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1" name="组合 70"/>
          <p:cNvGrpSpPr/>
          <p:nvPr/>
        </p:nvGrpSpPr>
        <p:grpSpPr>
          <a:xfrm>
            <a:off x="5014281" y="1953291"/>
            <a:ext cx="1051539" cy="1305288"/>
            <a:chOff x="3761200" y="1544133"/>
            <a:chExt cx="788757" cy="978966"/>
          </a:xfrm>
        </p:grpSpPr>
        <p:sp>
          <p:nvSpPr>
            <p:cNvPr id="72" name="Freeform 8"/>
            <p:cNvSpPr/>
            <p:nvPr/>
          </p:nvSpPr>
          <p:spPr bwMode="auto">
            <a:xfrm rot="1800000">
              <a:off x="3761200" y="1544133"/>
              <a:ext cx="788757" cy="978966"/>
            </a:xfrm>
            <a:custGeom>
              <a:avLst/>
              <a:gdLst>
                <a:gd name="T0" fmla="*/ 512 w 904"/>
                <a:gd name="T1" fmla="*/ 1122 h 1122"/>
                <a:gd name="T2" fmla="*/ 512 w 904"/>
                <a:gd name="T3" fmla="*/ 1122 h 1122"/>
                <a:gd name="T4" fmla="*/ 516 w 904"/>
                <a:gd name="T5" fmla="*/ 1068 h 1122"/>
                <a:gd name="T6" fmla="*/ 522 w 904"/>
                <a:gd name="T7" fmla="*/ 1016 h 1122"/>
                <a:gd name="T8" fmla="*/ 532 w 904"/>
                <a:gd name="T9" fmla="*/ 964 h 1122"/>
                <a:gd name="T10" fmla="*/ 546 w 904"/>
                <a:gd name="T11" fmla="*/ 914 h 1122"/>
                <a:gd name="T12" fmla="*/ 562 w 904"/>
                <a:gd name="T13" fmla="*/ 866 h 1122"/>
                <a:gd name="T14" fmla="*/ 580 w 904"/>
                <a:gd name="T15" fmla="*/ 818 h 1122"/>
                <a:gd name="T16" fmla="*/ 602 w 904"/>
                <a:gd name="T17" fmla="*/ 772 h 1122"/>
                <a:gd name="T18" fmla="*/ 626 w 904"/>
                <a:gd name="T19" fmla="*/ 728 h 1122"/>
                <a:gd name="T20" fmla="*/ 652 w 904"/>
                <a:gd name="T21" fmla="*/ 686 h 1122"/>
                <a:gd name="T22" fmla="*/ 682 w 904"/>
                <a:gd name="T23" fmla="*/ 644 h 1122"/>
                <a:gd name="T24" fmla="*/ 714 w 904"/>
                <a:gd name="T25" fmla="*/ 606 h 1122"/>
                <a:gd name="T26" fmla="*/ 748 w 904"/>
                <a:gd name="T27" fmla="*/ 568 h 1122"/>
                <a:gd name="T28" fmla="*/ 784 w 904"/>
                <a:gd name="T29" fmla="*/ 534 h 1122"/>
                <a:gd name="T30" fmla="*/ 822 w 904"/>
                <a:gd name="T31" fmla="*/ 502 h 1122"/>
                <a:gd name="T32" fmla="*/ 862 w 904"/>
                <a:gd name="T33" fmla="*/ 472 h 1122"/>
                <a:gd name="T34" fmla="*/ 904 w 904"/>
                <a:gd name="T35" fmla="*/ 444 h 1122"/>
                <a:gd name="T36" fmla="*/ 648 w 904"/>
                <a:gd name="T37" fmla="*/ 0 h 1122"/>
                <a:gd name="T38" fmla="*/ 648 w 904"/>
                <a:gd name="T39" fmla="*/ 0 h 1122"/>
                <a:gd name="T40" fmla="*/ 612 w 904"/>
                <a:gd name="T41" fmla="*/ 22 h 1122"/>
                <a:gd name="T42" fmla="*/ 578 w 904"/>
                <a:gd name="T43" fmla="*/ 46 h 1122"/>
                <a:gd name="T44" fmla="*/ 544 w 904"/>
                <a:gd name="T45" fmla="*/ 70 h 1122"/>
                <a:gd name="T46" fmla="*/ 512 w 904"/>
                <a:gd name="T47" fmla="*/ 96 h 1122"/>
                <a:gd name="T48" fmla="*/ 478 w 904"/>
                <a:gd name="T49" fmla="*/ 122 h 1122"/>
                <a:gd name="T50" fmla="*/ 448 w 904"/>
                <a:gd name="T51" fmla="*/ 148 h 1122"/>
                <a:gd name="T52" fmla="*/ 416 w 904"/>
                <a:gd name="T53" fmla="*/ 176 h 1122"/>
                <a:gd name="T54" fmla="*/ 388 w 904"/>
                <a:gd name="T55" fmla="*/ 206 h 1122"/>
                <a:gd name="T56" fmla="*/ 358 w 904"/>
                <a:gd name="T57" fmla="*/ 236 h 1122"/>
                <a:gd name="T58" fmla="*/ 330 w 904"/>
                <a:gd name="T59" fmla="*/ 266 h 1122"/>
                <a:gd name="T60" fmla="*/ 304 w 904"/>
                <a:gd name="T61" fmla="*/ 298 h 1122"/>
                <a:gd name="T62" fmla="*/ 278 w 904"/>
                <a:gd name="T63" fmla="*/ 332 h 1122"/>
                <a:gd name="T64" fmla="*/ 254 w 904"/>
                <a:gd name="T65" fmla="*/ 364 h 1122"/>
                <a:gd name="T66" fmla="*/ 230 w 904"/>
                <a:gd name="T67" fmla="*/ 398 h 1122"/>
                <a:gd name="T68" fmla="*/ 206 w 904"/>
                <a:gd name="T69" fmla="*/ 434 h 1122"/>
                <a:gd name="T70" fmla="*/ 184 w 904"/>
                <a:gd name="T71" fmla="*/ 470 h 1122"/>
                <a:gd name="T72" fmla="*/ 164 w 904"/>
                <a:gd name="T73" fmla="*/ 506 h 1122"/>
                <a:gd name="T74" fmla="*/ 144 w 904"/>
                <a:gd name="T75" fmla="*/ 542 h 1122"/>
                <a:gd name="T76" fmla="*/ 126 w 904"/>
                <a:gd name="T77" fmla="*/ 580 h 1122"/>
                <a:gd name="T78" fmla="*/ 110 w 904"/>
                <a:gd name="T79" fmla="*/ 618 h 1122"/>
                <a:gd name="T80" fmla="*/ 92 w 904"/>
                <a:gd name="T81" fmla="*/ 658 h 1122"/>
                <a:gd name="T82" fmla="*/ 78 w 904"/>
                <a:gd name="T83" fmla="*/ 698 h 1122"/>
                <a:gd name="T84" fmla="*/ 64 w 904"/>
                <a:gd name="T85" fmla="*/ 738 h 1122"/>
                <a:gd name="T86" fmla="*/ 52 w 904"/>
                <a:gd name="T87" fmla="*/ 778 h 1122"/>
                <a:gd name="T88" fmla="*/ 40 w 904"/>
                <a:gd name="T89" fmla="*/ 820 h 1122"/>
                <a:gd name="T90" fmla="*/ 32 w 904"/>
                <a:gd name="T91" fmla="*/ 862 h 1122"/>
                <a:gd name="T92" fmla="*/ 22 w 904"/>
                <a:gd name="T93" fmla="*/ 904 h 1122"/>
                <a:gd name="T94" fmla="*/ 16 w 904"/>
                <a:gd name="T95" fmla="*/ 946 h 1122"/>
                <a:gd name="T96" fmla="*/ 10 w 904"/>
                <a:gd name="T97" fmla="*/ 990 h 1122"/>
                <a:gd name="T98" fmla="*/ 6 w 904"/>
                <a:gd name="T99" fmla="*/ 1032 h 1122"/>
                <a:gd name="T100" fmla="*/ 2 w 904"/>
                <a:gd name="T101" fmla="*/ 1076 h 1122"/>
                <a:gd name="T102" fmla="*/ 0 w 904"/>
                <a:gd name="T103" fmla="*/ 1122 h 1122"/>
                <a:gd name="T104" fmla="*/ 512 w 904"/>
                <a:gd name="T105" fmla="*/ 1122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04" h="1122">
                  <a:moveTo>
                    <a:pt x="512" y="1122"/>
                  </a:moveTo>
                  <a:lnTo>
                    <a:pt x="512" y="1122"/>
                  </a:lnTo>
                  <a:lnTo>
                    <a:pt x="516" y="1068"/>
                  </a:lnTo>
                  <a:lnTo>
                    <a:pt x="522" y="1016"/>
                  </a:lnTo>
                  <a:lnTo>
                    <a:pt x="532" y="964"/>
                  </a:lnTo>
                  <a:lnTo>
                    <a:pt x="546" y="914"/>
                  </a:lnTo>
                  <a:lnTo>
                    <a:pt x="562" y="866"/>
                  </a:lnTo>
                  <a:lnTo>
                    <a:pt x="580" y="818"/>
                  </a:lnTo>
                  <a:lnTo>
                    <a:pt x="602" y="772"/>
                  </a:lnTo>
                  <a:lnTo>
                    <a:pt x="626" y="728"/>
                  </a:lnTo>
                  <a:lnTo>
                    <a:pt x="652" y="686"/>
                  </a:lnTo>
                  <a:lnTo>
                    <a:pt x="682" y="644"/>
                  </a:lnTo>
                  <a:lnTo>
                    <a:pt x="714" y="606"/>
                  </a:lnTo>
                  <a:lnTo>
                    <a:pt x="748" y="568"/>
                  </a:lnTo>
                  <a:lnTo>
                    <a:pt x="784" y="534"/>
                  </a:lnTo>
                  <a:lnTo>
                    <a:pt x="822" y="502"/>
                  </a:lnTo>
                  <a:lnTo>
                    <a:pt x="862" y="472"/>
                  </a:lnTo>
                  <a:lnTo>
                    <a:pt x="904" y="444"/>
                  </a:lnTo>
                  <a:lnTo>
                    <a:pt x="648" y="0"/>
                  </a:lnTo>
                  <a:lnTo>
                    <a:pt x="648" y="0"/>
                  </a:lnTo>
                  <a:lnTo>
                    <a:pt x="612" y="22"/>
                  </a:lnTo>
                  <a:lnTo>
                    <a:pt x="578" y="46"/>
                  </a:lnTo>
                  <a:lnTo>
                    <a:pt x="544" y="70"/>
                  </a:lnTo>
                  <a:lnTo>
                    <a:pt x="512" y="96"/>
                  </a:lnTo>
                  <a:lnTo>
                    <a:pt x="478" y="122"/>
                  </a:lnTo>
                  <a:lnTo>
                    <a:pt x="448" y="148"/>
                  </a:lnTo>
                  <a:lnTo>
                    <a:pt x="416" y="176"/>
                  </a:lnTo>
                  <a:lnTo>
                    <a:pt x="388" y="206"/>
                  </a:lnTo>
                  <a:lnTo>
                    <a:pt x="358" y="236"/>
                  </a:lnTo>
                  <a:lnTo>
                    <a:pt x="330" y="266"/>
                  </a:lnTo>
                  <a:lnTo>
                    <a:pt x="304" y="298"/>
                  </a:lnTo>
                  <a:lnTo>
                    <a:pt x="278" y="332"/>
                  </a:lnTo>
                  <a:lnTo>
                    <a:pt x="254" y="364"/>
                  </a:lnTo>
                  <a:lnTo>
                    <a:pt x="230" y="398"/>
                  </a:lnTo>
                  <a:lnTo>
                    <a:pt x="206" y="434"/>
                  </a:lnTo>
                  <a:lnTo>
                    <a:pt x="184" y="470"/>
                  </a:lnTo>
                  <a:lnTo>
                    <a:pt x="164" y="506"/>
                  </a:lnTo>
                  <a:lnTo>
                    <a:pt x="144" y="542"/>
                  </a:lnTo>
                  <a:lnTo>
                    <a:pt x="126" y="580"/>
                  </a:lnTo>
                  <a:lnTo>
                    <a:pt x="110" y="618"/>
                  </a:lnTo>
                  <a:lnTo>
                    <a:pt x="92" y="658"/>
                  </a:lnTo>
                  <a:lnTo>
                    <a:pt x="78" y="698"/>
                  </a:lnTo>
                  <a:lnTo>
                    <a:pt x="64" y="738"/>
                  </a:lnTo>
                  <a:lnTo>
                    <a:pt x="52" y="778"/>
                  </a:lnTo>
                  <a:lnTo>
                    <a:pt x="40" y="820"/>
                  </a:lnTo>
                  <a:lnTo>
                    <a:pt x="32" y="862"/>
                  </a:lnTo>
                  <a:lnTo>
                    <a:pt x="22" y="904"/>
                  </a:lnTo>
                  <a:lnTo>
                    <a:pt x="16" y="946"/>
                  </a:lnTo>
                  <a:lnTo>
                    <a:pt x="10" y="990"/>
                  </a:lnTo>
                  <a:lnTo>
                    <a:pt x="6" y="1032"/>
                  </a:lnTo>
                  <a:lnTo>
                    <a:pt x="2" y="1076"/>
                  </a:lnTo>
                  <a:lnTo>
                    <a:pt x="0" y="1122"/>
                  </a:lnTo>
                  <a:lnTo>
                    <a:pt x="512" y="1122"/>
                  </a:lnTo>
                  <a:close/>
                </a:path>
              </a:pathLst>
            </a:custGeom>
            <a:solidFill>
              <a:schemeClr val="accent4"/>
            </a:solidFill>
            <a:ln>
              <a:noFill/>
            </a:ln>
          </p:spPr>
          <p:txBody>
            <a:bodyPr vert="horz" wrap="square" lIns="91440" tIns="45720" rIns="91440" bIns="45720" numCol="1" anchor="t" anchorCtr="0" compatLnSpc="1"/>
            <a:lstStyle/>
            <a:p>
              <a:endParaRPr lang="zh-CN" altLang="en-US"/>
            </a:p>
          </p:txBody>
        </p:sp>
        <p:grpSp>
          <p:nvGrpSpPr>
            <p:cNvPr id="73" name="组合 72"/>
            <p:cNvGrpSpPr/>
            <p:nvPr/>
          </p:nvGrpSpPr>
          <p:grpSpPr>
            <a:xfrm>
              <a:off x="4022551" y="1963223"/>
              <a:ext cx="185218" cy="184873"/>
              <a:chOff x="2578100" y="3027363"/>
              <a:chExt cx="1701800" cy="1698625"/>
            </a:xfrm>
          </p:grpSpPr>
          <p:sp>
            <p:nvSpPr>
              <p:cNvPr id="74" name="Freeform 11"/>
              <p:cNvSpPr/>
              <p:nvPr/>
            </p:nvSpPr>
            <p:spPr bwMode="auto">
              <a:xfrm>
                <a:off x="2578100" y="3027363"/>
                <a:ext cx="1701800" cy="1698625"/>
              </a:xfrm>
              <a:custGeom>
                <a:avLst/>
                <a:gdLst>
                  <a:gd name="T0" fmla="*/ 1056 w 1072"/>
                  <a:gd name="T1" fmla="*/ 160 h 1070"/>
                  <a:gd name="T2" fmla="*/ 910 w 1072"/>
                  <a:gd name="T3" fmla="*/ 14 h 1070"/>
                  <a:gd name="T4" fmla="*/ 910 w 1072"/>
                  <a:gd name="T5" fmla="*/ 14 h 1070"/>
                  <a:gd name="T6" fmla="*/ 902 w 1072"/>
                  <a:gd name="T7" fmla="*/ 6 h 1070"/>
                  <a:gd name="T8" fmla="*/ 892 w 1072"/>
                  <a:gd name="T9" fmla="*/ 2 h 1070"/>
                  <a:gd name="T10" fmla="*/ 882 w 1072"/>
                  <a:gd name="T11" fmla="*/ 0 h 1070"/>
                  <a:gd name="T12" fmla="*/ 872 w 1072"/>
                  <a:gd name="T13" fmla="*/ 0 h 1070"/>
                  <a:gd name="T14" fmla="*/ 862 w 1072"/>
                  <a:gd name="T15" fmla="*/ 0 h 1070"/>
                  <a:gd name="T16" fmla="*/ 852 w 1072"/>
                  <a:gd name="T17" fmla="*/ 4 h 1070"/>
                  <a:gd name="T18" fmla="*/ 842 w 1072"/>
                  <a:gd name="T19" fmla="*/ 10 h 1070"/>
                  <a:gd name="T20" fmla="*/ 832 w 1072"/>
                  <a:gd name="T21" fmla="*/ 16 h 1070"/>
                  <a:gd name="T22" fmla="*/ 732 w 1072"/>
                  <a:gd name="T23" fmla="*/ 118 h 1070"/>
                  <a:gd name="T24" fmla="*/ 86 w 1072"/>
                  <a:gd name="T25" fmla="*/ 764 h 1070"/>
                  <a:gd name="T26" fmla="*/ 0 w 1072"/>
                  <a:gd name="T27" fmla="*/ 1070 h 1070"/>
                  <a:gd name="T28" fmla="*/ 306 w 1072"/>
                  <a:gd name="T29" fmla="*/ 986 h 1070"/>
                  <a:gd name="T30" fmla="*/ 954 w 1072"/>
                  <a:gd name="T31" fmla="*/ 338 h 1070"/>
                  <a:gd name="T32" fmla="*/ 1054 w 1072"/>
                  <a:gd name="T33" fmla="*/ 238 h 1070"/>
                  <a:gd name="T34" fmla="*/ 1054 w 1072"/>
                  <a:gd name="T35" fmla="*/ 238 h 1070"/>
                  <a:gd name="T36" fmla="*/ 1060 w 1072"/>
                  <a:gd name="T37" fmla="*/ 230 h 1070"/>
                  <a:gd name="T38" fmla="*/ 1066 w 1072"/>
                  <a:gd name="T39" fmla="*/ 220 h 1070"/>
                  <a:gd name="T40" fmla="*/ 1070 w 1072"/>
                  <a:gd name="T41" fmla="*/ 210 h 1070"/>
                  <a:gd name="T42" fmla="*/ 1072 w 1072"/>
                  <a:gd name="T43" fmla="*/ 198 h 1070"/>
                  <a:gd name="T44" fmla="*/ 1070 w 1072"/>
                  <a:gd name="T45" fmla="*/ 188 h 1070"/>
                  <a:gd name="T46" fmla="*/ 1068 w 1072"/>
                  <a:gd name="T47" fmla="*/ 178 h 1070"/>
                  <a:gd name="T48" fmla="*/ 1064 w 1072"/>
                  <a:gd name="T49" fmla="*/ 170 h 1070"/>
                  <a:gd name="T50" fmla="*/ 1056 w 1072"/>
                  <a:gd name="T51" fmla="*/ 160 h 1070"/>
                  <a:gd name="T52" fmla="*/ 1056 w 1072"/>
                  <a:gd name="T53" fmla="*/ 16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2" h="1070">
                    <a:moveTo>
                      <a:pt x="1056" y="160"/>
                    </a:moveTo>
                    <a:lnTo>
                      <a:pt x="910" y="14"/>
                    </a:lnTo>
                    <a:lnTo>
                      <a:pt x="910" y="14"/>
                    </a:lnTo>
                    <a:lnTo>
                      <a:pt x="902" y="6"/>
                    </a:lnTo>
                    <a:lnTo>
                      <a:pt x="892" y="2"/>
                    </a:lnTo>
                    <a:lnTo>
                      <a:pt x="882" y="0"/>
                    </a:lnTo>
                    <a:lnTo>
                      <a:pt x="872" y="0"/>
                    </a:lnTo>
                    <a:lnTo>
                      <a:pt x="862" y="0"/>
                    </a:lnTo>
                    <a:lnTo>
                      <a:pt x="852" y="4"/>
                    </a:lnTo>
                    <a:lnTo>
                      <a:pt x="842" y="10"/>
                    </a:lnTo>
                    <a:lnTo>
                      <a:pt x="832" y="16"/>
                    </a:lnTo>
                    <a:lnTo>
                      <a:pt x="732" y="118"/>
                    </a:lnTo>
                    <a:lnTo>
                      <a:pt x="86" y="764"/>
                    </a:lnTo>
                    <a:lnTo>
                      <a:pt x="0" y="1070"/>
                    </a:lnTo>
                    <a:lnTo>
                      <a:pt x="306" y="986"/>
                    </a:lnTo>
                    <a:lnTo>
                      <a:pt x="954" y="338"/>
                    </a:lnTo>
                    <a:lnTo>
                      <a:pt x="1054" y="238"/>
                    </a:lnTo>
                    <a:lnTo>
                      <a:pt x="1054" y="238"/>
                    </a:lnTo>
                    <a:lnTo>
                      <a:pt x="1060" y="230"/>
                    </a:lnTo>
                    <a:lnTo>
                      <a:pt x="1066" y="220"/>
                    </a:lnTo>
                    <a:lnTo>
                      <a:pt x="1070" y="210"/>
                    </a:lnTo>
                    <a:lnTo>
                      <a:pt x="1072" y="198"/>
                    </a:lnTo>
                    <a:lnTo>
                      <a:pt x="1070" y="188"/>
                    </a:lnTo>
                    <a:lnTo>
                      <a:pt x="1068" y="178"/>
                    </a:lnTo>
                    <a:lnTo>
                      <a:pt x="1064" y="170"/>
                    </a:lnTo>
                    <a:lnTo>
                      <a:pt x="1056" y="160"/>
                    </a:lnTo>
                    <a:lnTo>
                      <a:pt x="1056" y="16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5" name="Line 12"/>
              <p:cNvSpPr>
                <a:spLocks noChangeShapeType="1"/>
              </p:cNvSpPr>
              <p:nvPr/>
            </p:nvSpPr>
            <p:spPr bwMode="auto">
              <a:xfrm>
                <a:off x="3740150" y="3214688"/>
                <a:ext cx="352425" cy="3492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6" name="Line 13"/>
              <p:cNvSpPr>
                <a:spLocks noChangeShapeType="1"/>
              </p:cNvSpPr>
              <p:nvPr/>
            </p:nvSpPr>
            <p:spPr bwMode="auto">
              <a:xfrm flipH="1">
                <a:off x="2870200" y="3300413"/>
                <a:ext cx="955675" cy="9588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7" name="Line 14"/>
              <p:cNvSpPr>
                <a:spLocks noChangeShapeType="1"/>
              </p:cNvSpPr>
              <p:nvPr/>
            </p:nvSpPr>
            <p:spPr bwMode="auto">
              <a:xfrm flipH="1">
                <a:off x="3044825" y="3478213"/>
                <a:ext cx="958850" cy="95567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8" name="Freeform 15"/>
              <p:cNvSpPr/>
              <p:nvPr/>
            </p:nvSpPr>
            <p:spPr bwMode="auto">
              <a:xfrm>
                <a:off x="2714625" y="4240213"/>
                <a:ext cx="349250" cy="352425"/>
              </a:xfrm>
              <a:custGeom>
                <a:avLst/>
                <a:gdLst>
                  <a:gd name="T0" fmla="*/ 0 w 220"/>
                  <a:gd name="T1" fmla="*/ 0 h 222"/>
                  <a:gd name="T2" fmla="*/ 98 w 220"/>
                  <a:gd name="T3" fmla="*/ 12 h 222"/>
                  <a:gd name="T4" fmla="*/ 110 w 220"/>
                  <a:gd name="T5" fmla="*/ 110 h 222"/>
                  <a:gd name="T6" fmla="*/ 208 w 220"/>
                  <a:gd name="T7" fmla="*/ 122 h 222"/>
                  <a:gd name="T8" fmla="*/ 220 w 220"/>
                  <a:gd name="T9" fmla="*/ 222 h 222"/>
                </a:gdLst>
                <a:ahLst/>
                <a:cxnLst>
                  <a:cxn ang="0">
                    <a:pos x="T0" y="T1"/>
                  </a:cxn>
                  <a:cxn ang="0">
                    <a:pos x="T2" y="T3"/>
                  </a:cxn>
                  <a:cxn ang="0">
                    <a:pos x="T4" y="T5"/>
                  </a:cxn>
                  <a:cxn ang="0">
                    <a:pos x="T6" y="T7"/>
                  </a:cxn>
                  <a:cxn ang="0">
                    <a:pos x="T8" y="T9"/>
                  </a:cxn>
                </a:cxnLst>
                <a:rect l="0" t="0" r="r" b="b"/>
                <a:pathLst>
                  <a:path w="220" h="222">
                    <a:moveTo>
                      <a:pt x="0" y="0"/>
                    </a:moveTo>
                    <a:lnTo>
                      <a:pt x="98" y="12"/>
                    </a:lnTo>
                    <a:lnTo>
                      <a:pt x="110" y="110"/>
                    </a:lnTo>
                    <a:lnTo>
                      <a:pt x="208" y="122"/>
                    </a:lnTo>
                    <a:lnTo>
                      <a:pt x="220" y="22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9" name="Line 16"/>
              <p:cNvSpPr>
                <a:spLocks noChangeShapeType="1"/>
              </p:cNvSpPr>
              <p:nvPr/>
            </p:nvSpPr>
            <p:spPr bwMode="auto">
              <a:xfrm flipV="1">
                <a:off x="2749550" y="3294063"/>
                <a:ext cx="234950" cy="2381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80" name="Line 17"/>
              <p:cNvSpPr>
                <a:spLocks noChangeShapeType="1"/>
              </p:cNvSpPr>
              <p:nvPr/>
            </p:nvSpPr>
            <p:spPr bwMode="auto">
              <a:xfrm flipV="1">
                <a:off x="2879725" y="3497263"/>
                <a:ext cx="165100" cy="16510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81" name="Line 18"/>
              <p:cNvSpPr>
                <a:spLocks noChangeShapeType="1"/>
              </p:cNvSpPr>
              <p:nvPr/>
            </p:nvSpPr>
            <p:spPr bwMode="auto">
              <a:xfrm flipV="1">
                <a:off x="3771900" y="4319588"/>
                <a:ext cx="238125" cy="2381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82" name="Line 19"/>
              <p:cNvSpPr>
                <a:spLocks noChangeShapeType="1"/>
              </p:cNvSpPr>
              <p:nvPr/>
            </p:nvSpPr>
            <p:spPr bwMode="auto">
              <a:xfrm flipV="1">
                <a:off x="3641725" y="4259263"/>
                <a:ext cx="165100" cy="16510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99" name="Freeform 20"/>
              <p:cNvSpPr/>
              <p:nvPr/>
            </p:nvSpPr>
            <p:spPr bwMode="auto">
              <a:xfrm>
                <a:off x="2619375" y="3071813"/>
                <a:ext cx="736600" cy="736600"/>
              </a:xfrm>
              <a:custGeom>
                <a:avLst/>
                <a:gdLst>
                  <a:gd name="T0" fmla="*/ 464 w 464"/>
                  <a:gd name="T1" fmla="*/ 256 h 464"/>
                  <a:gd name="T2" fmla="*/ 222 w 464"/>
                  <a:gd name="T3" fmla="*/ 14 h 464"/>
                  <a:gd name="T4" fmla="*/ 222 w 464"/>
                  <a:gd name="T5" fmla="*/ 14 h 464"/>
                  <a:gd name="T6" fmla="*/ 214 w 464"/>
                  <a:gd name="T7" fmla="*/ 8 h 464"/>
                  <a:gd name="T8" fmla="*/ 206 w 464"/>
                  <a:gd name="T9" fmla="*/ 4 h 464"/>
                  <a:gd name="T10" fmla="*/ 196 w 464"/>
                  <a:gd name="T11" fmla="*/ 0 h 464"/>
                  <a:gd name="T12" fmla="*/ 188 w 464"/>
                  <a:gd name="T13" fmla="*/ 0 h 464"/>
                  <a:gd name="T14" fmla="*/ 178 w 464"/>
                  <a:gd name="T15" fmla="*/ 0 h 464"/>
                  <a:gd name="T16" fmla="*/ 168 w 464"/>
                  <a:gd name="T17" fmla="*/ 4 h 464"/>
                  <a:gd name="T18" fmla="*/ 160 w 464"/>
                  <a:gd name="T19" fmla="*/ 8 h 464"/>
                  <a:gd name="T20" fmla="*/ 152 w 464"/>
                  <a:gd name="T21" fmla="*/ 14 h 464"/>
                  <a:gd name="T22" fmla="*/ 14 w 464"/>
                  <a:gd name="T23" fmla="*/ 154 h 464"/>
                  <a:gd name="T24" fmla="*/ 14 w 464"/>
                  <a:gd name="T25" fmla="*/ 154 h 464"/>
                  <a:gd name="T26" fmla="*/ 8 w 464"/>
                  <a:gd name="T27" fmla="*/ 160 h 464"/>
                  <a:gd name="T28" fmla="*/ 4 w 464"/>
                  <a:gd name="T29" fmla="*/ 170 h 464"/>
                  <a:gd name="T30" fmla="*/ 0 w 464"/>
                  <a:gd name="T31" fmla="*/ 178 h 464"/>
                  <a:gd name="T32" fmla="*/ 0 w 464"/>
                  <a:gd name="T33" fmla="*/ 188 h 464"/>
                  <a:gd name="T34" fmla="*/ 0 w 464"/>
                  <a:gd name="T35" fmla="*/ 198 h 464"/>
                  <a:gd name="T36" fmla="*/ 4 w 464"/>
                  <a:gd name="T37" fmla="*/ 206 h 464"/>
                  <a:gd name="T38" fmla="*/ 8 w 464"/>
                  <a:gd name="T39" fmla="*/ 214 h 464"/>
                  <a:gd name="T40" fmla="*/ 14 w 464"/>
                  <a:gd name="T41" fmla="*/ 222 h 464"/>
                  <a:gd name="T42" fmla="*/ 256 w 464"/>
                  <a:gd name="T43" fmla="*/ 4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4" h="464">
                    <a:moveTo>
                      <a:pt x="464" y="256"/>
                    </a:moveTo>
                    <a:lnTo>
                      <a:pt x="222" y="14"/>
                    </a:lnTo>
                    <a:lnTo>
                      <a:pt x="222" y="14"/>
                    </a:lnTo>
                    <a:lnTo>
                      <a:pt x="214" y="8"/>
                    </a:lnTo>
                    <a:lnTo>
                      <a:pt x="206" y="4"/>
                    </a:lnTo>
                    <a:lnTo>
                      <a:pt x="196" y="0"/>
                    </a:lnTo>
                    <a:lnTo>
                      <a:pt x="188" y="0"/>
                    </a:lnTo>
                    <a:lnTo>
                      <a:pt x="178" y="0"/>
                    </a:lnTo>
                    <a:lnTo>
                      <a:pt x="168" y="4"/>
                    </a:lnTo>
                    <a:lnTo>
                      <a:pt x="160" y="8"/>
                    </a:lnTo>
                    <a:lnTo>
                      <a:pt x="152" y="14"/>
                    </a:lnTo>
                    <a:lnTo>
                      <a:pt x="14" y="154"/>
                    </a:lnTo>
                    <a:lnTo>
                      <a:pt x="14" y="154"/>
                    </a:lnTo>
                    <a:lnTo>
                      <a:pt x="8" y="160"/>
                    </a:lnTo>
                    <a:lnTo>
                      <a:pt x="4" y="170"/>
                    </a:lnTo>
                    <a:lnTo>
                      <a:pt x="0" y="178"/>
                    </a:lnTo>
                    <a:lnTo>
                      <a:pt x="0" y="188"/>
                    </a:lnTo>
                    <a:lnTo>
                      <a:pt x="0" y="198"/>
                    </a:lnTo>
                    <a:lnTo>
                      <a:pt x="4" y="206"/>
                    </a:lnTo>
                    <a:lnTo>
                      <a:pt x="8" y="214"/>
                    </a:lnTo>
                    <a:lnTo>
                      <a:pt x="14" y="222"/>
                    </a:lnTo>
                    <a:lnTo>
                      <a:pt x="256" y="464"/>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0" name="Freeform 21"/>
              <p:cNvSpPr/>
              <p:nvPr/>
            </p:nvSpPr>
            <p:spPr bwMode="auto">
              <a:xfrm>
                <a:off x="3495675" y="3948113"/>
                <a:ext cx="736600" cy="736600"/>
              </a:xfrm>
              <a:custGeom>
                <a:avLst/>
                <a:gdLst>
                  <a:gd name="T0" fmla="*/ 0 w 464"/>
                  <a:gd name="T1" fmla="*/ 210 h 464"/>
                  <a:gd name="T2" fmla="*/ 242 w 464"/>
                  <a:gd name="T3" fmla="*/ 450 h 464"/>
                  <a:gd name="T4" fmla="*/ 242 w 464"/>
                  <a:gd name="T5" fmla="*/ 450 h 464"/>
                  <a:gd name="T6" fmla="*/ 250 w 464"/>
                  <a:gd name="T7" fmla="*/ 456 h 464"/>
                  <a:gd name="T8" fmla="*/ 258 w 464"/>
                  <a:gd name="T9" fmla="*/ 462 h 464"/>
                  <a:gd name="T10" fmla="*/ 268 w 464"/>
                  <a:gd name="T11" fmla="*/ 464 h 464"/>
                  <a:gd name="T12" fmla="*/ 276 w 464"/>
                  <a:gd name="T13" fmla="*/ 464 h 464"/>
                  <a:gd name="T14" fmla="*/ 286 w 464"/>
                  <a:gd name="T15" fmla="*/ 464 h 464"/>
                  <a:gd name="T16" fmla="*/ 296 w 464"/>
                  <a:gd name="T17" fmla="*/ 462 h 464"/>
                  <a:gd name="T18" fmla="*/ 304 w 464"/>
                  <a:gd name="T19" fmla="*/ 456 h 464"/>
                  <a:gd name="T20" fmla="*/ 312 w 464"/>
                  <a:gd name="T21" fmla="*/ 450 h 464"/>
                  <a:gd name="T22" fmla="*/ 450 w 464"/>
                  <a:gd name="T23" fmla="*/ 312 h 464"/>
                  <a:gd name="T24" fmla="*/ 450 w 464"/>
                  <a:gd name="T25" fmla="*/ 312 h 464"/>
                  <a:gd name="T26" fmla="*/ 456 w 464"/>
                  <a:gd name="T27" fmla="*/ 304 h 464"/>
                  <a:gd name="T28" fmla="*/ 460 w 464"/>
                  <a:gd name="T29" fmla="*/ 296 h 464"/>
                  <a:gd name="T30" fmla="*/ 464 w 464"/>
                  <a:gd name="T31" fmla="*/ 286 h 464"/>
                  <a:gd name="T32" fmla="*/ 464 w 464"/>
                  <a:gd name="T33" fmla="*/ 278 h 464"/>
                  <a:gd name="T34" fmla="*/ 464 w 464"/>
                  <a:gd name="T35" fmla="*/ 268 h 464"/>
                  <a:gd name="T36" fmla="*/ 460 w 464"/>
                  <a:gd name="T37" fmla="*/ 258 h 464"/>
                  <a:gd name="T38" fmla="*/ 456 w 464"/>
                  <a:gd name="T39" fmla="*/ 250 h 464"/>
                  <a:gd name="T40" fmla="*/ 450 w 464"/>
                  <a:gd name="T41" fmla="*/ 242 h 464"/>
                  <a:gd name="T42" fmla="*/ 208 w 464"/>
                  <a:gd name="T43" fmla="*/ 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4" h="464">
                    <a:moveTo>
                      <a:pt x="0" y="210"/>
                    </a:moveTo>
                    <a:lnTo>
                      <a:pt x="242" y="450"/>
                    </a:lnTo>
                    <a:lnTo>
                      <a:pt x="242" y="450"/>
                    </a:lnTo>
                    <a:lnTo>
                      <a:pt x="250" y="456"/>
                    </a:lnTo>
                    <a:lnTo>
                      <a:pt x="258" y="462"/>
                    </a:lnTo>
                    <a:lnTo>
                      <a:pt x="268" y="464"/>
                    </a:lnTo>
                    <a:lnTo>
                      <a:pt x="276" y="464"/>
                    </a:lnTo>
                    <a:lnTo>
                      <a:pt x="286" y="464"/>
                    </a:lnTo>
                    <a:lnTo>
                      <a:pt x="296" y="462"/>
                    </a:lnTo>
                    <a:lnTo>
                      <a:pt x="304" y="456"/>
                    </a:lnTo>
                    <a:lnTo>
                      <a:pt x="312" y="450"/>
                    </a:lnTo>
                    <a:lnTo>
                      <a:pt x="450" y="312"/>
                    </a:lnTo>
                    <a:lnTo>
                      <a:pt x="450" y="312"/>
                    </a:lnTo>
                    <a:lnTo>
                      <a:pt x="456" y="304"/>
                    </a:lnTo>
                    <a:lnTo>
                      <a:pt x="460" y="296"/>
                    </a:lnTo>
                    <a:lnTo>
                      <a:pt x="464" y="286"/>
                    </a:lnTo>
                    <a:lnTo>
                      <a:pt x="464" y="278"/>
                    </a:lnTo>
                    <a:lnTo>
                      <a:pt x="464" y="268"/>
                    </a:lnTo>
                    <a:lnTo>
                      <a:pt x="460" y="258"/>
                    </a:lnTo>
                    <a:lnTo>
                      <a:pt x="456" y="250"/>
                    </a:lnTo>
                    <a:lnTo>
                      <a:pt x="450" y="242"/>
                    </a:lnTo>
                    <a:lnTo>
                      <a:pt x="208"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01" name="组合 100"/>
          <p:cNvGrpSpPr/>
          <p:nvPr/>
        </p:nvGrpSpPr>
        <p:grpSpPr>
          <a:xfrm>
            <a:off x="6124010" y="4173654"/>
            <a:ext cx="1051539" cy="1302961"/>
            <a:chOff x="4593605" y="3209405"/>
            <a:chExt cx="788757" cy="977221"/>
          </a:xfrm>
        </p:grpSpPr>
        <p:sp>
          <p:nvSpPr>
            <p:cNvPr id="102" name="Freeform 10"/>
            <p:cNvSpPr/>
            <p:nvPr/>
          </p:nvSpPr>
          <p:spPr bwMode="auto">
            <a:xfrm rot="1800000">
              <a:off x="4593605" y="3209405"/>
              <a:ext cx="788757" cy="977221"/>
            </a:xfrm>
            <a:custGeom>
              <a:avLst/>
              <a:gdLst>
                <a:gd name="T0" fmla="*/ 392 w 904"/>
                <a:gd name="T1" fmla="*/ 0 h 1120"/>
                <a:gd name="T2" fmla="*/ 392 w 904"/>
                <a:gd name="T3" fmla="*/ 0 h 1120"/>
                <a:gd name="T4" fmla="*/ 388 w 904"/>
                <a:gd name="T5" fmla="*/ 52 h 1120"/>
                <a:gd name="T6" fmla="*/ 382 w 904"/>
                <a:gd name="T7" fmla="*/ 104 h 1120"/>
                <a:gd name="T8" fmla="*/ 372 w 904"/>
                <a:gd name="T9" fmla="*/ 156 h 1120"/>
                <a:gd name="T10" fmla="*/ 358 w 904"/>
                <a:gd name="T11" fmla="*/ 206 h 1120"/>
                <a:gd name="T12" fmla="*/ 342 w 904"/>
                <a:gd name="T13" fmla="*/ 254 h 1120"/>
                <a:gd name="T14" fmla="*/ 324 w 904"/>
                <a:gd name="T15" fmla="*/ 302 h 1120"/>
                <a:gd name="T16" fmla="*/ 302 w 904"/>
                <a:gd name="T17" fmla="*/ 348 h 1120"/>
                <a:gd name="T18" fmla="*/ 278 w 904"/>
                <a:gd name="T19" fmla="*/ 392 h 1120"/>
                <a:gd name="T20" fmla="*/ 252 w 904"/>
                <a:gd name="T21" fmla="*/ 434 h 1120"/>
                <a:gd name="T22" fmla="*/ 222 w 904"/>
                <a:gd name="T23" fmla="*/ 476 h 1120"/>
                <a:gd name="T24" fmla="*/ 190 w 904"/>
                <a:gd name="T25" fmla="*/ 514 h 1120"/>
                <a:gd name="T26" fmla="*/ 156 w 904"/>
                <a:gd name="T27" fmla="*/ 552 h 1120"/>
                <a:gd name="T28" fmla="*/ 120 w 904"/>
                <a:gd name="T29" fmla="*/ 586 h 1120"/>
                <a:gd name="T30" fmla="*/ 82 w 904"/>
                <a:gd name="T31" fmla="*/ 620 h 1120"/>
                <a:gd name="T32" fmla="*/ 42 w 904"/>
                <a:gd name="T33" fmla="*/ 650 h 1120"/>
                <a:gd name="T34" fmla="*/ 0 w 904"/>
                <a:gd name="T35" fmla="*/ 678 h 1120"/>
                <a:gd name="T36" fmla="*/ 256 w 904"/>
                <a:gd name="T37" fmla="*/ 1120 h 1120"/>
                <a:gd name="T38" fmla="*/ 256 w 904"/>
                <a:gd name="T39" fmla="*/ 1120 h 1120"/>
                <a:gd name="T40" fmla="*/ 292 w 904"/>
                <a:gd name="T41" fmla="*/ 1098 h 1120"/>
                <a:gd name="T42" fmla="*/ 326 w 904"/>
                <a:gd name="T43" fmla="*/ 1074 h 1120"/>
                <a:gd name="T44" fmla="*/ 360 w 904"/>
                <a:gd name="T45" fmla="*/ 1050 h 1120"/>
                <a:gd name="T46" fmla="*/ 392 w 904"/>
                <a:gd name="T47" fmla="*/ 1026 h 1120"/>
                <a:gd name="T48" fmla="*/ 426 w 904"/>
                <a:gd name="T49" fmla="*/ 998 h 1120"/>
                <a:gd name="T50" fmla="*/ 456 w 904"/>
                <a:gd name="T51" fmla="*/ 972 h 1120"/>
                <a:gd name="T52" fmla="*/ 488 w 904"/>
                <a:gd name="T53" fmla="*/ 944 h 1120"/>
                <a:gd name="T54" fmla="*/ 516 w 904"/>
                <a:gd name="T55" fmla="*/ 914 h 1120"/>
                <a:gd name="T56" fmla="*/ 546 w 904"/>
                <a:gd name="T57" fmla="*/ 884 h 1120"/>
                <a:gd name="T58" fmla="*/ 574 w 904"/>
                <a:gd name="T59" fmla="*/ 854 h 1120"/>
                <a:gd name="T60" fmla="*/ 600 w 904"/>
                <a:gd name="T61" fmla="*/ 822 h 1120"/>
                <a:gd name="T62" fmla="*/ 626 w 904"/>
                <a:gd name="T63" fmla="*/ 790 h 1120"/>
                <a:gd name="T64" fmla="*/ 650 w 904"/>
                <a:gd name="T65" fmla="*/ 756 h 1120"/>
                <a:gd name="T66" fmla="*/ 674 w 904"/>
                <a:gd name="T67" fmla="*/ 722 h 1120"/>
                <a:gd name="T68" fmla="*/ 698 w 904"/>
                <a:gd name="T69" fmla="*/ 686 h 1120"/>
                <a:gd name="T70" fmla="*/ 720 w 904"/>
                <a:gd name="T71" fmla="*/ 652 h 1120"/>
                <a:gd name="T72" fmla="*/ 740 w 904"/>
                <a:gd name="T73" fmla="*/ 614 h 1120"/>
                <a:gd name="T74" fmla="*/ 760 w 904"/>
                <a:gd name="T75" fmla="*/ 578 h 1120"/>
                <a:gd name="T76" fmla="*/ 778 w 904"/>
                <a:gd name="T77" fmla="*/ 540 h 1120"/>
                <a:gd name="T78" fmla="*/ 794 w 904"/>
                <a:gd name="T79" fmla="*/ 502 h 1120"/>
                <a:gd name="T80" fmla="*/ 812 w 904"/>
                <a:gd name="T81" fmla="*/ 462 h 1120"/>
                <a:gd name="T82" fmla="*/ 826 w 904"/>
                <a:gd name="T83" fmla="*/ 424 h 1120"/>
                <a:gd name="T84" fmla="*/ 840 w 904"/>
                <a:gd name="T85" fmla="*/ 384 h 1120"/>
                <a:gd name="T86" fmla="*/ 852 w 904"/>
                <a:gd name="T87" fmla="*/ 342 h 1120"/>
                <a:gd name="T88" fmla="*/ 864 w 904"/>
                <a:gd name="T89" fmla="*/ 302 h 1120"/>
                <a:gd name="T90" fmla="*/ 872 w 904"/>
                <a:gd name="T91" fmla="*/ 260 h 1120"/>
                <a:gd name="T92" fmla="*/ 882 w 904"/>
                <a:gd name="T93" fmla="*/ 218 h 1120"/>
                <a:gd name="T94" fmla="*/ 888 w 904"/>
                <a:gd name="T95" fmla="*/ 174 h 1120"/>
                <a:gd name="T96" fmla="*/ 894 w 904"/>
                <a:gd name="T97" fmla="*/ 132 h 1120"/>
                <a:gd name="T98" fmla="*/ 898 w 904"/>
                <a:gd name="T99" fmla="*/ 88 h 1120"/>
                <a:gd name="T100" fmla="*/ 902 w 904"/>
                <a:gd name="T101" fmla="*/ 44 h 1120"/>
                <a:gd name="T102" fmla="*/ 904 w 904"/>
                <a:gd name="T103" fmla="*/ 0 h 1120"/>
                <a:gd name="T104" fmla="*/ 392 w 904"/>
                <a:gd name="T10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04" h="1120">
                  <a:moveTo>
                    <a:pt x="392" y="0"/>
                  </a:moveTo>
                  <a:lnTo>
                    <a:pt x="392" y="0"/>
                  </a:lnTo>
                  <a:lnTo>
                    <a:pt x="388" y="52"/>
                  </a:lnTo>
                  <a:lnTo>
                    <a:pt x="382" y="104"/>
                  </a:lnTo>
                  <a:lnTo>
                    <a:pt x="372" y="156"/>
                  </a:lnTo>
                  <a:lnTo>
                    <a:pt x="358" y="206"/>
                  </a:lnTo>
                  <a:lnTo>
                    <a:pt x="342" y="254"/>
                  </a:lnTo>
                  <a:lnTo>
                    <a:pt x="324" y="302"/>
                  </a:lnTo>
                  <a:lnTo>
                    <a:pt x="302" y="348"/>
                  </a:lnTo>
                  <a:lnTo>
                    <a:pt x="278" y="392"/>
                  </a:lnTo>
                  <a:lnTo>
                    <a:pt x="252" y="434"/>
                  </a:lnTo>
                  <a:lnTo>
                    <a:pt x="222" y="476"/>
                  </a:lnTo>
                  <a:lnTo>
                    <a:pt x="190" y="514"/>
                  </a:lnTo>
                  <a:lnTo>
                    <a:pt x="156" y="552"/>
                  </a:lnTo>
                  <a:lnTo>
                    <a:pt x="120" y="586"/>
                  </a:lnTo>
                  <a:lnTo>
                    <a:pt x="82" y="620"/>
                  </a:lnTo>
                  <a:lnTo>
                    <a:pt x="42" y="650"/>
                  </a:lnTo>
                  <a:lnTo>
                    <a:pt x="0" y="678"/>
                  </a:lnTo>
                  <a:lnTo>
                    <a:pt x="256" y="1120"/>
                  </a:lnTo>
                  <a:lnTo>
                    <a:pt x="256" y="1120"/>
                  </a:lnTo>
                  <a:lnTo>
                    <a:pt x="292" y="1098"/>
                  </a:lnTo>
                  <a:lnTo>
                    <a:pt x="326" y="1074"/>
                  </a:lnTo>
                  <a:lnTo>
                    <a:pt x="360" y="1050"/>
                  </a:lnTo>
                  <a:lnTo>
                    <a:pt x="392" y="1026"/>
                  </a:lnTo>
                  <a:lnTo>
                    <a:pt x="426" y="998"/>
                  </a:lnTo>
                  <a:lnTo>
                    <a:pt x="456" y="972"/>
                  </a:lnTo>
                  <a:lnTo>
                    <a:pt x="488" y="944"/>
                  </a:lnTo>
                  <a:lnTo>
                    <a:pt x="516" y="914"/>
                  </a:lnTo>
                  <a:lnTo>
                    <a:pt x="546" y="884"/>
                  </a:lnTo>
                  <a:lnTo>
                    <a:pt x="574" y="854"/>
                  </a:lnTo>
                  <a:lnTo>
                    <a:pt x="600" y="822"/>
                  </a:lnTo>
                  <a:lnTo>
                    <a:pt x="626" y="790"/>
                  </a:lnTo>
                  <a:lnTo>
                    <a:pt x="650" y="756"/>
                  </a:lnTo>
                  <a:lnTo>
                    <a:pt x="674" y="722"/>
                  </a:lnTo>
                  <a:lnTo>
                    <a:pt x="698" y="686"/>
                  </a:lnTo>
                  <a:lnTo>
                    <a:pt x="720" y="652"/>
                  </a:lnTo>
                  <a:lnTo>
                    <a:pt x="740" y="614"/>
                  </a:lnTo>
                  <a:lnTo>
                    <a:pt x="760" y="578"/>
                  </a:lnTo>
                  <a:lnTo>
                    <a:pt x="778" y="540"/>
                  </a:lnTo>
                  <a:lnTo>
                    <a:pt x="794" y="502"/>
                  </a:lnTo>
                  <a:lnTo>
                    <a:pt x="812" y="462"/>
                  </a:lnTo>
                  <a:lnTo>
                    <a:pt x="826" y="424"/>
                  </a:lnTo>
                  <a:lnTo>
                    <a:pt x="840" y="384"/>
                  </a:lnTo>
                  <a:lnTo>
                    <a:pt x="852" y="342"/>
                  </a:lnTo>
                  <a:lnTo>
                    <a:pt x="864" y="302"/>
                  </a:lnTo>
                  <a:lnTo>
                    <a:pt x="872" y="260"/>
                  </a:lnTo>
                  <a:lnTo>
                    <a:pt x="882" y="218"/>
                  </a:lnTo>
                  <a:lnTo>
                    <a:pt x="888" y="174"/>
                  </a:lnTo>
                  <a:lnTo>
                    <a:pt x="894" y="132"/>
                  </a:lnTo>
                  <a:lnTo>
                    <a:pt x="898" y="88"/>
                  </a:lnTo>
                  <a:lnTo>
                    <a:pt x="902" y="44"/>
                  </a:lnTo>
                  <a:lnTo>
                    <a:pt x="904" y="0"/>
                  </a:lnTo>
                  <a:lnTo>
                    <a:pt x="392" y="0"/>
                  </a:lnTo>
                  <a:close/>
                </a:path>
              </a:pathLst>
            </a:custGeom>
            <a:solidFill>
              <a:schemeClr val="accent5"/>
            </a:solidFill>
            <a:ln>
              <a:noFill/>
            </a:ln>
          </p:spPr>
          <p:txBody>
            <a:bodyPr vert="horz" wrap="square" lIns="91440" tIns="45720" rIns="91440" bIns="45720" numCol="1" anchor="t" anchorCtr="0" compatLnSpc="1"/>
            <a:lstStyle/>
            <a:p>
              <a:endParaRPr lang="zh-CN" altLang="en-US"/>
            </a:p>
          </p:txBody>
        </p:sp>
        <p:grpSp>
          <p:nvGrpSpPr>
            <p:cNvPr id="103" name="组合 102"/>
            <p:cNvGrpSpPr/>
            <p:nvPr/>
          </p:nvGrpSpPr>
          <p:grpSpPr>
            <a:xfrm>
              <a:off x="4938344" y="3612235"/>
              <a:ext cx="185910" cy="184873"/>
              <a:chOff x="2616200" y="414338"/>
              <a:chExt cx="1708150" cy="1698625"/>
            </a:xfrm>
          </p:grpSpPr>
          <p:sp>
            <p:nvSpPr>
              <p:cNvPr id="104"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5"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6" name="Line 27"/>
              <p:cNvSpPr>
                <a:spLocks noChangeShapeType="1"/>
              </p:cNvSpPr>
              <p:nvPr/>
            </p:nvSpPr>
            <p:spPr bwMode="auto">
              <a:xfrm flipH="1">
                <a:off x="3409950" y="614363"/>
                <a:ext cx="606425" cy="54610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107" name="组合 106"/>
          <p:cNvGrpSpPr/>
          <p:nvPr/>
        </p:nvGrpSpPr>
        <p:grpSpPr>
          <a:xfrm>
            <a:off x="4330897" y="3138265"/>
            <a:ext cx="1051539" cy="1302961"/>
            <a:chOff x="3248595" y="2432863"/>
            <a:chExt cx="788757" cy="977221"/>
          </a:xfrm>
        </p:grpSpPr>
        <p:sp>
          <p:nvSpPr>
            <p:cNvPr id="108" name="Freeform 12"/>
            <p:cNvSpPr/>
            <p:nvPr/>
          </p:nvSpPr>
          <p:spPr bwMode="auto">
            <a:xfrm rot="1800000">
              <a:off x="3248595" y="2432863"/>
              <a:ext cx="788757" cy="977221"/>
            </a:xfrm>
            <a:custGeom>
              <a:avLst/>
              <a:gdLst>
                <a:gd name="T0" fmla="*/ 904 w 904"/>
                <a:gd name="T1" fmla="*/ 678 h 1120"/>
                <a:gd name="T2" fmla="*/ 904 w 904"/>
                <a:gd name="T3" fmla="*/ 678 h 1120"/>
                <a:gd name="T4" fmla="*/ 862 w 904"/>
                <a:gd name="T5" fmla="*/ 650 h 1120"/>
                <a:gd name="T6" fmla="*/ 822 w 904"/>
                <a:gd name="T7" fmla="*/ 620 h 1120"/>
                <a:gd name="T8" fmla="*/ 784 w 904"/>
                <a:gd name="T9" fmla="*/ 586 h 1120"/>
                <a:gd name="T10" fmla="*/ 748 w 904"/>
                <a:gd name="T11" fmla="*/ 552 h 1120"/>
                <a:gd name="T12" fmla="*/ 714 w 904"/>
                <a:gd name="T13" fmla="*/ 514 h 1120"/>
                <a:gd name="T14" fmla="*/ 682 w 904"/>
                <a:gd name="T15" fmla="*/ 476 h 1120"/>
                <a:gd name="T16" fmla="*/ 652 w 904"/>
                <a:gd name="T17" fmla="*/ 434 h 1120"/>
                <a:gd name="T18" fmla="*/ 626 w 904"/>
                <a:gd name="T19" fmla="*/ 392 h 1120"/>
                <a:gd name="T20" fmla="*/ 602 w 904"/>
                <a:gd name="T21" fmla="*/ 348 h 1120"/>
                <a:gd name="T22" fmla="*/ 580 w 904"/>
                <a:gd name="T23" fmla="*/ 302 h 1120"/>
                <a:gd name="T24" fmla="*/ 562 w 904"/>
                <a:gd name="T25" fmla="*/ 254 h 1120"/>
                <a:gd name="T26" fmla="*/ 546 w 904"/>
                <a:gd name="T27" fmla="*/ 206 h 1120"/>
                <a:gd name="T28" fmla="*/ 532 w 904"/>
                <a:gd name="T29" fmla="*/ 156 h 1120"/>
                <a:gd name="T30" fmla="*/ 522 w 904"/>
                <a:gd name="T31" fmla="*/ 104 h 1120"/>
                <a:gd name="T32" fmla="*/ 516 w 904"/>
                <a:gd name="T33" fmla="*/ 52 h 1120"/>
                <a:gd name="T34" fmla="*/ 512 w 904"/>
                <a:gd name="T35" fmla="*/ 0 h 1120"/>
                <a:gd name="T36" fmla="*/ 0 w 904"/>
                <a:gd name="T37" fmla="*/ 0 h 1120"/>
                <a:gd name="T38" fmla="*/ 0 w 904"/>
                <a:gd name="T39" fmla="*/ 0 h 1120"/>
                <a:gd name="T40" fmla="*/ 2 w 904"/>
                <a:gd name="T41" fmla="*/ 44 h 1120"/>
                <a:gd name="T42" fmla="*/ 6 w 904"/>
                <a:gd name="T43" fmla="*/ 88 h 1120"/>
                <a:gd name="T44" fmla="*/ 10 w 904"/>
                <a:gd name="T45" fmla="*/ 132 h 1120"/>
                <a:gd name="T46" fmla="*/ 16 w 904"/>
                <a:gd name="T47" fmla="*/ 174 h 1120"/>
                <a:gd name="T48" fmla="*/ 22 w 904"/>
                <a:gd name="T49" fmla="*/ 218 h 1120"/>
                <a:gd name="T50" fmla="*/ 32 w 904"/>
                <a:gd name="T51" fmla="*/ 260 h 1120"/>
                <a:gd name="T52" fmla="*/ 40 w 904"/>
                <a:gd name="T53" fmla="*/ 302 h 1120"/>
                <a:gd name="T54" fmla="*/ 52 w 904"/>
                <a:gd name="T55" fmla="*/ 342 h 1120"/>
                <a:gd name="T56" fmla="*/ 64 w 904"/>
                <a:gd name="T57" fmla="*/ 384 h 1120"/>
                <a:gd name="T58" fmla="*/ 78 w 904"/>
                <a:gd name="T59" fmla="*/ 424 h 1120"/>
                <a:gd name="T60" fmla="*/ 92 w 904"/>
                <a:gd name="T61" fmla="*/ 462 h 1120"/>
                <a:gd name="T62" fmla="*/ 110 w 904"/>
                <a:gd name="T63" fmla="*/ 502 h 1120"/>
                <a:gd name="T64" fmla="*/ 126 w 904"/>
                <a:gd name="T65" fmla="*/ 540 h 1120"/>
                <a:gd name="T66" fmla="*/ 144 w 904"/>
                <a:gd name="T67" fmla="*/ 578 h 1120"/>
                <a:gd name="T68" fmla="*/ 164 w 904"/>
                <a:gd name="T69" fmla="*/ 614 h 1120"/>
                <a:gd name="T70" fmla="*/ 184 w 904"/>
                <a:gd name="T71" fmla="*/ 652 h 1120"/>
                <a:gd name="T72" fmla="*/ 206 w 904"/>
                <a:gd name="T73" fmla="*/ 686 h 1120"/>
                <a:gd name="T74" fmla="*/ 230 w 904"/>
                <a:gd name="T75" fmla="*/ 722 h 1120"/>
                <a:gd name="T76" fmla="*/ 254 w 904"/>
                <a:gd name="T77" fmla="*/ 756 h 1120"/>
                <a:gd name="T78" fmla="*/ 278 w 904"/>
                <a:gd name="T79" fmla="*/ 790 h 1120"/>
                <a:gd name="T80" fmla="*/ 304 w 904"/>
                <a:gd name="T81" fmla="*/ 822 h 1120"/>
                <a:gd name="T82" fmla="*/ 330 w 904"/>
                <a:gd name="T83" fmla="*/ 854 h 1120"/>
                <a:gd name="T84" fmla="*/ 358 w 904"/>
                <a:gd name="T85" fmla="*/ 884 h 1120"/>
                <a:gd name="T86" fmla="*/ 388 w 904"/>
                <a:gd name="T87" fmla="*/ 914 h 1120"/>
                <a:gd name="T88" fmla="*/ 416 w 904"/>
                <a:gd name="T89" fmla="*/ 944 h 1120"/>
                <a:gd name="T90" fmla="*/ 448 w 904"/>
                <a:gd name="T91" fmla="*/ 972 h 1120"/>
                <a:gd name="T92" fmla="*/ 478 w 904"/>
                <a:gd name="T93" fmla="*/ 998 h 1120"/>
                <a:gd name="T94" fmla="*/ 512 w 904"/>
                <a:gd name="T95" fmla="*/ 1026 h 1120"/>
                <a:gd name="T96" fmla="*/ 544 w 904"/>
                <a:gd name="T97" fmla="*/ 1050 h 1120"/>
                <a:gd name="T98" fmla="*/ 578 w 904"/>
                <a:gd name="T99" fmla="*/ 1074 h 1120"/>
                <a:gd name="T100" fmla="*/ 612 w 904"/>
                <a:gd name="T101" fmla="*/ 1098 h 1120"/>
                <a:gd name="T102" fmla="*/ 648 w 904"/>
                <a:gd name="T103" fmla="*/ 1120 h 1120"/>
                <a:gd name="T104" fmla="*/ 904 w 904"/>
                <a:gd name="T105" fmla="*/ 678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04" h="1120">
                  <a:moveTo>
                    <a:pt x="904" y="678"/>
                  </a:moveTo>
                  <a:lnTo>
                    <a:pt x="904" y="678"/>
                  </a:lnTo>
                  <a:lnTo>
                    <a:pt x="862" y="650"/>
                  </a:lnTo>
                  <a:lnTo>
                    <a:pt x="822" y="620"/>
                  </a:lnTo>
                  <a:lnTo>
                    <a:pt x="784" y="586"/>
                  </a:lnTo>
                  <a:lnTo>
                    <a:pt x="748" y="552"/>
                  </a:lnTo>
                  <a:lnTo>
                    <a:pt x="714" y="514"/>
                  </a:lnTo>
                  <a:lnTo>
                    <a:pt x="682" y="476"/>
                  </a:lnTo>
                  <a:lnTo>
                    <a:pt x="652" y="434"/>
                  </a:lnTo>
                  <a:lnTo>
                    <a:pt x="626" y="392"/>
                  </a:lnTo>
                  <a:lnTo>
                    <a:pt x="602" y="348"/>
                  </a:lnTo>
                  <a:lnTo>
                    <a:pt x="580" y="302"/>
                  </a:lnTo>
                  <a:lnTo>
                    <a:pt x="562" y="254"/>
                  </a:lnTo>
                  <a:lnTo>
                    <a:pt x="546" y="206"/>
                  </a:lnTo>
                  <a:lnTo>
                    <a:pt x="532" y="156"/>
                  </a:lnTo>
                  <a:lnTo>
                    <a:pt x="522" y="104"/>
                  </a:lnTo>
                  <a:lnTo>
                    <a:pt x="516" y="52"/>
                  </a:lnTo>
                  <a:lnTo>
                    <a:pt x="512" y="0"/>
                  </a:lnTo>
                  <a:lnTo>
                    <a:pt x="0" y="0"/>
                  </a:lnTo>
                  <a:lnTo>
                    <a:pt x="0" y="0"/>
                  </a:lnTo>
                  <a:lnTo>
                    <a:pt x="2" y="44"/>
                  </a:lnTo>
                  <a:lnTo>
                    <a:pt x="6" y="88"/>
                  </a:lnTo>
                  <a:lnTo>
                    <a:pt x="10" y="132"/>
                  </a:lnTo>
                  <a:lnTo>
                    <a:pt x="16" y="174"/>
                  </a:lnTo>
                  <a:lnTo>
                    <a:pt x="22" y="218"/>
                  </a:lnTo>
                  <a:lnTo>
                    <a:pt x="32" y="260"/>
                  </a:lnTo>
                  <a:lnTo>
                    <a:pt x="40" y="302"/>
                  </a:lnTo>
                  <a:lnTo>
                    <a:pt x="52" y="342"/>
                  </a:lnTo>
                  <a:lnTo>
                    <a:pt x="64" y="384"/>
                  </a:lnTo>
                  <a:lnTo>
                    <a:pt x="78" y="424"/>
                  </a:lnTo>
                  <a:lnTo>
                    <a:pt x="92" y="462"/>
                  </a:lnTo>
                  <a:lnTo>
                    <a:pt x="110" y="502"/>
                  </a:lnTo>
                  <a:lnTo>
                    <a:pt x="126" y="540"/>
                  </a:lnTo>
                  <a:lnTo>
                    <a:pt x="144" y="578"/>
                  </a:lnTo>
                  <a:lnTo>
                    <a:pt x="164" y="614"/>
                  </a:lnTo>
                  <a:lnTo>
                    <a:pt x="184" y="652"/>
                  </a:lnTo>
                  <a:lnTo>
                    <a:pt x="206" y="686"/>
                  </a:lnTo>
                  <a:lnTo>
                    <a:pt x="230" y="722"/>
                  </a:lnTo>
                  <a:lnTo>
                    <a:pt x="254" y="756"/>
                  </a:lnTo>
                  <a:lnTo>
                    <a:pt x="278" y="790"/>
                  </a:lnTo>
                  <a:lnTo>
                    <a:pt x="304" y="822"/>
                  </a:lnTo>
                  <a:lnTo>
                    <a:pt x="330" y="854"/>
                  </a:lnTo>
                  <a:lnTo>
                    <a:pt x="358" y="884"/>
                  </a:lnTo>
                  <a:lnTo>
                    <a:pt x="388" y="914"/>
                  </a:lnTo>
                  <a:lnTo>
                    <a:pt x="416" y="944"/>
                  </a:lnTo>
                  <a:lnTo>
                    <a:pt x="448" y="972"/>
                  </a:lnTo>
                  <a:lnTo>
                    <a:pt x="478" y="998"/>
                  </a:lnTo>
                  <a:lnTo>
                    <a:pt x="512" y="1026"/>
                  </a:lnTo>
                  <a:lnTo>
                    <a:pt x="544" y="1050"/>
                  </a:lnTo>
                  <a:lnTo>
                    <a:pt x="578" y="1074"/>
                  </a:lnTo>
                  <a:lnTo>
                    <a:pt x="612" y="1098"/>
                  </a:lnTo>
                  <a:lnTo>
                    <a:pt x="648" y="1120"/>
                  </a:lnTo>
                  <a:lnTo>
                    <a:pt x="904" y="678"/>
                  </a:lnTo>
                  <a:close/>
                </a:path>
              </a:pathLst>
            </a:custGeom>
            <a:solidFill>
              <a:schemeClr val="accent6"/>
            </a:solidFill>
            <a:ln>
              <a:noFill/>
            </a:ln>
          </p:spPr>
          <p:txBody>
            <a:bodyPr vert="horz" wrap="square" lIns="91440" tIns="45720" rIns="91440" bIns="45720" numCol="1" anchor="t" anchorCtr="0" compatLnSpc="1"/>
            <a:lstStyle/>
            <a:p>
              <a:endParaRPr lang="zh-CN" altLang="en-US"/>
            </a:p>
          </p:txBody>
        </p:sp>
        <p:grpSp>
          <p:nvGrpSpPr>
            <p:cNvPr id="109" name="组合 108"/>
            <p:cNvGrpSpPr/>
            <p:nvPr/>
          </p:nvGrpSpPr>
          <p:grpSpPr>
            <a:xfrm>
              <a:off x="3519105" y="2770296"/>
              <a:ext cx="206643" cy="184873"/>
              <a:chOff x="4987925" y="414338"/>
              <a:chExt cx="1898650" cy="1698625"/>
            </a:xfrm>
          </p:grpSpPr>
          <p:sp>
            <p:nvSpPr>
              <p:cNvPr id="110"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1" name="Line 23"/>
              <p:cNvSpPr>
                <a:spLocks noChangeShapeType="1"/>
              </p:cNvSpPr>
              <p:nvPr/>
            </p:nvSpPr>
            <p:spPr bwMode="auto">
              <a:xfrm>
                <a:off x="5937250" y="893763"/>
                <a:ext cx="0" cy="5683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12"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13" name="组合 112"/>
          <p:cNvGrpSpPr/>
          <p:nvPr/>
        </p:nvGrpSpPr>
        <p:grpSpPr>
          <a:xfrm>
            <a:off x="4738327" y="4404984"/>
            <a:ext cx="1507517" cy="709649"/>
            <a:chOff x="3554207" y="3382902"/>
            <a:chExt cx="1130785" cy="532237"/>
          </a:xfrm>
        </p:grpSpPr>
        <p:sp>
          <p:nvSpPr>
            <p:cNvPr id="114" name="Freeform 11"/>
            <p:cNvSpPr/>
            <p:nvPr/>
          </p:nvSpPr>
          <p:spPr bwMode="auto">
            <a:xfrm rot="1800000">
              <a:off x="3554207" y="3382902"/>
              <a:ext cx="1130785" cy="532237"/>
            </a:xfrm>
            <a:custGeom>
              <a:avLst/>
              <a:gdLst>
                <a:gd name="T0" fmla="*/ 1040 w 1296"/>
                <a:gd name="T1" fmla="*/ 0 h 610"/>
                <a:gd name="T2" fmla="*/ 1040 w 1296"/>
                <a:gd name="T3" fmla="*/ 0 h 610"/>
                <a:gd name="T4" fmla="*/ 994 w 1296"/>
                <a:gd name="T5" fmla="*/ 22 h 610"/>
                <a:gd name="T6" fmla="*/ 948 w 1296"/>
                <a:gd name="T7" fmla="*/ 42 h 610"/>
                <a:gd name="T8" fmla="*/ 902 w 1296"/>
                <a:gd name="T9" fmla="*/ 60 h 610"/>
                <a:gd name="T10" fmla="*/ 852 w 1296"/>
                <a:gd name="T11" fmla="*/ 74 h 610"/>
                <a:gd name="T12" fmla="*/ 804 w 1296"/>
                <a:gd name="T13" fmla="*/ 84 h 610"/>
                <a:gd name="T14" fmla="*/ 752 w 1296"/>
                <a:gd name="T15" fmla="*/ 92 h 610"/>
                <a:gd name="T16" fmla="*/ 700 w 1296"/>
                <a:gd name="T17" fmla="*/ 98 h 610"/>
                <a:gd name="T18" fmla="*/ 648 w 1296"/>
                <a:gd name="T19" fmla="*/ 98 h 610"/>
                <a:gd name="T20" fmla="*/ 648 w 1296"/>
                <a:gd name="T21" fmla="*/ 98 h 610"/>
                <a:gd name="T22" fmla="*/ 596 w 1296"/>
                <a:gd name="T23" fmla="*/ 98 h 610"/>
                <a:gd name="T24" fmla="*/ 544 w 1296"/>
                <a:gd name="T25" fmla="*/ 92 h 610"/>
                <a:gd name="T26" fmla="*/ 492 w 1296"/>
                <a:gd name="T27" fmla="*/ 84 h 610"/>
                <a:gd name="T28" fmla="*/ 442 w 1296"/>
                <a:gd name="T29" fmla="*/ 74 h 610"/>
                <a:gd name="T30" fmla="*/ 394 w 1296"/>
                <a:gd name="T31" fmla="*/ 60 h 610"/>
                <a:gd name="T32" fmla="*/ 348 w 1296"/>
                <a:gd name="T33" fmla="*/ 42 h 610"/>
                <a:gd name="T34" fmla="*/ 302 w 1296"/>
                <a:gd name="T35" fmla="*/ 22 h 610"/>
                <a:gd name="T36" fmla="*/ 256 w 1296"/>
                <a:gd name="T37" fmla="*/ 0 h 610"/>
                <a:gd name="T38" fmla="*/ 0 w 1296"/>
                <a:gd name="T39" fmla="*/ 444 h 610"/>
                <a:gd name="T40" fmla="*/ 0 w 1296"/>
                <a:gd name="T41" fmla="*/ 444 h 610"/>
                <a:gd name="T42" fmla="*/ 38 w 1296"/>
                <a:gd name="T43" fmla="*/ 462 h 610"/>
                <a:gd name="T44" fmla="*/ 74 w 1296"/>
                <a:gd name="T45" fmla="*/ 482 h 610"/>
                <a:gd name="T46" fmla="*/ 112 w 1296"/>
                <a:gd name="T47" fmla="*/ 498 h 610"/>
                <a:gd name="T48" fmla="*/ 150 w 1296"/>
                <a:gd name="T49" fmla="*/ 514 h 610"/>
                <a:gd name="T50" fmla="*/ 188 w 1296"/>
                <a:gd name="T51" fmla="*/ 530 h 610"/>
                <a:gd name="T52" fmla="*/ 228 w 1296"/>
                <a:gd name="T53" fmla="*/ 542 h 610"/>
                <a:gd name="T54" fmla="*/ 268 w 1296"/>
                <a:gd name="T55" fmla="*/ 556 h 610"/>
                <a:gd name="T56" fmla="*/ 308 w 1296"/>
                <a:gd name="T57" fmla="*/ 566 h 610"/>
                <a:gd name="T58" fmla="*/ 350 w 1296"/>
                <a:gd name="T59" fmla="*/ 576 h 610"/>
                <a:gd name="T60" fmla="*/ 390 w 1296"/>
                <a:gd name="T61" fmla="*/ 586 h 610"/>
                <a:gd name="T62" fmla="*/ 432 w 1296"/>
                <a:gd name="T63" fmla="*/ 592 h 610"/>
                <a:gd name="T64" fmla="*/ 474 w 1296"/>
                <a:gd name="T65" fmla="*/ 600 h 610"/>
                <a:gd name="T66" fmla="*/ 518 w 1296"/>
                <a:gd name="T67" fmla="*/ 604 h 610"/>
                <a:gd name="T68" fmla="*/ 560 w 1296"/>
                <a:gd name="T69" fmla="*/ 608 h 610"/>
                <a:gd name="T70" fmla="*/ 604 w 1296"/>
                <a:gd name="T71" fmla="*/ 610 h 610"/>
                <a:gd name="T72" fmla="*/ 648 w 1296"/>
                <a:gd name="T73" fmla="*/ 610 h 610"/>
                <a:gd name="T74" fmla="*/ 648 w 1296"/>
                <a:gd name="T75" fmla="*/ 610 h 610"/>
                <a:gd name="T76" fmla="*/ 692 w 1296"/>
                <a:gd name="T77" fmla="*/ 610 h 610"/>
                <a:gd name="T78" fmla="*/ 736 w 1296"/>
                <a:gd name="T79" fmla="*/ 608 h 610"/>
                <a:gd name="T80" fmla="*/ 778 w 1296"/>
                <a:gd name="T81" fmla="*/ 604 h 610"/>
                <a:gd name="T82" fmla="*/ 822 w 1296"/>
                <a:gd name="T83" fmla="*/ 600 h 610"/>
                <a:gd name="T84" fmla="*/ 864 w 1296"/>
                <a:gd name="T85" fmla="*/ 592 h 610"/>
                <a:gd name="T86" fmla="*/ 906 w 1296"/>
                <a:gd name="T87" fmla="*/ 586 h 610"/>
                <a:gd name="T88" fmla="*/ 946 w 1296"/>
                <a:gd name="T89" fmla="*/ 576 h 610"/>
                <a:gd name="T90" fmla="*/ 988 w 1296"/>
                <a:gd name="T91" fmla="*/ 566 h 610"/>
                <a:gd name="T92" fmla="*/ 1028 w 1296"/>
                <a:gd name="T93" fmla="*/ 556 h 610"/>
                <a:gd name="T94" fmla="*/ 1068 w 1296"/>
                <a:gd name="T95" fmla="*/ 542 h 610"/>
                <a:gd name="T96" fmla="*/ 1108 w 1296"/>
                <a:gd name="T97" fmla="*/ 530 h 610"/>
                <a:gd name="T98" fmla="*/ 1146 w 1296"/>
                <a:gd name="T99" fmla="*/ 514 h 610"/>
                <a:gd name="T100" fmla="*/ 1184 w 1296"/>
                <a:gd name="T101" fmla="*/ 498 h 610"/>
                <a:gd name="T102" fmla="*/ 1222 w 1296"/>
                <a:gd name="T103" fmla="*/ 482 h 610"/>
                <a:gd name="T104" fmla="*/ 1258 w 1296"/>
                <a:gd name="T105" fmla="*/ 462 h 610"/>
                <a:gd name="T106" fmla="*/ 1296 w 1296"/>
                <a:gd name="T107" fmla="*/ 444 h 610"/>
                <a:gd name="T108" fmla="*/ 1040 w 1296"/>
                <a:gd name="T109"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6" h="610">
                  <a:moveTo>
                    <a:pt x="1040" y="0"/>
                  </a:moveTo>
                  <a:lnTo>
                    <a:pt x="1040" y="0"/>
                  </a:lnTo>
                  <a:lnTo>
                    <a:pt x="994" y="22"/>
                  </a:lnTo>
                  <a:lnTo>
                    <a:pt x="948" y="42"/>
                  </a:lnTo>
                  <a:lnTo>
                    <a:pt x="902" y="60"/>
                  </a:lnTo>
                  <a:lnTo>
                    <a:pt x="852" y="74"/>
                  </a:lnTo>
                  <a:lnTo>
                    <a:pt x="804" y="84"/>
                  </a:lnTo>
                  <a:lnTo>
                    <a:pt x="752" y="92"/>
                  </a:lnTo>
                  <a:lnTo>
                    <a:pt x="700" y="98"/>
                  </a:lnTo>
                  <a:lnTo>
                    <a:pt x="648" y="98"/>
                  </a:lnTo>
                  <a:lnTo>
                    <a:pt x="648" y="98"/>
                  </a:lnTo>
                  <a:lnTo>
                    <a:pt x="596" y="98"/>
                  </a:lnTo>
                  <a:lnTo>
                    <a:pt x="544" y="92"/>
                  </a:lnTo>
                  <a:lnTo>
                    <a:pt x="492" y="84"/>
                  </a:lnTo>
                  <a:lnTo>
                    <a:pt x="442" y="74"/>
                  </a:lnTo>
                  <a:lnTo>
                    <a:pt x="394" y="60"/>
                  </a:lnTo>
                  <a:lnTo>
                    <a:pt x="348" y="42"/>
                  </a:lnTo>
                  <a:lnTo>
                    <a:pt x="302" y="22"/>
                  </a:lnTo>
                  <a:lnTo>
                    <a:pt x="256" y="0"/>
                  </a:lnTo>
                  <a:lnTo>
                    <a:pt x="0" y="444"/>
                  </a:lnTo>
                  <a:lnTo>
                    <a:pt x="0" y="444"/>
                  </a:lnTo>
                  <a:lnTo>
                    <a:pt x="38" y="462"/>
                  </a:lnTo>
                  <a:lnTo>
                    <a:pt x="74" y="482"/>
                  </a:lnTo>
                  <a:lnTo>
                    <a:pt x="112" y="498"/>
                  </a:lnTo>
                  <a:lnTo>
                    <a:pt x="150" y="514"/>
                  </a:lnTo>
                  <a:lnTo>
                    <a:pt x="188" y="530"/>
                  </a:lnTo>
                  <a:lnTo>
                    <a:pt x="228" y="542"/>
                  </a:lnTo>
                  <a:lnTo>
                    <a:pt x="268" y="556"/>
                  </a:lnTo>
                  <a:lnTo>
                    <a:pt x="308" y="566"/>
                  </a:lnTo>
                  <a:lnTo>
                    <a:pt x="350" y="576"/>
                  </a:lnTo>
                  <a:lnTo>
                    <a:pt x="390" y="586"/>
                  </a:lnTo>
                  <a:lnTo>
                    <a:pt x="432" y="592"/>
                  </a:lnTo>
                  <a:lnTo>
                    <a:pt x="474" y="600"/>
                  </a:lnTo>
                  <a:lnTo>
                    <a:pt x="518" y="604"/>
                  </a:lnTo>
                  <a:lnTo>
                    <a:pt x="560" y="608"/>
                  </a:lnTo>
                  <a:lnTo>
                    <a:pt x="604" y="610"/>
                  </a:lnTo>
                  <a:lnTo>
                    <a:pt x="648" y="610"/>
                  </a:lnTo>
                  <a:lnTo>
                    <a:pt x="648" y="610"/>
                  </a:lnTo>
                  <a:lnTo>
                    <a:pt x="692" y="610"/>
                  </a:lnTo>
                  <a:lnTo>
                    <a:pt x="736" y="608"/>
                  </a:lnTo>
                  <a:lnTo>
                    <a:pt x="778" y="604"/>
                  </a:lnTo>
                  <a:lnTo>
                    <a:pt x="822" y="600"/>
                  </a:lnTo>
                  <a:lnTo>
                    <a:pt x="864" y="592"/>
                  </a:lnTo>
                  <a:lnTo>
                    <a:pt x="906" y="586"/>
                  </a:lnTo>
                  <a:lnTo>
                    <a:pt x="946" y="576"/>
                  </a:lnTo>
                  <a:lnTo>
                    <a:pt x="988" y="566"/>
                  </a:lnTo>
                  <a:lnTo>
                    <a:pt x="1028" y="556"/>
                  </a:lnTo>
                  <a:lnTo>
                    <a:pt x="1068" y="542"/>
                  </a:lnTo>
                  <a:lnTo>
                    <a:pt x="1108" y="530"/>
                  </a:lnTo>
                  <a:lnTo>
                    <a:pt x="1146" y="514"/>
                  </a:lnTo>
                  <a:lnTo>
                    <a:pt x="1184" y="498"/>
                  </a:lnTo>
                  <a:lnTo>
                    <a:pt x="1222" y="482"/>
                  </a:lnTo>
                  <a:lnTo>
                    <a:pt x="1258" y="462"/>
                  </a:lnTo>
                  <a:lnTo>
                    <a:pt x="1296" y="444"/>
                  </a:lnTo>
                  <a:lnTo>
                    <a:pt x="104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grpSp>
          <p:nvGrpSpPr>
            <p:cNvPr id="115" name="组合 114"/>
            <p:cNvGrpSpPr/>
            <p:nvPr/>
          </p:nvGrpSpPr>
          <p:grpSpPr>
            <a:xfrm>
              <a:off x="4007724" y="3587560"/>
              <a:ext cx="187983" cy="184873"/>
              <a:chOff x="5032375" y="3027363"/>
              <a:chExt cx="1727200" cy="1698625"/>
            </a:xfrm>
          </p:grpSpPr>
          <p:sp>
            <p:nvSpPr>
              <p:cNvPr id="116" name="Freeform 28"/>
              <p:cNvSpPr/>
              <p:nvPr/>
            </p:nvSpPr>
            <p:spPr bwMode="auto">
              <a:xfrm>
                <a:off x="5435600" y="3154363"/>
                <a:ext cx="923925" cy="1085850"/>
              </a:xfrm>
              <a:custGeom>
                <a:avLst/>
                <a:gdLst>
                  <a:gd name="T0" fmla="*/ 582 w 582"/>
                  <a:gd name="T1" fmla="*/ 0 h 684"/>
                  <a:gd name="T2" fmla="*/ 582 w 582"/>
                  <a:gd name="T3" fmla="*/ 0 h 684"/>
                  <a:gd name="T4" fmla="*/ 582 w 582"/>
                  <a:gd name="T5" fmla="*/ 340 h 684"/>
                  <a:gd name="T6" fmla="*/ 582 w 582"/>
                  <a:gd name="T7" fmla="*/ 340 h 684"/>
                  <a:gd name="T8" fmla="*/ 580 w 582"/>
                  <a:gd name="T9" fmla="*/ 354 h 684"/>
                  <a:gd name="T10" fmla="*/ 578 w 582"/>
                  <a:gd name="T11" fmla="*/ 372 h 684"/>
                  <a:gd name="T12" fmla="*/ 572 w 582"/>
                  <a:gd name="T13" fmla="*/ 390 h 684"/>
                  <a:gd name="T14" fmla="*/ 564 w 582"/>
                  <a:gd name="T15" fmla="*/ 412 h 684"/>
                  <a:gd name="T16" fmla="*/ 554 w 582"/>
                  <a:gd name="T17" fmla="*/ 434 h 684"/>
                  <a:gd name="T18" fmla="*/ 542 w 582"/>
                  <a:gd name="T19" fmla="*/ 458 h 684"/>
                  <a:gd name="T20" fmla="*/ 526 w 582"/>
                  <a:gd name="T21" fmla="*/ 484 h 684"/>
                  <a:gd name="T22" fmla="*/ 510 w 582"/>
                  <a:gd name="T23" fmla="*/ 510 h 684"/>
                  <a:gd name="T24" fmla="*/ 490 w 582"/>
                  <a:gd name="T25" fmla="*/ 534 h 684"/>
                  <a:gd name="T26" fmla="*/ 468 w 582"/>
                  <a:gd name="T27" fmla="*/ 560 h 684"/>
                  <a:gd name="T28" fmla="*/ 444 w 582"/>
                  <a:gd name="T29" fmla="*/ 584 h 684"/>
                  <a:gd name="T30" fmla="*/ 418 w 582"/>
                  <a:gd name="T31" fmla="*/ 608 h 684"/>
                  <a:gd name="T32" fmla="*/ 390 w 582"/>
                  <a:gd name="T33" fmla="*/ 630 h 684"/>
                  <a:gd name="T34" fmla="*/ 358 w 582"/>
                  <a:gd name="T35" fmla="*/ 650 h 684"/>
                  <a:gd name="T36" fmla="*/ 326 w 582"/>
                  <a:gd name="T37" fmla="*/ 668 h 684"/>
                  <a:gd name="T38" fmla="*/ 290 w 582"/>
                  <a:gd name="T39" fmla="*/ 684 h 684"/>
                  <a:gd name="T40" fmla="*/ 290 w 582"/>
                  <a:gd name="T41" fmla="*/ 684 h 684"/>
                  <a:gd name="T42" fmla="*/ 256 w 582"/>
                  <a:gd name="T43" fmla="*/ 668 h 684"/>
                  <a:gd name="T44" fmla="*/ 222 w 582"/>
                  <a:gd name="T45" fmla="*/ 650 h 684"/>
                  <a:gd name="T46" fmla="*/ 192 w 582"/>
                  <a:gd name="T47" fmla="*/ 630 h 684"/>
                  <a:gd name="T48" fmla="*/ 164 w 582"/>
                  <a:gd name="T49" fmla="*/ 608 h 684"/>
                  <a:gd name="T50" fmla="*/ 138 w 582"/>
                  <a:gd name="T51" fmla="*/ 584 h 684"/>
                  <a:gd name="T52" fmla="*/ 114 w 582"/>
                  <a:gd name="T53" fmla="*/ 560 h 684"/>
                  <a:gd name="T54" fmla="*/ 92 w 582"/>
                  <a:gd name="T55" fmla="*/ 534 h 684"/>
                  <a:gd name="T56" fmla="*/ 72 w 582"/>
                  <a:gd name="T57" fmla="*/ 510 h 684"/>
                  <a:gd name="T58" fmla="*/ 56 w 582"/>
                  <a:gd name="T59" fmla="*/ 484 h 684"/>
                  <a:gd name="T60" fmla="*/ 40 w 582"/>
                  <a:gd name="T61" fmla="*/ 458 h 684"/>
                  <a:gd name="T62" fmla="*/ 28 w 582"/>
                  <a:gd name="T63" fmla="*/ 434 h 684"/>
                  <a:gd name="T64" fmla="*/ 18 w 582"/>
                  <a:gd name="T65" fmla="*/ 412 h 684"/>
                  <a:gd name="T66" fmla="*/ 10 w 582"/>
                  <a:gd name="T67" fmla="*/ 390 h 684"/>
                  <a:gd name="T68" fmla="*/ 4 w 582"/>
                  <a:gd name="T69" fmla="*/ 372 h 684"/>
                  <a:gd name="T70" fmla="*/ 0 w 582"/>
                  <a:gd name="T71" fmla="*/ 354 h 684"/>
                  <a:gd name="T72" fmla="*/ 0 w 582"/>
                  <a:gd name="T73" fmla="*/ 340 h 684"/>
                  <a:gd name="T74" fmla="*/ 0 w 582"/>
                  <a:gd name="T75" fmla="*/ 340 h 684"/>
                  <a:gd name="T76" fmla="*/ 0 w 582"/>
                  <a:gd name="T7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684">
                    <a:moveTo>
                      <a:pt x="582" y="0"/>
                    </a:moveTo>
                    <a:lnTo>
                      <a:pt x="582" y="0"/>
                    </a:lnTo>
                    <a:lnTo>
                      <a:pt x="582" y="340"/>
                    </a:lnTo>
                    <a:lnTo>
                      <a:pt x="582" y="340"/>
                    </a:lnTo>
                    <a:lnTo>
                      <a:pt x="580" y="354"/>
                    </a:lnTo>
                    <a:lnTo>
                      <a:pt x="578" y="372"/>
                    </a:lnTo>
                    <a:lnTo>
                      <a:pt x="572" y="390"/>
                    </a:lnTo>
                    <a:lnTo>
                      <a:pt x="564" y="412"/>
                    </a:lnTo>
                    <a:lnTo>
                      <a:pt x="554" y="434"/>
                    </a:lnTo>
                    <a:lnTo>
                      <a:pt x="542" y="458"/>
                    </a:lnTo>
                    <a:lnTo>
                      <a:pt x="526" y="484"/>
                    </a:lnTo>
                    <a:lnTo>
                      <a:pt x="510" y="510"/>
                    </a:lnTo>
                    <a:lnTo>
                      <a:pt x="490" y="534"/>
                    </a:lnTo>
                    <a:lnTo>
                      <a:pt x="468" y="560"/>
                    </a:lnTo>
                    <a:lnTo>
                      <a:pt x="444" y="584"/>
                    </a:lnTo>
                    <a:lnTo>
                      <a:pt x="418" y="608"/>
                    </a:lnTo>
                    <a:lnTo>
                      <a:pt x="390" y="630"/>
                    </a:lnTo>
                    <a:lnTo>
                      <a:pt x="358" y="650"/>
                    </a:lnTo>
                    <a:lnTo>
                      <a:pt x="326" y="668"/>
                    </a:lnTo>
                    <a:lnTo>
                      <a:pt x="290" y="684"/>
                    </a:lnTo>
                    <a:lnTo>
                      <a:pt x="290" y="684"/>
                    </a:lnTo>
                    <a:lnTo>
                      <a:pt x="256" y="668"/>
                    </a:lnTo>
                    <a:lnTo>
                      <a:pt x="222" y="650"/>
                    </a:lnTo>
                    <a:lnTo>
                      <a:pt x="192" y="630"/>
                    </a:lnTo>
                    <a:lnTo>
                      <a:pt x="164" y="608"/>
                    </a:lnTo>
                    <a:lnTo>
                      <a:pt x="138" y="584"/>
                    </a:lnTo>
                    <a:lnTo>
                      <a:pt x="114" y="560"/>
                    </a:lnTo>
                    <a:lnTo>
                      <a:pt x="92" y="534"/>
                    </a:lnTo>
                    <a:lnTo>
                      <a:pt x="72" y="510"/>
                    </a:lnTo>
                    <a:lnTo>
                      <a:pt x="56" y="484"/>
                    </a:lnTo>
                    <a:lnTo>
                      <a:pt x="40" y="458"/>
                    </a:lnTo>
                    <a:lnTo>
                      <a:pt x="28" y="434"/>
                    </a:lnTo>
                    <a:lnTo>
                      <a:pt x="18" y="412"/>
                    </a:lnTo>
                    <a:lnTo>
                      <a:pt x="10" y="390"/>
                    </a:lnTo>
                    <a:lnTo>
                      <a:pt x="4" y="372"/>
                    </a:lnTo>
                    <a:lnTo>
                      <a:pt x="0" y="354"/>
                    </a:lnTo>
                    <a:lnTo>
                      <a:pt x="0" y="340"/>
                    </a:lnTo>
                    <a:lnTo>
                      <a:pt x="0" y="340"/>
                    </a:lnTo>
                    <a:lnTo>
                      <a:pt x="0"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7" name="Freeform 29"/>
              <p:cNvSpPr/>
              <p:nvPr/>
            </p:nvSpPr>
            <p:spPr bwMode="auto">
              <a:xfrm>
                <a:off x="5032375" y="3154363"/>
                <a:ext cx="1727200" cy="669925"/>
              </a:xfrm>
              <a:custGeom>
                <a:avLst/>
                <a:gdLst>
                  <a:gd name="T0" fmla="*/ 892 w 1088"/>
                  <a:gd name="T1" fmla="*/ 422 h 422"/>
                  <a:gd name="T2" fmla="*/ 892 w 1088"/>
                  <a:gd name="T3" fmla="*/ 422 h 422"/>
                  <a:gd name="T4" fmla="*/ 922 w 1088"/>
                  <a:gd name="T5" fmla="*/ 400 h 422"/>
                  <a:gd name="T6" fmla="*/ 954 w 1088"/>
                  <a:gd name="T7" fmla="*/ 374 h 422"/>
                  <a:gd name="T8" fmla="*/ 990 w 1088"/>
                  <a:gd name="T9" fmla="*/ 340 h 422"/>
                  <a:gd name="T10" fmla="*/ 1008 w 1088"/>
                  <a:gd name="T11" fmla="*/ 320 h 422"/>
                  <a:gd name="T12" fmla="*/ 1026 w 1088"/>
                  <a:gd name="T13" fmla="*/ 300 h 422"/>
                  <a:gd name="T14" fmla="*/ 1044 w 1088"/>
                  <a:gd name="T15" fmla="*/ 276 h 422"/>
                  <a:gd name="T16" fmla="*/ 1058 w 1088"/>
                  <a:gd name="T17" fmla="*/ 252 h 422"/>
                  <a:gd name="T18" fmla="*/ 1070 w 1088"/>
                  <a:gd name="T19" fmla="*/ 228 h 422"/>
                  <a:gd name="T20" fmla="*/ 1080 w 1088"/>
                  <a:gd name="T21" fmla="*/ 202 h 422"/>
                  <a:gd name="T22" fmla="*/ 1086 w 1088"/>
                  <a:gd name="T23" fmla="*/ 174 h 422"/>
                  <a:gd name="T24" fmla="*/ 1088 w 1088"/>
                  <a:gd name="T25" fmla="*/ 148 h 422"/>
                  <a:gd name="T26" fmla="*/ 1088 w 1088"/>
                  <a:gd name="T27" fmla="*/ 148 h 422"/>
                  <a:gd name="T28" fmla="*/ 1086 w 1088"/>
                  <a:gd name="T29" fmla="*/ 120 h 422"/>
                  <a:gd name="T30" fmla="*/ 1080 w 1088"/>
                  <a:gd name="T31" fmla="*/ 98 h 422"/>
                  <a:gd name="T32" fmla="*/ 1070 w 1088"/>
                  <a:gd name="T33" fmla="*/ 78 h 422"/>
                  <a:gd name="T34" fmla="*/ 1058 w 1088"/>
                  <a:gd name="T35" fmla="*/ 60 h 422"/>
                  <a:gd name="T36" fmla="*/ 1042 w 1088"/>
                  <a:gd name="T37" fmla="*/ 46 h 422"/>
                  <a:gd name="T38" fmla="*/ 1022 w 1088"/>
                  <a:gd name="T39" fmla="*/ 34 h 422"/>
                  <a:gd name="T40" fmla="*/ 1002 w 1088"/>
                  <a:gd name="T41" fmla="*/ 24 h 422"/>
                  <a:gd name="T42" fmla="*/ 980 w 1088"/>
                  <a:gd name="T43" fmla="*/ 18 h 422"/>
                  <a:gd name="T44" fmla="*/ 956 w 1088"/>
                  <a:gd name="T45" fmla="*/ 12 h 422"/>
                  <a:gd name="T46" fmla="*/ 932 w 1088"/>
                  <a:gd name="T47" fmla="*/ 6 h 422"/>
                  <a:gd name="T48" fmla="*/ 882 w 1088"/>
                  <a:gd name="T49" fmla="*/ 2 h 422"/>
                  <a:gd name="T50" fmla="*/ 834 w 1088"/>
                  <a:gd name="T51" fmla="*/ 0 h 422"/>
                  <a:gd name="T52" fmla="*/ 788 w 1088"/>
                  <a:gd name="T53" fmla="*/ 0 h 422"/>
                  <a:gd name="T54" fmla="*/ 788 w 1088"/>
                  <a:gd name="T55" fmla="*/ 0 h 422"/>
                  <a:gd name="T56" fmla="*/ 544 w 1088"/>
                  <a:gd name="T57" fmla="*/ 0 h 422"/>
                  <a:gd name="T58" fmla="*/ 544 w 1088"/>
                  <a:gd name="T59" fmla="*/ 0 h 422"/>
                  <a:gd name="T60" fmla="*/ 300 w 1088"/>
                  <a:gd name="T61" fmla="*/ 0 h 422"/>
                  <a:gd name="T62" fmla="*/ 300 w 1088"/>
                  <a:gd name="T63" fmla="*/ 0 h 422"/>
                  <a:gd name="T64" fmla="*/ 256 w 1088"/>
                  <a:gd name="T65" fmla="*/ 0 h 422"/>
                  <a:gd name="T66" fmla="*/ 208 w 1088"/>
                  <a:gd name="T67" fmla="*/ 2 h 422"/>
                  <a:gd name="T68" fmla="*/ 158 w 1088"/>
                  <a:gd name="T69" fmla="*/ 6 h 422"/>
                  <a:gd name="T70" fmla="*/ 134 w 1088"/>
                  <a:gd name="T71" fmla="*/ 12 h 422"/>
                  <a:gd name="T72" fmla="*/ 110 w 1088"/>
                  <a:gd name="T73" fmla="*/ 18 h 422"/>
                  <a:gd name="T74" fmla="*/ 88 w 1088"/>
                  <a:gd name="T75" fmla="*/ 24 h 422"/>
                  <a:gd name="T76" fmla="*/ 66 w 1088"/>
                  <a:gd name="T77" fmla="*/ 34 h 422"/>
                  <a:gd name="T78" fmla="*/ 48 w 1088"/>
                  <a:gd name="T79" fmla="*/ 46 h 422"/>
                  <a:gd name="T80" fmla="*/ 32 w 1088"/>
                  <a:gd name="T81" fmla="*/ 60 h 422"/>
                  <a:gd name="T82" fmla="*/ 18 w 1088"/>
                  <a:gd name="T83" fmla="*/ 78 h 422"/>
                  <a:gd name="T84" fmla="*/ 8 w 1088"/>
                  <a:gd name="T85" fmla="*/ 98 h 422"/>
                  <a:gd name="T86" fmla="*/ 2 w 1088"/>
                  <a:gd name="T87" fmla="*/ 120 h 422"/>
                  <a:gd name="T88" fmla="*/ 0 w 1088"/>
                  <a:gd name="T89" fmla="*/ 148 h 422"/>
                  <a:gd name="T90" fmla="*/ 0 w 1088"/>
                  <a:gd name="T91" fmla="*/ 148 h 422"/>
                  <a:gd name="T92" fmla="*/ 2 w 1088"/>
                  <a:gd name="T93" fmla="*/ 174 h 422"/>
                  <a:gd name="T94" fmla="*/ 10 w 1088"/>
                  <a:gd name="T95" fmla="*/ 202 h 422"/>
                  <a:gd name="T96" fmla="*/ 18 w 1088"/>
                  <a:gd name="T97" fmla="*/ 228 h 422"/>
                  <a:gd name="T98" fmla="*/ 32 w 1088"/>
                  <a:gd name="T99" fmla="*/ 252 h 422"/>
                  <a:gd name="T100" fmla="*/ 46 w 1088"/>
                  <a:gd name="T101" fmla="*/ 276 h 422"/>
                  <a:gd name="T102" fmla="*/ 64 w 1088"/>
                  <a:gd name="T103" fmla="*/ 300 h 422"/>
                  <a:gd name="T104" fmla="*/ 80 w 1088"/>
                  <a:gd name="T105" fmla="*/ 320 h 422"/>
                  <a:gd name="T106" fmla="*/ 100 w 1088"/>
                  <a:gd name="T107" fmla="*/ 340 h 422"/>
                  <a:gd name="T108" fmla="*/ 136 w 1088"/>
                  <a:gd name="T109" fmla="*/ 374 h 422"/>
                  <a:gd name="T110" fmla="*/ 168 w 1088"/>
                  <a:gd name="T111" fmla="*/ 400 h 422"/>
                  <a:gd name="T112" fmla="*/ 198 w 1088"/>
                  <a:gd name="T11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8" h="422">
                    <a:moveTo>
                      <a:pt x="892" y="422"/>
                    </a:moveTo>
                    <a:lnTo>
                      <a:pt x="892" y="422"/>
                    </a:lnTo>
                    <a:lnTo>
                      <a:pt x="922" y="400"/>
                    </a:lnTo>
                    <a:lnTo>
                      <a:pt x="954" y="374"/>
                    </a:lnTo>
                    <a:lnTo>
                      <a:pt x="990" y="340"/>
                    </a:lnTo>
                    <a:lnTo>
                      <a:pt x="1008" y="320"/>
                    </a:lnTo>
                    <a:lnTo>
                      <a:pt x="1026" y="300"/>
                    </a:lnTo>
                    <a:lnTo>
                      <a:pt x="1044" y="276"/>
                    </a:lnTo>
                    <a:lnTo>
                      <a:pt x="1058" y="252"/>
                    </a:lnTo>
                    <a:lnTo>
                      <a:pt x="1070" y="228"/>
                    </a:lnTo>
                    <a:lnTo>
                      <a:pt x="1080" y="202"/>
                    </a:lnTo>
                    <a:lnTo>
                      <a:pt x="1086" y="174"/>
                    </a:lnTo>
                    <a:lnTo>
                      <a:pt x="1088" y="148"/>
                    </a:lnTo>
                    <a:lnTo>
                      <a:pt x="1088" y="148"/>
                    </a:lnTo>
                    <a:lnTo>
                      <a:pt x="1086" y="120"/>
                    </a:lnTo>
                    <a:lnTo>
                      <a:pt x="1080" y="98"/>
                    </a:lnTo>
                    <a:lnTo>
                      <a:pt x="1070" y="78"/>
                    </a:lnTo>
                    <a:lnTo>
                      <a:pt x="1058" y="60"/>
                    </a:lnTo>
                    <a:lnTo>
                      <a:pt x="1042" y="46"/>
                    </a:lnTo>
                    <a:lnTo>
                      <a:pt x="1022" y="34"/>
                    </a:lnTo>
                    <a:lnTo>
                      <a:pt x="1002" y="24"/>
                    </a:lnTo>
                    <a:lnTo>
                      <a:pt x="980" y="18"/>
                    </a:lnTo>
                    <a:lnTo>
                      <a:pt x="956" y="12"/>
                    </a:lnTo>
                    <a:lnTo>
                      <a:pt x="932" y="6"/>
                    </a:lnTo>
                    <a:lnTo>
                      <a:pt x="882" y="2"/>
                    </a:lnTo>
                    <a:lnTo>
                      <a:pt x="834" y="0"/>
                    </a:lnTo>
                    <a:lnTo>
                      <a:pt x="788" y="0"/>
                    </a:lnTo>
                    <a:lnTo>
                      <a:pt x="788" y="0"/>
                    </a:lnTo>
                    <a:lnTo>
                      <a:pt x="544" y="0"/>
                    </a:lnTo>
                    <a:lnTo>
                      <a:pt x="544" y="0"/>
                    </a:lnTo>
                    <a:lnTo>
                      <a:pt x="300" y="0"/>
                    </a:lnTo>
                    <a:lnTo>
                      <a:pt x="300" y="0"/>
                    </a:lnTo>
                    <a:lnTo>
                      <a:pt x="256" y="0"/>
                    </a:lnTo>
                    <a:lnTo>
                      <a:pt x="208" y="2"/>
                    </a:lnTo>
                    <a:lnTo>
                      <a:pt x="158" y="6"/>
                    </a:lnTo>
                    <a:lnTo>
                      <a:pt x="134" y="12"/>
                    </a:lnTo>
                    <a:lnTo>
                      <a:pt x="110" y="18"/>
                    </a:lnTo>
                    <a:lnTo>
                      <a:pt x="88" y="24"/>
                    </a:lnTo>
                    <a:lnTo>
                      <a:pt x="66" y="34"/>
                    </a:lnTo>
                    <a:lnTo>
                      <a:pt x="48" y="46"/>
                    </a:lnTo>
                    <a:lnTo>
                      <a:pt x="32" y="60"/>
                    </a:lnTo>
                    <a:lnTo>
                      <a:pt x="18" y="78"/>
                    </a:lnTo>
                    <a:lnTo>
                      <a:pt x="8" y="98"/>
                    </a:lnTo>
                    <a:lnTo>
                      <a:pt x="2" y="120"/>
                    </a:lnTo>
                    <a:lnTo>
                      <a:pt x="0" y="148"/>
                    </a:lnTo>
                    <a:lnTo>
                      <a:pt x="0" y="148"/>
                    </a:lnTo>
                    <a:lnTo>
                      <a:pt x="2" y="174"/>
                    </a:lnTo>
                    <a:lnTo>
                      <a:pt x="10" y="202"/>
                    </a:lnTo>
                    <a:lnTo>
                      <a:pt x="18" y="228"/>
                    </a:lnTo>
                    <a:lnTo>
                      <a:pt x="32" y="252"/>
                    </a:lnTo>
                    <a:lnTo>
                      <a:pt x="46" y="276"/>
                    </a:lnTo>
                    <a:lnTo>
                      <a:pt x="64" y="300"/>
                    </a:lnTo>
                    <a:lnTo>
                      <a:pt x="80" y="320"/>
                    </a:lnTo>
                    <a:lnTo>
                      <a:pt x="100" y="340"/>
                    </a:lnTo>
                    <a:lnTo>
                      <a:pt x="136" y="374"/>
                    </a:lnTo>
                    <a:lnTo>
                      <a:pt x="168" y="400"/>
                    </a:lnTo>
                    <a:lnTo>
                      <a:pt x="198" y="42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8" name="Line 30"/>
              <p:cNvSpPr>
                <a:spLocks noChangeShapeType="1"/>
              </p:cNvSpPr>
              <p:nvPr/>
            </p:nvSpPr>
            <p:spPr bwMode="auto">
              <a:xfrm>
                <a:off x="5435600" y="3027363"/>
                <a:ext cx="923925"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19" name="Line 31"/>
              <p:cNvSpPr>
                <a:spLocks noChangeShapeType="1"/>
              </p:cNvSpPr>
              <p:nvPr/>
            </p:nvSpPr>
            <p:spPr bwMode="auto">
              <a:xfrm>
                <a:off x="5895975" y="4240213"/>
                <a:ext cx="0" cy="1841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20" name="Freeform 32"/>
              <p:cNvSpPr/>
              <p:nvPr/>
            </p:nvSpPr>
            <p:spPr bwMode="auto">
              <a:xfrm>
                <a:off x="5543550" y="4510088"/>
                <a:ext cx="708025" cy="215900"/>
              </a:xfrm>
              <a:custGeom>
                <a:avLst/>
                <a:gdLst>
                  <a:gd name="T0" fmla="*/ 0 w 446"/>
                  <a:gd name="T1" fmla="*/ 136 h 136"/>
                  <a:gd name="T2" fmla="*/ 0 w 446"/>
                  <a:gd name="T3" fmla="*/ 64 h 136"/>
                  <a:gd name="T4" fmla="*/ 0 w 446"/>
                  <a:gd name="T5" fmla="*/ 64 h 136"/>
                  <a:gd name="T6" fmla="*/ 0 w 446"/>
                  <a:gd name="T7" fmla="*/ 50 h 136"/>
                  <a:gd name="T8" fmla="*/ 4 w 446"/>
                  <a:gd name="T9" fmla="*/ 38 h 136"/>
                  <a:gd name="T10" fmla="*/ 10 w 446"/>
                  <a:gd name="T11" fmla="*/ 28 h 136"/>
                  <a:gd name="T12" fmla="*/ 18 w 446"/>
                  <a:gd name="T13" fmla="*/ 20 h 136"/>
                  <a:gd name="T14" fmla="*/ 26 w 446"/>
                  <a:gd name="T15" fmla="*/ 12 h 136"/>
                  <a:gd name="T16" fmla="*/ 38 w 446"/>
                  <a:gd name="T17" fmla="*/ 6 h 136"/>
                  <a:gd name="T18" fmla="*/ 48 w 446"/>
                  <a:gd name="T19" fmla="*/ 2 h 136"/>
                  <a:gd name="T20" fmla="*/ 62 w 446"/>
                  <a:gd name="T21" fmla="*/ 0 h 136"/>
                  <a:gd name="T22" fmla="*/ 384 w 446"/>
                  <a:gd name="T23" fmla="*/ 0 h 136"/>
                  <a:gd name="T24" fmla="*/ 384 w 446"/>
                  <a:gd name="T25" fmla="*/ 0 h 136"/>
                  <a:gd name="T26" fmla="*/ 396 w 446"/>
                  <a:gd name="T27" fmla="*/ 2 h 136"/>
                  <a:gd name="T28" fmla="*/ 408 w 446"/>
                  <a:gd name="T29" fmla="*/ 6 h 136"/>
                  <a:gd name="T30" fmla="*/ 418 w 446"/>
                  <a:gd name="T31" fmla="*/ 12 h 136"/>
                  <a:gd name="T32" fmla="*/ 428 w 446"/>
                  <a:gd name="T33" fmla="*/ 20 h 136"/>
                  <a:gd name="T34" fmla="*/ 436 w 446"/>
                  <a:gd name="T35" fmla="*/ 28 h 136"/>
                  <a:gd name="T36" fmla="*/ 442 w 446"/>
                  <a:gd name="T37" fmla="*/ 38 h 136"/>
                  <a:gd name="T38" fmla="*/ 446 w 446"/>
                  <a:gd name="T39" fmla="*/ 50 h 136"/>
                  <a:gd name="T40" fmla="*/ 446 w 446"/>
                  <a:gd name="T41" fmla="*/ 64 h 136"/>
                  <a:gd name="T42" fmla="*/ 446 w 446"/>
                  <a:gd name="T43" fmla="*/ 136 h 136"/>
                  <a:gd name="T44" fmla="*/ 0 w 446"/>
                  <a:gd name="T4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136">
                    <a:moveTo>
                      <a:pt x="0" y="136"/>
                    </a:moveTo>
                    <a:lnTo>
                      <a:pt x="0" y="64"/>
                    </a:lnTo>
                    <a:lnTo>
                      <a:pt x="0" y="64"/>
                    </a:lnTo>
                    <a:lnTo>
                      <a:pt x="0" y="50"/>
                    </a:lnTo>
                    <a:lnTo>
                      <a:pt x="4" y="38"/>
                    </a:lnTo>
                    <a:lnTo>
                      <a:pt x="10" y="28"/>
                    </a:lnTo>
                    <a:lnTo>
                      <a:pt x="18" y="20"/>
                    </a:lnTo>
                    <a:lnTo>
                      <a:pt x="26" y="12"/>
                    </a:lnTo>
                    <a:lnTo>
                      <a:pt x="38" y="6"/>
                    </a:lnTo>
                    <a:lnTo>
                      <a:pt x="48" y="2"/>
                    </a:lnTo>
                    <a:lnTo>
                      <a:pt x="62" y="0"/>
                    </a:lnTo>
                    <a:lnTo>
                      <a:pt x="384" y="0"/>
                    </a:lnTo>
                    <a:lnTo>
                      <a:pt x="384" y="0"/>
                    </a:lnTo>
                    <a:lnTo>
                      <a:pt x="396" y="2"/>
                    </a:lnTo>
                    <a:lnTo>
                      <a:pt x="408" y="6"/>
                    </a:lnTo>
                    <a:lnTo>
                      <a:pt x="418" y="12"/>
                    </a:lnTo>
                    <a:lnTo>
                      <a:pt x="428" y="20"/>
                    </a:lnTo>
                    <a:lnTo>
                      <a:pt x="436" y="28"/>
                    </a:lnTo>
                    <a:lnTo>
                      <a:pt x="442" y="38"/>
                    </a:lnTo>
                    <a:lnTo>
                      <a:pt x="446" y="50"/>
                    </a:lnTo>
                    <a:lnTo>
                      <a:pt x="446" y="64"/>
                    </a:lnTo>
                    <a:lnTo>
                      <a:pt x="446" y="136"/>
                    </a:lnTo>
                    <a:lnTo>
                      <a:pt x="0" y="13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21" name="组合 120"/>
          <p:cNvGrpSpPr/>
          <p:nvPr/>
        </p:nvGrpSpPr>
        <p:grpSpPr>
          <a:xfrm>
            <a:off x="6807396" y="2988680"/>
            <a:ext cx="1051539" cy="1305288"/>
            <a:chOff x="5106211" y="2320675"/>
            <a:chExt cx="788757" cy="978966"/>
          </a:xfrm>
        </p:grpSpPr>
        <p:sp>
          <p:nvSpPr>
            <p:cNvPr id="122" name="Freeform 9"/>
            <p:cNvSpPr/>
            <p:nvPr/>
          </p:nvSpPr>
          <p:spPr bwMode="auto">
            <a:xfrm rot="1800000">
              <a:off x="5106211" y="2320675"/>
              <a:ext cx="788757" cy="978966"/>
            </a:xfrm>
            <a:custGeom>
              <a:avLst/>
              <a:gdLst>
                <a:gd name="T0" fmla="*/ 0 w 904"/>
                <a:gd name="T1" fmla="*/ 444 h 1122"/>
                <a:gd name="T2" fmla="*/ 0 w 904"/>
                <a:gd name="T3" fmla="*/ 444 h 1122"/>
                <a:gd name="T4" fmla="*/ 42 w 904"/>
                <a:gd name="T5" fmla="*/ 472 h 1122"/>
                <a:gd name="T6" fmla="*/ 82 w 904"/>
                <a:gd name="T7" fmla="*/ 502 h 1122"/>
                <a:gd name="T8" fmla="*/ 120 w 904"/>
                <a:gd name="T9" fmla="*/ 534 h 1122"/>
                <a:gd name="T10" fmla="*/ 156 w 904"/>
                <a:gd name="T11" fmla="*/ 568 h 1122"/>
                <a:gd name="T12" fmla="*/ 190 w 904"/>
                <a:gd name="T13" fmla="*/ 606 h 1122"/>
                <a:gd name="T14" fmla="*/ 222 w 904"/>
                <a:gd name="T15" fmla="*/ 644 h 1122"/>
                <a:gd name="T16" fmla="*/ 252 w 904"/>
                <a:gd name="T17" fmla="*/ 686 h 1122"/>
                <a:gd name="T18" fmla="*/ 278 w 904"/>
                <a:gd name="T19" fmla="*/ 728 h 1122"/>
                <a:gd name="T20" fmla="*/ 302 w 904"/>
                <a:gd name="T21" fmla="*/ 772 h 1122"/>
                <a:gd name="T22" fmla="*/ 324 w 904"/>
                <a:gd name="T23" fmla="*/ 818 h 1122"/>
                <a:gd name="T24" fmla="*/ 342 w 904"/>
                <a:gd name="T25" fmla="*/ 866 h 1122"/>
                <a:gd name="T26" fmla="*/ 358 w 904"/>
                <a:gd name="T27" fmla="*/ 914 h 1122"/>
                <a:gd name="T28" fmla="*/ 372 w 904"/>
                <a:gd name="T29" fmla="*/ 964 h 1122"/>
                <a:gd name="T30" fmla="*/ 382 w 904"/>
                <a:gd name="T31" fmla="*/ 1016 h 1122"/>
                <a:gd name="T32" fmla="*/ 388 w 904"/>
                <a:gd name="T33" fmla="*/ 1068 h 1122"/>
                <a:gd name="T34" fmla="*/ 392 w 904"/>
                <a:gd name="T35" fmla="*/ 1122 h 1122"/>
                <a:gd name="T36" fmla="*/ 904 w 904"/>
                <a:gd name="T37" fmla="*/ 1122 h 1122"/>
                <a:gd name="T38" fmla="*/ 904 w 904"/>
                <a:gd name="T39" fmla="*/ 1122 h 1122"/>
                <a:gd name="T40" fmla="*/ 902 w 904"/>
                <a:gd name="T41" fmla="*/ 1076 h 1122"/>
                <a:gd name="T42" fmla="*/ 898 w 904"/>
                <a:gd name="T43" fmla="*/ 1032 h 1122"/>
                <a:gd name="T44" fmla="*/ 894 w 904"/>
                <a:gd name="T45" fmla="*/ 990 h 1122"/>
                <a:gd name="T46" fmla="*/ 888 w 904"/>
                <a:gd name="T47" fmla="*/ 946 h 1122"/>
                <a:gd name="T48" fmla="*/ 882 w 904"/>
                <a:gd name="T49" fmla="*/ 904 h 1122"/>
                <a:gd name="T50" fmla="*/ 872 w 904"/>
                <a:gd name="T51" fmla="*/ 862 h 1122"/>
                <a:gd name="T52" fmla="*/ 864 w 904"/>
                <a:gd name="T53" fmla="*/ 820 h 1122"/>
                <a:gd name="T54" fmla="*/ 852 w 904"/>
                <a:gd name="T55" fmla="*/ 778 h 1122"/>
                <a:gd name="T56" fmla="*/ 840 w 904"/>
                <a:gd name="T57" fmla="*/ 738 h 1122"/>
                <a:gd name="T58" fmla="*/ 826 w 904"/>
                <a:gd name="T59" fmla="*/ 698 h 1122"/>
                <a:gd name="T60" fmla="*/ 812 w 904"/>
                <a:gd name="T61" fmla="*/ 658 h 1122"/>
                <a:gd name="T62" fmla="*/ 794 w 904"/>
                <a:gd name="T63" fmla="*/ 618 h 1122"/>
                <a:gd name="T64" fmla="*/ 778 w 904"/>
                <a:gd name="T65" fmla="*/ 580 h 1122"/>
                <a:gd name="T66" fmla="*/ 760 w 904"/>
                <a:gd name="T67" fmla="*/ 542 h 1122"/>
                <a:gd name="T68" fmla="*/ 740 w 904"/>
                <a:gd name="T69" fmla="*/ 506 h 1122"/>
                <a:gd name="T70" fmla="*/ 720 w 904"/>
                <a:gd name="T71" fmla="*/ 470 h 1122"/>
                <a:gd name="T72" fmla="*/ 698 w 904"/>
                <a:gd name="T73" fmla="*/ 434 h 1122"/>
                <a:gd name="T74" fmla="*/ 674 w 904"/>
                <a:gd name="T75" fmla="*/ 398 h 1122"/>
                <a:gd name="T76" fmla="*/ 650 w 904"/>
                <a:gd name="T77" fmla="*/ 364 h 1122"/>
                <a:gd name="T78" fmla="*/ 626 w 904"/>
                <a:gd name="T79" fmla="*/ 332 h 1122"/>
                <a:gd name="T80" fmla="*/ 600 w 904"/>
                <a:gd name="T81" fmla="*/ 298 h 1122"/>
                <a:gd name="T82" fmla="*/ 574 w 904"/>
                <a:gd name="T83" fmla="*/ 266 h 1122"/>
                <a:gd name="T84" fmla="*/ 546 w 904"/>
                <a:gd name="T85" fmla="*/ 236 h 1122"/>
                <a:gd name="T86" fmla="*/ 516 w 904"/>
                <a:gd name="T87" fmla="*/ 206 h 1122"/>
                <a:gd name="T88" fmla="*/ 488 w 904"/>
                <a:gd name="T89" fmla="*/ 176 h 1122"/>
                <a:gd name="T90" fmla="*/ 456 w 904"/>
                <a:gd name="T91" fmla="*/ 148 h 1122"/>
                <a:gd name="T92" fmla="*/ 426 w 904"/>
                <a:gd name="T93" fmla="*/ 122 h 1122"/>
                <a:gd name="T94" fmla="*/ 392 w 904"/>
                <a:gd name="T95" fmla="*/ 96 h 1122"/>
                <a:gd name="T96" fmla="*/ 360 w 904"/>
                <a:gd name="T97" fmla="*/ 70 h 1122"/>
                <a:gd name="T98" fmla="*/ 326 w 904"/>
                <a:gd name="T99" fmla="*/ 46 h 1122"/>
                <a:gd name="T100" fmla="*/ 292 w 904"/>
                <a:gd name="T101" fmla="*/ 22 h 1122"/>
                <a:gd name="T102" fmla="*/ 256 w 904"/>
                <a:gd name="T103" fmla="*/ 0 h 1122"/>
                <a:gd name="T104" fmla="*/ 0 w 904"/>
                <a:gd name="T105" fmla="*/ 444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04" h="1122">
                  <a:moveTo>
                    <a:pt x="0" y="444"/>
                  </a:moveTo>
                  <a:lnTo>
                    <a:pt x="0" y="444"/>
                  </a:lnTo>
                  <a:lnTo>
                    <a:pt x="42" y="472"/>
                  </a:lnTo>
                  <a:lnTo>
                    <a:pt x="82" y="502"/>
                  </a:lnTo>
                  <a:lnTo>
                    <a:pt x="120" y="534"/>
                  </a:lnTo>
                  <a:lnTo>
                    <a:pt x="156" y="568"/>
                  </a:lnTo>
                  <a:lnTo>
                    <a:pt x="190" y="606"/>
                  </a:lnTo>
                  <a:lnTo>
                    <a:pt x="222" y="644"/>
                  </a:lnTo>
                  <a:lnTo>
                    <a:pt x="252" y="686"/>
                  </a:lnTo>
                  <a:lnTo>
                    <a:pt x="278" y="728"/>
                  </a:lnTo>
                  <a:lnTo>
                    <a:pt x="302" y="772"/>
                  </a:lnTo>
                  <a:lnTo>
                    <a:pt x="324" y="818"/>
                  </a:lnTo>
                  <a:lnTo>
                    <a:pt x="342" y="866"/>
                  </a:lnTo>
                  <a:lnTo>
                    <a:pt x="358" y="914"/>
                  </a:lnTo>
                  <a:lnTo>
                    <a:pt x="372" y="964"/>
                  </a:lnTo>
                  <a:lnTo>
                    <a:pt x="382" y="1016"/>
                  </a:lnTo>
                  <a:lnTo>
                    <a:pt x="388" y="1068"/>
                  </a:lnTo>
                  <a:lnTo>
                    <a:pt x="392" y="1122"/>
                  </a:lnTo>
                  <a:lnTo>
                    <a:pt x="904" y="1122"/>
                  </a:lnTo>
                  <a:lnTo>
                    <a:pt x="904" y="1122"/>
                  </a:lnTo>
                  <a:lnTo>
                    <a:pt x="902" y="1076"/>
                  </a:lnTo>
                  <a:lnTo>
                    <a:pt x="898" y="1032"/>
                  </a:lnTo>
                  <a:lnTo>
                    <a:pt x="894" y="990"/>
                  </a:lnTo>
                  <a:lnTo>
                    <a:pt x="888" y="946"/>
                  </a:lnTo>
                  <a:lnTo>
                    <a:pt x="882" y="904"/>
                  </a:lnTo>
                  <a:lnTo>
                    <a:pt x="872" y="862"/>
                  </a:lnTo>
                  <a:lnTo>
                    <a:pt x="864" y="820"/>
                  </a:lnTo>
                  <a:lnTo>
                    <a:pt x="852" y="778"/>
                  </a:lnTo>
                  <a:lnTo>
                    <a:pt x="840" y="738"/>
                  </a:lnTo>
                  <a:lnTo>
                    <a:pt x="826" y="698"/>
                  </a:lnTo>
                  <a:lnTo>
                    <a:pt x="812" y="658"/>
                  </a:lnTo>
                  <a:lnTo>
                    <a:pt x="794" y="618"/>
                  </a:lnTo>
                  <a:lnTo>
                    <a:pt x="778" y="580"/>
                  </a:lnTo>
                  <a:lnTo>
                    <a:pt x="760" y="542"/>
                  </a:lnTo>
                  <a:lnTo>
                    <a:pt x="740" y="506"/>
                  </a:lnTo>
                  <a:lnTo>
                    <a:pt x="720" y="470"/>
                  </a:lnTo>
                  <a:lnTo>
                    <a:pt x="698" y="434"/>
                  </a:lnTo>
                  <a:lnTo>
                    <a:pt x="674" y="398"/>
                  </a:lnTo>
                  <a:lnTo>
                    <a:pt x="650" y="364"/>
                  </a:lnTo>
                  <a:lnTo>
                    <a:pt x="626" y="332"/>
                  </a:lnTo>
                  <a:lnTo>
                    <a:pt x="600" y="298"/>
                  </a:lnTo>
                  <a:lnTo>
                    <a:pt x="574" y="266"/>
                  </a:lnTo>
                  <a:lnTo>
                    <a:pt x="546" y="236"/>
                  </a:lnTo>
                  <a:lnTo>
                    <a:pt x="516" y="206"/>
                  </a:lnTo>
                  <a:lnTo>
                    <a:pt x="488" y="176"/>
                  </a:lnTo>
                  <a:lnTo>
                    <a:pt x="456" y="148"/>
                  </a:lnTo>
                  <a:lnTo>
                    <a:pt x="426" y="122"/>
                  </a:lnTo>
                  <a:lnTo>
                    <a:pt x="392" y="96"/>
                  </a:lnTo>
                  <a:lnTo>
                    <a:pt x="360" y="70"/>
                  </a:lnTo>
                  <a:lnTo>
                    <a:pt x="326" y="46"/>
                  </a:lnTo>
                  <a:lnTo>
                    <a:pt x="292" y="22"/>
                  </a:lnTo>
                  <a:lnTo>
                    <a:pt x="256" y="0"/>
                  </a:lnTo>
                  <a:lnTo>
                    <a:pt x="0" y="444"/>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grpSp>
          <p:nvGrpSpPr>
            <p:cNvPr id="123" name="组合 122"/>
            <p:cNvGrpSpPr/>
            <p:nvPr/>
          </p:nvGrpSpPr>
          <p:grpSpPr>
            <a:xfrm>
              <a:off x="5420525" y="2773910"/>
              <a:ext cx="184873" cy="184873"/>
              <a:chOff x="152400" y="414338"/>
              <a:chExt cx="1698625" cy="1698625"/>
            </a:xfrm>
          </p:grpSpPr>
          <p:sp>
            <p:nvSpPr>
              <p:cNvPr id="124"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26" name="组合 125"/>
          <p:cNvGrpSpPr/>
          <p:nvPr/>
        </p:nvGrpSpPr>
        <p:grpSpPr>
          <a:xfrm>
            <a:off x="5944572" y="2315432"/>
            <a:ext cx="1507517" cy="709649"/>
            <a:chOff x="4459009" y="1815738"/>
            <a:chExt cx="1130785" cy="532237"/>
          </a:xfrm>
        </p:grpSpPr>
        <p:sp>
          <p:nvSpPr>
            <p:cNvPr id="127" name="Freeform 7"/>
            <p:cNvSpPr/>
            <p:nvPr/>
          </p:nvSpPr>
          <p:spPr bwMode="auto">
            <a:xfrm rot="1800000">
              <a:off x="4459009" y="1815738"/>
              <a:ext cx="1130785" cy="532237"/>
            </a:xfrm>
            <a:custGeom>
              <a:avLst/>
              <a:gdLst>
                <a:gd name="T0" fmla="*/ 256 w 1296"/>
                <a:gd name="T1" fmla="*/ 610 h 610"/>
                <a:gd name="T2" fmla="*/ 256 w 1296"/>
                <a:gd name="T3" fmla="*/ 610 h 610"/>
                <a:gd name="T4" fmla="*/ 302 w 1296"/>
                <a:gd name="T5" fmla="*/ 588 h 610"/>
                <a:gd name="T6" fmla="*/ 348 w 1296"/>
                <a:gd name="T7" fmla="*/ 568 h 610"/>
                <a:gd name="T8" fmla="*/ 394 w 1296"/>
                <a:gd name="T9" fmla="*/ 552 h 610"/>
                <a:gd name="T10" fmla="*/ 442 w 1296"/>
                <a:gd name="T11" fmla="*/ 538 h 610"/>
                <a:gd name="T12" fmla="*/ 492 w 1296"/>
                <a:gd name="T13" fmla="*/ 526 h 610"/>
                <a:gd name="T14" fmla="*/ 544 w 1296"/>
                <a:gd name="T15" fmla="*/ 518 h 610"/>
                <a:gd name="T16" fmla="*/ 596 w 1296"/>
                <a:gd name="T17" fmla="*/ 514 h 610"/>
                <a:gd name="T18" fmla="*/ 648 w 1296"/>
                <a:gd name="T19" fmla="*/ 512 h 610"/>
                <a:gd name="T20" fmla="*/ 648 w 1296"/>
                <a:gd name="T21" fmla="*/ 512 h 610"/>
                <a:gd name="T22" fmla="*/ 700 w 1296"/>
                <a:gd name="T23" fmla="*/ 514 h 610"/>
                <a:gd name="T24" fmla="*/ 752 w 1296"/>
                <a:gd name="T25" fmla="*/ 518 h 610"/>
                <a:gd name="T26" fmla="*/ 804 w 1296"/>
                <a:gd name="T27" fmla="*/ 526 h 610"/>
                <a:gd name="T28" fmla="*/ 852 w 1296"/>
                <a:gd name="T29" fmla="*/ 538 h 610"/>
                <a:gd name="T30" fmla="*/ 902 w 1296"/>
                <a:gd name="T31" fmla="*/ 552 h 610"/>
                <a:gd name="T32" fmla="*/ 948 w 1296"/>
                <a:gd name="T33" fmla="*/ 568 h 610"/>
                <a:gd name="T34" fmla="*/ 994 w 1296"/>
                <a:gd name="T35" fmla="*/ 588 h 610"/>
                <a:gd name="T36" fmla="*/ 1040 w 1296"/>
                <a:gd name="T37" fmla="*/ 610 h 610"/>
                <a:gd name="T38" fmla="*/ 1296 w 1296"/>
                <a:gd name="T39" fmla="*/ 168 h 610"/>
                <a:gd name="T40" fmla="*/ 1296 w 1296"/>
                <a:gd name="T41" fmla="*/ 168 h 610"/>
                <a:gd name="T42" fmla="*/ 1258 w 1296"/>
                <a:gd name="T43" fmla="*/ 148 h 610"/>
                <a:gd name="T44" fmla="*/ 1222 w 1296"/>
                <a:gd name="T45" fmla="*/ 130 h 610"/>
                <a:gd name="T46" fmla="*/ 1184 w 1296"/>
                <a:gd name="T47" fmla="*/ 112 h 610"/>
                <a:gd name="T48" fmla="*/ 1146 w 1296"/>
                <a:gd name="T49" fmla="*/ 96 h 610"/>
                <a:gd name="T50" fmla="*/ 1108 w 1296"/>
                <a:gd name="T51" fmla="*/ 82 h 610"/>
                <a:gd name="T52" fmla="*/ 1068 w 1296"/>
                <a:gd name="T53" fmla="*/ 68 h 610"/>
                <a:gd name="T54" fmla="*/ 1028 w 1296"/>
                <a:gd name="T55" fmla="*/ 56 h 610"/>
                <a:gd name="T56" fmla="*/ 988 w 1296"/>
                <a:gd name="T57" fmla="*/ 44 h 610"/>
                <a:gd name="T58" fmla="*/ 946 w 1296"/>
                <a:gd name="T59" fmla="*/ 34 h 610"/>
                <a:gd name="T60" fmla="*/ 906 w 1296"/>
                <a:gd name="T61" fmla="*/ 26 h 610"/>
                <a:gd name="T62" fmla="*/ 864 w 1296"/>
                <a:gd name="T63" fmla="*/ 18 h 610"/>
                <a:gd name="T64" fmla="*/ 822 w 1296"/>
                <a:gd name="T65" fmla="*/ 12 h 610"/>
                <a:gd name="T66" fmla="*/ 778 w 1296"/>
                <a:gd name="T67" fmla="*/ 6 h 610"/>
                <a:gd name="T68" fmla="*/ 736 w 1296"/>
                <a:gd name="T69" fmla="*/ 4 h 610"/>
                <a:gd name="T70" fmla="*/ 692 w 1296"/>
                <a:gd name="T71" fmla="*/ 2 h 610"/>
                <a:gd name="T72" fmla="*/ 648 w 1296"/>
                <a:gd name="T73" fmla="*/ 0 h 610"/>
                <a:gd name="T74" fmla="*/ 648 w 1296"/>
                <a:gd name="T75" fmla="*/ 0 h 610"/>
                <a:gd name="T76" fmla="*/ 604 w 1296"/>
                <a:gd name="T77" fmla="*/ 2 h 610"/>
                <a:gd name="T78" fmla="*/ 560 w 1296"/>
                <a:gd name="T79" fmla="*/ 4 h 610"/>
                <a:gd name="T80" fmla="*/ 518 w 1296"/>
                <a:gd name="T81" fmla="*/ 6 h 610"/>
                <a:gd name="T82" fmla="*/ 474 w 1296"/>
                <a:gd name="T83" fmla="*/ 12 h 610"/>
                <a:gd name="T84" fmla="*/ 432 w 1296"/>
                <a:gd name="T85" fmla="*/ 18 h 610"/>
                <a:gd name="T86" fmla="*/ 390 w 1296"/>
                <a:gd name="T87" fmla="*/ 26 h 610"/>
                <a:gd name="T88" fmla="*/ 350 w 1296"/>
                <a:gd name="T89" fmla="*/ 34 h 610"/>
                <a:gd name="T90" fmla="*/ 308 w 1296"/>
                <a:gd name="T91" fmla="*/ 44 h 610"/>
                <a:gd name="T92" fmla="*/ 268 w 1296"/>
                <a:gd name="T93" fmla="*/ 56 h 610"/>
                <a:gd name="T94" fmla="*/ 228 w 1296"/>
                <a:gd name="T95" fmla="*/ 68 h 610"/>
                <a:gd name="T96" fmla="*/ 188 w 1296"/>
                <a:gd name="T97" fmla="*/ 82 h 610"/>
                <a:gd name="T98" fmla="*/ 150 w 1296"/>
                <a:gd name="T99" fmla="*/ 96 h 610"/>
                <a:gd name="T100" fmla="*/ 112 w 1296"/>
                <a:gd name="T101" fmla="*/ 112 h 610"/>
                <a:gd name="T102" fmla="*/ 74 w 1296"/>
                <a:gd name="T103" fmla="*/ 130 h 610"/>
                <a:gd name="T104" fmla="*/ 38 w 1296"/>
                <a:gd name="T105" fmla="*/ 148 h 610"/>
                <a:gd name="T106" fmla="*/ 0 w 1296"/>
                <a:gd name="T107" fmla="*/ 168 h 610"/>
                <a:gd name="T108" fmla="*/ 256 w 1296"/>
                <a:gd name="T109" fmla="*/ 6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6" h="610">
                  <a:moveTo>
                    <a:pt x="256" y="610"/>
                  </a:moveTo>
                  <a:lnTo>
                    <a:pt x="256" y="610"/>
                  </a:lnTo>
                  <a:lnTo>
                    <a:pt x="302" y="588"/>
                  </a:lnTo>
                  <a:lnTo>
                    <a:pt x="348" y="568"/>
                  </a:lnTo>
                  <a:lnTo>
                    <a:pt x="394" y="552"/>
                  </a:lnTo>
                  <a:lnTo>
                    <a:pt x="442" y="538"/>
                  </a:lnTo>
                  <a:lnTo>
                    <a:pt x="492" y="526"/>
                  </a:lnTo>
                  <a:lnTo>
                    <a:pt x="544" y="518"/>
                  </a:lnTo>
                  <a:lnTo>
                    <a:pt x="596" y="514"/>
                  </a:lnTo>
                  <a:lnTo>
                    <a:pt x="648" y="512"/>
                  </a:lnTo>
                  <a:lnTo>
                    <a:pt x="648" y="512"/>
                  </a:lnTo>
                  <a:lnTo>
                    <a:pt x="700" y="514"/>
                  </a:lnTo>
                  <a:lnTo>
                    <a:pt x="752" y="518"/>
                  </a:lnTo>
                  <a:lnTo>
                    <a:pt x="804" y="526"/>
                  </a:lnTo>
                  <a:lnTo>
                    <a:pt x="852" y="538"/>
                  </a:lnTo>
                  <a:lnTo>
                    <a:pt x="902" y="552"/>
                  </a:lnTo>
                  <a:lnTo>
                    <a:pt x="948" y="568"/>
                  </a:lnTo>
                  <a:lnTo>
                    <a:pt x="994" y="588"/>
                  </a:lnTo>
                  <a:lnTo>
                    <a:pt x="1040" y="610"/>
                  </a:lnTo>
                  <a:lnTo>
                    <a:pt x="1296" y="168"/>
                  </a:lnTo>
                  <a:lnTo>
                    <a:pt x="1296" y="168"/>
                  </a:lnTo>
                  <a:lnTo>
                    <a:pt x="1258" y="148"/>
                  </a:lnTo>
                  <a:lnTo>
                    <a:pt x="1222" y="130"/>
                  </a:lnTo>
                  <a:lnTo>
                    <a:pt x="1184" y="112"/>
                  </a:lnTo>
                  <a:lnTo>
                    <a:pt x="1146" y="96"/>
                  </a:lnTo>
                  <a:lnTo>
                    <a:pt x="1108" y="82"/>
                  </a:lnTo>
                  <a:lnTo>
                    <a:pt x="1068" y="68"/>
                  </a:lnTo>
                  <a:lnTo>
                    <a:pt x="1028" y="56"/>
                  </a:lnTo>
                  <a:lnTo>
                    <a:pt x="988" y="44"/>
                  </a:lnTo>
                  <a:lnTo>
                    <a:pt x="946" y="34"/>
                  </a:lnTo>
                  <a:lnTo>
                    <a:pt x="906" y="26"/>
                  </a:lnTo>
                  <a:lnTo>
                    <a:pt x="864" y="18"/>
                  </a:lnTo>
                  <a:lnTo>
                    <a:pt x="822" y="12"/>
                  </a:lnTo>
                  <a:lnTo>
                    <a:pt x="778" y="6"/>
                  </a:lnTo>
                  <a:lnTo>
                    <a:pt x="736" y="4"/>
                  </a:lnTo>
                  <a:lnTo>
                    <a:pt x="692" y="2"/>
                  </a:lnTo>
                  <a:lnTo>
                    <a:pt x="648" y="0"/>
                  </a:lnTo>
                  <a:lnTo>
                    <a:pt x="648" y="0"/>
                  </a:lnTo>
                  <a:lnTo>
                    <a:pt x="604" y="2"/>
                  </a:lnTo>
                  <a:lnTo>
                    <a:pt x="560" y="4"/>
                  </a:lnTo>
                  <a:lnTo>
                    <a:pt x="518" y="6"/>
                  </a:lnTo>
                  <a:lnTo>
                    <a:pt x="474" y="12"/>
                  </a:lnTo>
                  <a:lnTo>
                    <a:pt x="432" y="18"/>
                  </a:lnTo>
                  <a:lnTo>
                    <a:pt x="390" y="26"/>
                  </a:lnTo>
                  <a:lnTo>
                    <a:pt x="350" y="34"/>
                  </a:lnTo>
                  <a:lnTo>
                    <a:pt x="308" y="44"/>
                  </a:lnTo>
                  <a:lnTo>
                    <a:pt x="268" y="56"/>
                  </a:lnTo>
                  <a:lnTo>
                    <a:pt x="228" y="68"/>
                  </a:lnTo>
                  <a:lnTo>
                    <a:pt x="188" y="82"/>
                  </a:lnTo>
                  <a:lnTo>
                    <a:pt x="150" y="96"/>
                  </a:lnTo>
                  <a:lnTo>
                    <a:pt x="112" y="112"/>
                  </a:lnTo>
                  <a:lnTo>
                    <a:pt x="74" y="130"/>
                  </a:lnTo>
                  <a:lnTo>
                    <a:pt x="38" y="148"/>
                  </a:lnTo>
                  <a:lnTo>
                    <a:pt x="0" y="168"/>
                  </a:lnTo>
                  <a:lnTo>
                    <a:pt x="256" y="610"/>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grpSp>
          <p:nvGrpSpPr>
            <p:cNvPr id="128" name="组合 127"/>
            <p:cNvGrpSpPr/>
            <p:nvPr/>
          </p:nvGrpSpPr>
          <p:grpSpPr>
            <a:xfrm>
              <a:off x="4961556" y="1959795"/>
              <a:ext cx="145320" cy="210125"/>
              <a:chOff x="4499340" y="1835944"/>
              <a:chExt cx="145320" cy="210125"/>
            </a:xfrm>
          </p:grpSpPr>
          <p:sp>
            <p:nvSpPr>
              <p:cNvPr id="129" name="Freeform 5"/>
              <p:cNvSpPr/>
              <p:nvPr/>
            </p:nvSpPr>
            <p:spPr bwMode="auto">
              <a:xfrm>
                <a:off x="4499340" y="1835944"/>
                <a:ext cx="145320" cy="174384"/>
              </a:xfrm>
              <a:custGeom>
                <a:avLst/>
                <a:gdLst>
                  <a:gd name="T0" fmla="*/ 202 w 740"/>
                  <a:gd name="T1" fmla="*/ 818 h 888"/>
                  <a:gd name="T2" fmla="*/ 202 w 740"/>
                  <a:gd name="T3" fmla="*/ 700 h 888"/>
                  <a:gd name="T4" fmla="*/ 160 w 740"/>
                  <a:gd name="T5" fmla="*/ 674 h 888"/>
                  <a:gd name="T6" fmla="*/ 120 w 740"/>
                  <a:gd name="T7" fmla="*/ 642 h 888"/>
                  <a:gd name="T8" fmla="*/ 86 w 740"/>
                  <a:gd name="T9" fmla="*/ 606 h 888"/>
                  <a:gd name="T10" fmla="*/ 56 w 740"/>
                  <a:gd name="T11" fmla="*/ 566 h 888"/>
                  <a:gd name="T12" fmla="*/ 32 w 740"/>
                  <a:gd name="T13" fmla="*/ 522 h 888"/>
                  <a:gd name="T14" fmla="*/ 14 w 740"/>
                  <a:gd name="T15" fmla="*/ 474 h 888"/>
                  <a:gd name="T16" fmla="*/ 4 w 740"/>
                  <a:gd name="T17" fmla="*/ 424 h 888"/>
                  <a:gd name="T18" fmla="*/ 0 w 740"/>
                  <a:gd name="T19" fmla="*/ 370 h 888"/>
                  <a:gd name="T20" fmla="*/ 2 w 740"/>
                  <a:gd name="T21" fmla="*/ 332 h 888"/>
                  <a:gd name="T22" fmla="*/ 16 w 740"/>
                  <a:gd name="T23" fmla="*/ 260 h 888"/>
                  <a:gd name="T24" fmla="*/ 44 w 740"/>
                  <a:gd name="T25" fmla="*/ 194 h 888"/>
                  <a:gd name="T26" fmla="*/ 84 w 740"/>
                  <a:gd name="T27" fmla="*/ 134 h 888"/>
                  <a:gd name="T28" fmla="*/ 134 w 740"/>
                  <a:gd name="T29" fmla="*/ 84 h 888"/>
                  <a:gd name="T30" fmla="*/ 194 w 740"/>
                  <a:gd name="T31" fmla="*/ 44 h 888"/>
                  <a:gd name="T32" fmla="*/ 260 w 740"/>
                  <a:gd name="T33" fmla="*/ 16 h 888"/>
                  <a:gd name="T34" fmla="*/ 332 w 740"/>
                  <a:gd name="T35" fmla="*/ 2 h 888"/>
                  <a:gd name="T36" fmla="*/ 370 w 740"/>
                  <a:gd name="T37" fmla="*/ 0 h 888"/>
                  <a:gd name="T38" fmla="*/ 446 w 740"/>
                  <a:gd name="T39" fmla="*/ 8 h 888"/>
                  <a:gd name="T40" fmla="*/ 514 w 740"/>
                  <a:gd name="T41" fmla="*/ 28 h 888"/>
                  <a:gd name="T42" fmla="*/ 578 w 740"/>
                  <a:gd name="T43" fmla="*/ 64 h 888"/>
                  <a:gd name="T44" fmla="*/ 632 w 740"/>
                  <a:gd name="T45" fmla="*/ 108 h 888"/>
                  <a:gd name="T46" fmla="*/ 678 w 740"/>
                  <a:gd name="T47" fmla="*/ 164 h 888"/>
                  <a:gd name="T48" fmla="*/ 712 w 740"/>
                  <a:gd name="T49" fmla="*/ 226 h 888"/>
                  <a:gd name="T50" fmla="*/ 734 w 740"/>
                  <a:gd name="T51" fmla="*/ 296 h 888"/>
                  <a:gd name="T52" fmla="*/ 740 w 740"/>
                  <a:gd name="T53" fmla="*/ 370 h 888"/>
                  <a:gd name="T54" fmla="*/ 740 w 740"/>
                  <a:gd name="T55" fmla="*/ 398 h 888"/>
                  <a:gd name="T56" fmla="*/ 732 w 740"/>
                  <a:gd name="T57" fmla="*/ 450 h 888"/>
                  <a:gd name="T58" fmla="*/ 718 w 740"/>
                  <a:gd name="T59" fmla="*/ 498 h 888"/>
                  <a:gd name="T60" fmla="*/ 696 w 740"/>
                  <a:gd name="T61" fmla="*/ 546 h 888"/>
                  <a:gd name="T62" fmla="*/ 670 w 740"/>
                  <a:gd name="T63" fmla="*/ 588 h 888"/>
                  <a:gd name="T64" fmla="*/ 638 w 740"/>
                  <a:gd name="T65" fmla="*/ 626 h 888"/>
                  <a:gd name="T66" fmla="*/ 600 w 740"/>
                  <a:gd name="T67" fmla="*/ 660 h 888"/>
                  <a:gd name="T68" fmla="*/ 558 w 740"/>
                  <a:gd name="T69" fmla="*/ 690 h 888"/>
                  <a:gd name="T70" fmla="*/ 536 w 740"/>
                  <a:gd name="T71" fmla="*/ 786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40" h="888">
                    <a:moveTo>
                      <a:pt x="518" y="888"/>
                    </a:moveTo>
                    <a:lnTo>
                      <a:pt x="202" y="818"/>
                    </a:lnTo>
                    <a:lnTo>
                      <a:pt x="202" y="700"/>
                    </a:lnTo>
                    <a:lnTo>
                      <a:pt x="202" y="700"/>
                    </a:lnTo>
                    <a:lnTo>
                      <a:pt x="180" y="688"/>
                    </a:lnTo>
                    <a:lnTo>
                      <a:pt x="160" y="674"/>
                    </a:lnTo>
                    <a:lnTo>
                      <a:pt x="140" y="660"/>
                    </a:lnTo>
                    <a:lnTo>
                      <a:pt x="120" y="642"/>
                    </a:lnTo>
                    <a:lnTo>
                      <a:pt x="102" y="626"/>
                    </a:lnTo>
                    <a:lnTo>
                      <a:pt x="86" y="606"/>
                    </a:lnTo>
                    <a:lnTo>
                      <a:pt x="70" y="586"/>
                    </a:lnTo>
                    <a:lnTo>
                      <a:pt x="56" y="566"/>
                    </a:lnTo>
                    <a:lnTo>
                      <a:pt x="44" y="544"/>
                    </a:lnTo>
                    <a:lnTo>
                      <a:pt x="32" y="522"/>
                    </a:lnTo>
                    <a:lnTo>
                      <a:pt x="22" y="498"/>
                    </a:lnTo>
                    <a:lnTo>
                      <a:pt x="14" y="474"/>
                    </a:lnTo>
                    <a:lnTo>
                      <a:pt x="8" y="448"/>
                    </a:lnTo>
                    <a:lnTo>
                      <a:pt x="4" y="424"/>
                    </a:lnTo>
                    <a:lnTo>
                      <a:pt x="2" y="396"/>
                    </a:lnTo>
                    <a:lnTo>
                      <a:pt x="0" y="370"/>
                    </a:lnTo>
                    <a:lnTo>
                      <a:pt x="0" y="370"/>
                    </a:lnTo>
                    <a:lnTo>
                      <a:pt x="2" y="332"/>
                    </a:lnTo>
                    <a:lnTo>
                      <a:pt x="8" y="296"/>
                    </a:lnTo>
                    <a:lnTo>
                      <a:pt x="16" y="260"/>
                    </a:lnTo>
                    <a:lnTo>
                      <a:pt x="30" y="226"/>
                    </a:lnTo>
                    <a:lnTo>
                      <a:pt x="44" y="194"/>
                    </a:lnTo>
                    <a:lnTo>
                      <a:pt x="64" y="164"/>
                    </a:lnTo>
                    <a:lnTo>
                      <a:pt x="84" y="134"/>
                    </a:lnTo>
                    <a:lnTo>
                      <a:pt x="108" y="108"/>
                    </a:lnTo>
                    <a:lnTo>
                      <a:pt x="134" y="84"/>
                    </a:lnTo>
                    <a:lnTo>
                      <a:pt x="164" y="64"/>
                    </a:lnTo>
                    <a:lnTo>
                      <a:pt x="194" y="44"/>
                    </a:lnTo>
                    <a:lnTo>
                      <a:pt x="226" y="28"/>
                    </a:lnTo>
                    <a:lnTo>
                      <a:pt x="260" y="16"/>
                    </a:lnTo>
                    <a:lnTo>
                      <a:pt x="296" y="8"/>
                    </a:lnTo>
                    <a:lnTo>
                      <a:pt x="332" y="2"/>
                    </a:lnTo>
                    <a:lnTo>
                      <a:pt x="370" y="0"/>
                    </a:lnTo>
                    <a:lnTo>
                      <a:pt x="370" y="0"/>
                    </a:lnTo>
                    <a:lnTo>
                      <a:pt x="408" y="2"/>
                    </a:lnTo>
                    <a:lnTo>
                      <a:pt x="446" y="8"/>
                    </a:lnTo>
                    <a:lnTo>
                      <a:pt x="480" y="16"/>
                    </a:lnTo>
                    <a:lnTo>
                      <a:pt x="514" y="28"/>
                    </a:lnTo>
                    <a:lnTo>
                      <a:pt x="546" y="44"/>
                    </a:lnTo>
                    <a:lnTo>
                      <a:pt x="578" y="64"/>
                    </a:lnTo>
                    <a:lnTo>
                      <a:pt x="606" y="84"/>
                    </a:lnTo>
                    <a:lnTo>
                      <a:pt x="632" y="108"/>
                    </a:lnTo>
                    <a:lnTo>
                      <a:pt x="656" y="134"/>
                    </a:lnTo>
                    <a:lnTo>
                      <a:pt x="678" y="164"/>
                    </a:lnTo>
                    <a:lnTo>
                      <a:pt x="696" y="194"/>
                    </a:lnTo>
                    <a:lnTo>
                      <a:pt x="712" y="226"/>
                    </a:lnTo>
                    <a:lnTo>
                      <a:pt x="724" y="260"/>
                    </a:lnTo>
                    <a:lnTo>
                      <a:pt x="734" y="296"/>
                    </a:lnTo>
                    <a:lnTo>
                      <a:pt x="738" y="332"/>
                    </a:lnTo>
                    <a:lnTo>
                      <a:pt x="740" y="370"/>
                    </a:lnTo>
                    <a:lnTo>
                      <a:pt x="740" y="370"/>
                    </a:lnTo>
                    <a:lnTo>
                      <a:pt x="740" y="398"/>
                    </a:lnTo>
                    <a:lnTo>
                      <a:pt x="736" y="424"/>
                    </a:lnTo>
                    <a:lnTo>
                      <a:pt x="732" y="450"/>
                    </a:lnTo>
                    <a:lnTo>
                      <a:pt x="726" y="474"/>
                    </a:lnTo>
                    <a:lnTo>
                      <a:pt x="718" y="498"/>
                    </a:lnTo>
                    <a:lnTo>
                      <a:pt x="708" y="522"/>
                    </a:lnTo>
                    <a:lnTo>
                      <a:pt x="696" y="546"/>
                    </a:lnTo>
                    <a:lnTo>
                      <a:pt x="684" y="568"/>
                    </a:lnTo>
                    <a:lnTo>
                      <a:pt x="670" y="588"/>
                    </a:lnTo>
                    <a:lnTo>
                      <a:pt x="654" y="608"/>
                    </a:lnTo>
                    <a:lnTo>
                      <a:pt x="638" y="626"/>
                    </a:lnTo>
                    <a:lnTo>
                      <a:pt x="620" y="644"/>
                    </a:lnTo>
                    <a:lnTo>
                      <a:pt x="600" y="660"/>
                    </a:lnTo>
                    <a:lnTo>
                      <a:pt x="580" y="676"/>
                    </a:lnTo>
                    <a:lnTo>
                      <a:pt x="558" y="690"/>
                    </a:lnTo>
                    <a:lnTo>
                      <a:pt x="536" y="702"/>
                    </a:lnTo>
                    <a:lnTo>
                      <a:pt x="536" y="786"/>
                    </a:lnTo>
                    <a:lnTo>
                      <a:pt x="350" y="74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0" name="Line 6"/>
              <p:cNvSpPr>
                <a:spLocks noChangeShapeType="1"/>
              </p:cNvSpPr>
              <p:nvPr/>
            </p:nvSpPr>
            <p:spPr bwMode="auto">
              <a:xfrm flipH="1" flipV="1">
                <a:off x="4539008" y="2015041"/>
                <a:ext cx="62056" cy="13746"/>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31" name="Line 7"/>
              <p:cNvSpPr>
                <a:spLocks noChangeShapeType="1"/>
              </p:cNvSpPr>
              <p:nvPr/>
            </p:nvSpPr>
            <p:spPr bwMode="auto">
              <a:xfrm flipH="1" flipV="1">
                <a:off x="4544114" y="2034679"/>
                <a:ext cx="51844" cy="1139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132" name="组合 131"/>
          <p:cNvGrpSpPr/>
          <p:nvPr/>
        </p:nvGrpSpPr>
        <p:grpSpPr>
          <a:xfrm>
            <a:off x="5932244" y="2670148"/>
            <a:ext cx="325926" cy="2089765"/>
            <a:chOff x="4449762" y="2081776"/>
            <a:chExt cx="244476" cy="1567324"/>
          </a:xfrm>
        </p:grpSpPr>
        <p:grpSp>
          <p:nvGrpSpPr>
            <p:cNvPr id="133" name="组合 132"/>
            <p:cNvGrpSpPr/>
            <p:nvPr/>
          </p:nvGrpSpPr>
          <p:grpSpPr>
            <a:xfrm>
              <a:off x="4503872" y="2081776"/>
              <a:ext cx="136256" cy="1567324"/>
              <a:chOff x="4503872" y="2081776"/>
              <a:chExt cx="136256" cy="1567324"/>
            </a:xfrm>
          </p:grpSpPr>
          <p:sp>
            <p:nvSpPr>
              <p:cNvPr id="135" name="等腰三角形 21"/>
              <p:cNvSpPr/>
              <p:nvPr/>
            </p:nvSpPr>
            <p:spPr>
              <a:xfrm>
                <a:off x="4503872" y="2081776"/>
                <a:ext cx="136256" cy="772319"/>
              </a:xfrm>
              <a:custGeom>
                <a:avLst/>
                <a:gdLst>
                  <a:gd name="connsiteX0" fmla="*/ 0 w 133350"/>
                  <a:gd name="connsiteY0" fmla="*/ 780032 h 780032"/>
                  <a:gd name="connsiteX1" fmla="*/ 66675 w 133350"/>
                  <a:gd name="connsiteY1" fmla="*/ 0 h 780032"/>
                  <a:gd name="connsiteX2" fmla="*/ 133350 w 133350"/>
                  <a:gd name="connsiteY2" fmla="*/ 780032 h 780032"/>
                  <a:gd name="connsiteX3" fmla="*/ 0 w 133350"/>
                  <a:gd name="connsiteY3" fmla="*/ 780032 h 780032"/>
                  <a:gd name="connsiteX0-1" fmla="*/ 1453 w 136256"/>
                  <a:gd name="connsiteY0-2" fmla="*/ 780032 h 780032"/>
                  <a:gd name="connsiteX1-3" fmla="*/ 68128 w 136256"/>
                  <a:gd name="connsiteY1-4" fmla="*/ 0 h 780032"/>
                  <a:gd name="connsiteX2-5" fmla="*/ 134803 w 136256"/>
                  <a:gd name="connsiteY2-6" fmla="*/ 780032 h 780032"/>
                  <a:gd name="connsiteX3-7" fmla="*/ 1453 w 136256"/>
                  <a:gd name="connsiteY3-8" fmla="*/ 780032 h 780032"/>
                </a:gdLst>
                <a:ahLst/>
                <a:cxnLst>
                  <a:cxn ang="0">
                    <a:pos x="connsiteX0-1" y="connsiteY0-2"/>
                  </a:cxn>
                  <a:cxn ang="0">
                    <a:pos x="connsiteX1-3" y="connsiteY1-4"/>
                  </a:cxn>
                  <a:cxn ang="0">
                    <a:pos x="connsiteX2-5" y="connsiteY2-6"/>
                  </a:cxn>
                  <a:cxn ang="0">
                    <a:pos x="connsiteX3-7" y="connsiteY3-8"/>
                  </a:cxn>
                </a:cxnLst>
                <a:rect l="l" t="t" r="r" b="b"/>
                <a:pathLst>
                  <a:path w="136256" h="780032">
                    <a:moveTo>
                      <a:pt x="1453" y="780032"/>
                    </a:moveTo>
                    <a:cubicBezTo>
                      <a:pt x="-9659" y="650027"/>
                      <a:pt x="45903" y="0"/>
                      <a:pt x="68128" y="0"/>
                    </a:cubicBezTo>
                    <a:cubicBezTo>
                      <a:pt x="90353" y="0"/>
                      <a:pt x="145915" y="650027"/>
                      <a:pt x="134803" y="780032"/>
                    </a:cubicBezTo>
                    <a:lnTo>
                      <a:pt x="1453" y="780032"/>
                    </a:lnTo>
                    <a:close/>
                  </a:path>
                </a:pathLst>
              </a:custGeom>
              <a:solidFill>
                <a:schemeClr val="bg1">
                  <a:lumMod val="6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等腰三角形 21"/>
              <p:cNvSpPr/>
              <p:nvPr/>
            </p:nvSpPr>
            <p:spPr>
              <a:xfrm rot="10800000">
                <a:off x="4503872" y="2876781"/>
                <a:ext cx="136256" cy="772319"/>
              </a:xfrm>
              <a:custGeom>
                <a:avLst/>
                <a:gdLst>
                  <a:gd name="connsiteX0" fmla="*/ 0 w 133350"/>
                  <a:gd name="connsiteY0" fmla="*/ 780032 h 780032"/>
                  <a:gd name="connsiteX1" fmla="*/ 66675 w 133350"/>
                  <a:gd name="connsiteY1" fmla="*/ 0 h 780032"/>
                  <a:gd name="connsiteX2" fmla="*/ 133350 w 133350"/>
                  <a:gd name="connsiteY2" fmla="*/ 780032 h 780032"/>
                  <a:gd name="connsiteX3" fmla="*/ 0 w 133350"/>
                  <a:gd name="connsiteY3" fmla="*/ 780032 h 780032"/>
                  <a:gd name="connsiteX0-1" fmla="*/ 1453 w 136256"/>
                  <a:gd name="connsiteY0-2" fmla="*/ 780032 h 780032"/>
                  <a:gd name="connsiteX1-3" fmla="*/ 68128 w 136256"/>
                  <a:gd name="connsiteY1-4" fmla="*/ 0 h 780032"/>
                  <a:gd name="connsiteX2-5" fmla="*/ 134803 w 136256"/>
                  <a:gd name="connsiteY2-6" fmla="*/ 780032 h 780032"/>
                  <a:gd name="connsiteX3-7" fmla="*/ 1453 w 136256"/>
                  <a:gd name="connsiteY3-8" fmla="*/ 780032 h 780032"/>
                </a:gdLst>
                <a:ahLst/>
                <a:cxnLst>
                  <a:cxn ang="0">
                    <a:pos x="connsiteX0-1" y="connsiteY0-2"/>
                  </a:cxn>
                  <a:cxn ang="0">
                    <a:pos x="connsiteX1-3" y="connsiteY1-4"/>
                  </a:cxn>
                  <a:cxn ang="0">
                    <a:pos x="connsiteX2-5" y="connsiteY2-6"/>
                  </a:cxn>
                  <a:cxn ang="0">
                    <a:pos x="connsiteX3-7" y="connsiteY3-8"/>
                  </a:cxn>
                </a:cxnLst>
                <a:rect l="l" t="t" r="r" b="b"/>
                <a:pathLst>
                  <a:path w="136256" h="780032">
                    <a:moveTo>
                      <a:pt x="1453" y="780032"/>
                    </a:moveTo>
                    <a:cubicBezTo>
                      <a:pt x="-9659" y="650027"/>
                      <a:pt x="45903" y="0"/>
                      <a:pt x="68128" y="0"/>
                    </a:cubicBezTo>
                    <a:cubicBezTo>
                      <a:pt x="90353" y="0"/>
                      <a:pt x="145915" y="650027"/>
                      <a:pt x="134803" y="780032"/>
                    </a:cubicBezTo>
                    <a:lnTo>
                      <a:pt x="1453" y="780032"/>
                    </a:lnTo>
                    <a:close/>
                  </a:path>
                </a:pathLst>
              </a:cu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4" name="椭圆 133"/>
            <p:cNvSpPr/>
            <p:nvPr/>
          </p:nvSpPr>
          <p:spPr>
            <a:xfrm>
              <a:off x="4449762" y="2743201"/>
              <a:ext cx="244476" cy="244474"/>
            </a:xfrm>
            <a:prstGeom prst="ellipse">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7" name="内容占位符 2"/>
          <p:cNvSpPr txBox="1"/>
          <p:nvPr/>
        </p:nvSpPr>
        <p:spPr>
          <a:xfrm>
            <a:off x="8383481" y="2910366"/>
            <a:ext cx="3256221" cy="1165225"/>
          </a:xfrm>
          <a:prstGeom prst="rect">
            <a:avLst/>
          </a:prstGeom>
        </p:spPr>
        <p:txBody>
          <a:bodyPr vert="horz" lIns="121908" tIns="60954" rIns="121908" bIns="60954" rtlCol="0" anchor="t">
            <a:normAutofit fontScale="92500"/>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accent3"/>
                </a:solidFill>
              </a:rPr>
              <a:t>在此输入您的文字标题</a:t>
            </a:r>
            <a:endParaRPr lang="en-US" altLang="zh-CN" sz="1300" dirty="0">
              <a:solidFill>
                <a:schemeClr val="accent3"/>
              </a:solidFill>
            </a:endParaRPr>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在此输入您的图表说明文字，在此输入您的图表说明文字，在此输入您的图表说明文字，在此输入您的图表说明文字，在此输入您的图表说明文字</a:t>
            </a:r>
            <a:endParaRPr lang="zh-CN" altLang="en-US" sz="1100" dirty="0"/>
          </a:p>
        </p:txBody>
      </p:sp>
      <p:sp>
        <p:nvSpPr>
          <p:cNvPr id="138" name="内容占位符 2"/>
          <p:cNvSpPr txBox="1"/>
          <p:nvPr/>
        </p:nvSpPr>
        <p:spPr>
          <a:xfrm>
            <a:off x="8376127" y="4490936"/>
            <a:ext cx="3263575" cy="1152000"/>
          </a:xfrm>
          <a:prstGeom prst="rect">
            <a:avLst/>
          </a:prstGeom>
        </p:spPr>
        <p:txBody>
          <a:bodyPr vert="horz" lIns="121908" tIns="60954" rIns="121908" bIns="60954" rtlCol="0" anchor="t">
            <a:normAutofit fontScale="92500"/>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accent5"/>
                </a:solidFill>
              </a:rPr>
              <a:t>在此输入您的文字标题</a:t>
            </a:r>
            <a:endParaRPr lang="en-US" altLang="zh-CN" sz="1300" dirty="0">
              <a:solidFill>
                <a:schemeClr val="accent5"/>
              </a:solidFill>
            </a:endParaRPr>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在此输入您的图表说明文字，在此输入您的图表说明文字，在此输入您的图表说明文字，在此输入您的图表说明文字，在此输入您的图表说明文字</a:t>
            </a:r>
            <a:endParaRPr lang="zh-CN" altLang="en-US" sz="1100" dirty="0"/>
          </a:p>
        </p:txBody>
      </p:sp>
      <p:sp>
        <p:nvSpPr>
          <p:cNvPr id="139" name="内容占位符 2"/>
          <p:cNvSpPr txBox="1"/>
          <p:nvPr/>
        </p:nvSpPr>
        <p:spPr>
          <a:xfrm>
            <a:off x="8376127" y="1329799"/>
            <a:ext cx="3263575" cy="1152000"/>
          </a:xfrm>
          <a:prstGeom prst="rect">
            <a:avLst/>
          </a:prstGeom>
        </p:spPr>
        <p:txBody>
          <a:bodyPr vert="horz" lIns="121908" tIns="60954" rIns="121908" bIns="60954" rtlCol="0" anchor="t">
            <a:normAutofit fontScale="92500"/>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accent2"/>
                </a:solidFill>
              </a:rPr>
              <a:t>在此输入您的文字标题</a:t>
            </a:r>
            <a:endParaRPr lang="en-US" altLang="zh-CN" sz="1300" dirty="0">
              <a:solidFill>
                <a:schemeClr val="accent2"/>
              </a:solidFill>
            </a:endParaRPr>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在此输入您的图表说明文字，在此输入您的图表说明文字，在此输入您的图表说明文字，在此输入您的图表说明文字，在此输入您的图表说明文字</a:t>
            </a:r>
            <a:endParaRPr lang="zh-CN" altLang="en-US" sz="1100" dirty="0"/>
          </a:p>
        </p:txBody>
      </p:sp>
      <p:sp>
        <p:nvSpPr>
          <p:cNvPr id="140" name="内容占位符 2"/>
          <p:cNvSpPr txBox="1"/>
          <p:nvPr/>
        </p:nvSpPr>
        <p:spPr>
          <a:xfrm>
            <a:off x="536421" y="2910367"/>
            <a:ext cx="3263575" cy="1152000"/>
          </a:xfrm>
          <a:prstGeom prst="rect">
            <a:avLst/>
          </a:prstGeom>
        </p:spPr>
        <p:txBody>
          <a:bodyPr vert="horz" lIns="121908" tIns="60954" rIns="121908" bIns="60954" rtlCol="0" anchor="t">
            <a:normAutofit fontScale="92500"/>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solidFill>
                  <a:schemeClr val="accent6"/>
                </a:solidFill>
              </a:rPr>
              <a:t>在此输入您的文字标题</a:t>
            </a:r>
            <a:endParaRPr lang="en-US" altLang="zh-CN" sz="1300" dirty="0">
              <a:solidFill>
                <a:schemeClr val="accent6"/>
              </a:solidFill>
            </a:endParaRPr>
          </a:p>
          <a:p>
            <a:pPr marL="0" indent="0" algn="r">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在此输入您的图表说明文字，在此输入您的图表说明文字，在此输入您的图表说明文字，在此输入您的图表说明文字，在此输入您的图表说明文字</a:t>
            </a:r>
            <a:endParaRPr lang="zh-CN" altLang="en-US" sz="1100" dirty="0"/>
          </a:p>
        </p:txBody>
      </p:sp>
      <p:sp>
        <p:nvSpPr>
          <p:cNvPr id="141" name="内容占位符 2"/>
          <p:cNvSpPr txBox="1"/>
          <p:nvPr/>
        </p:nvSpPr>
        <p:spPr>
          <a:xfrm>
            <a:off x="536422" y="4490936"/>
            <a:ext cx="3263575" cy="1152000"/>
          </a:xfrm>
          <a:prstGeom prst="rect">
            <a:avLst/>
          </a:prstGeom>
        </p:spPr>
        <p:txBody>
          <a:bodyPr vert="horz" lIns="121908" tIns="60954" rIns="121908" bIns="60954" rtlCol="0" anchor="t">
            <a:normAutofit fontScale="92500"/>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solidFill>
                  <a:schemeClr val="accent1"/>
                </a:solidFill>
              </a:rPr>
              <a:t>在此输入您的文字标题</a:t>
            </a:r>
            <a:endParaRPr lang="en-US" altLang="zh-CN" sz="1300" dirty="0">
              <a:solidFill>
                <a:schemeClr val="accent1"/>
              </a:solidFill>
            </a:endParaRPr>
          </a:p>
          <a:p>
            <a:pPr marL="0" indent="0" algn="r">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在此输入您的图表说明文字，在此输入您的图表说明文字，在此输入您的图表说明文字，在此输入您的图表说明文字，在此输入您的图表说明文字</a:t>
            </a:r>
            <a:endParaRPr lang="zh-CN" altLang="en-US" sz="1100" dirty="0"/>
          </a:p>
        </p:txBody>
      </p:sp>
      <p:sp>
        <p:nvSpPr>
          <p:cNvPr id="142" name="内容占位符 2"/>
          <p:cNvSpPr txBox="1"/>
          <p:nvPr/>
        </p:nvSpPr>
        <p:spPr>
          <a:xfrm>
            <a:off x="536422" y="1329799"/>
            <a:ext cx="3263575" cy="1152000"/>
          </a:xfrm>
          <a:prstGeom prst="rect">
            <a:avLst/>
          </a:prstGeom>
        </p:spPr>
        <p:txBody>
          <a:bodyPr vert="horz" lIns="121908" tIns="60954" rIns="121908" bIns="60954" rtlCol="0" anchor="t">
            <a:normAutofit fontScale="92500"/>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solidFill>
                  <a:schemeClr val="accent4"/>
                </a:solidFill>
              </a:rPr>
              <a:t>在此输入您的文字标题</a:t>
            </a:r>
            <a:endParaRPr lang="en-US" altLang="zh-CN" sz="1300" dirty="0">
              <a:solidFill>
                <a:schemeClr val="accent4"/>
              </a:solidFill>
            </a:endParaRPr>
          </a:p>
          <a:p>
            <a:pPr marL="0" indent="0" algn="r">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在此输入您的图表说明文字，在此输入您的图表说明文字，在此输入您的图表说明文字，在此输入您的图表说明文字，在此输入您的图表说明文字</a:t>
            </a:r>
            <a:endParaRPr lang="zh-CN" altLang="en-US" sz="1100" dirty="0"/>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 calcmode="lin" valueType="num">
                                      <p:cBhvr additive="base">
                                        <p:cTn id="7" dur="300" fill="hold"/>
                                        <p:tgtEl>
                                          <p:spTgt spid="126"/>
                                        </p:tgtEl>
                                        <p:attrNameLst>
                                          <p:attrName>ppt_x</p:attrName>
                                        </p:attrNameLst>
                                      </p:cBhvr>
                                      <p:tavLst>
                                        <p:tav tm="0">
                                          <p:val>
                                            <p:strVal val="1+#ppt_w/2"/>
                                          </p:val>
                                        </p:tav>
                                        <p:tav tm="100000">
                                          <p:val>
                                            <p:strVal val="#ppt_x"/>
                                          </p:val>
                                        </p:tav>
                                      </p:tavLst>
                                    </p:anim>
                                    <p:anim calcmode="lin" valueType="num">
                                      <p:cBhvr additive="base">
                                        <p:cTn id="8" dur="300" fill="hold"/>
                                        <p:tgtEl>
                                          <p:spTgt spid="126"/>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1"/>
                                        </p:tgtEl>
                                        <p:attrNameLst>
                                          <p:attrName>style.visibility</p:attrName>
                                        </p:attrNameLst>
                                      </p:cBhvr>
                                      <p:to>
                                        <p:strVal val="visible"/>
                                      </p:to>
                                    </p:set>
                                    <p:anim calcmode="lin" valueType="num">
                                      <p:cBhvr additive="base">
                                        <p:cTn id="11" dur="300" fill="hold"/>
                                        <p:tgtEl>
                                          <p:spTgt spid="121"/>
                                        </p:tgtEl>
                                        <p:attrNameLst>
                                          <p:attrName>ppt_x</p:attrName>
                                        </p:attrNameLst>
                                      </p:cBhvr>
                                      <p:tavLst>
                                        <p:tav tm="0">
                                          <p:val>
                                            <p:strVal val="1+#ppt_w/2"/>
                                          </p:val>
                                        </p:tav>
                                        <p:tav tm="100000">
                                          <p:val>
                                            <p:strVal val="#ppt_x"/>
                                          </p:val>
                                        </p:tav>
                                      </p:tavLst>
                                    </p:anim>
                                    <p:anim calcmode="lin" valueType="num">
                                      <p:cBhvr additive="base">
                                        <p:cTn id="12" dur="300" fill="hold"/>
                                        <p:tgtEl>
                                          <p:spTgt spid="121"/>
                                        </p:tgtEl>
                                        <p:attrNameLst>
                                          <p:attrName>ppt_y</p:attrName>
                                        </p:attrNameLst>
                                      </p:cBhvr>
                                      <p:tavLst>
                                        <p:tav tm="0">
                                          <p:val>
                                            <p:strVal val="#ppt_y"/>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01"/>
                                        </p:tgtEl>
                                        <p:attrNameLst>
                                          <p:attrName>style.visibility</p:attrName>
                                        </p:attrNameLst>
                                      </p:cBhvr>
                                      <p:to>
                                        <p:strVal val="visible"/>
                                      </p:to>
                                    </p:set>
                                    <p:anim calcmode="lin" valueType="num">
                                      <p:cBhvr additive="base">
                                        <p:cTn id="15" dur="300" fill="hold"/>
                                        <p:tgtEl>
                                          <p:spTgt spid="101"/>
                                        </p:tgtEl>
                                        <p:attrNameLst>
                                          <p:attrName>ppt_x</p:attrName>
                                        </p:attrNameLst>
                                      </p:cBhvr>
                                      <p:tavLst>
                                        <p:tav tm="0">
                                          <p:val>
                                            <p:strVal val="1+#ppt_w/2"/>
                                          </p:val>
                                        </p:tav>
                                        <p:tav tm="100000">
                                          <p:val>
                                            <p:strVal val="#ppt_x"/>
                                          </p:val>
                                        </p:tav>
                                      </p:tavLst>
                                    </p:anim>
                                    <p:anim calcmode="lin" valueType="num">
                                      <p:cBhvr additive="base">
                                        <p:cTn id="16" dur="300" fill="hold"/>
                                        <p:tgtEl>
                                          <p:spTgt spid="101"/>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13"/>
                                        </p:tgtEl>
                                        <p:attrNameLst>
                                          <p:attrName>style.visibility</p:attrName>
                                        </p:attrNameLst>
                                      </p:cBhvr>
                                      <p:to>
                                        <p:strVal val="visible"/>
                                      </p:to>
                                    </p:set>
                                    <p:anim calcmode="lin" valueType="num">
                                      <p:cBhvr additive="base">
                                        <p:cTn id="19" dur="300" fill="hold"/>
                                        <p:tgtEl>
                                          <p:spTgt spid="113"/>
                                        </p:tgtEl>
                                        <p:attrNameLst>
                                          <p:attrName>ppt_x</p:attrName>
                                        </p:attrNameLst>
                                      </p:cBhvr>
                                      <p:tavLst>
                                        <p:tav tm="0">
                                          <p:val>
                                            <p:strVal val="0-#ppt_w/2"/>
                                          </p:val>
                                        </p:tav>
                                        <p:tav tm="100000">
                                          <p:val>
                                            <p:strVal val="#ppt_x"/>
                                          </p:val>
                                        </p:tav>
                                      </p:tavLst>
                                    </p:anim>
                                    <p:anim calcmode="lin" valueType="num">
                                      <p:cBhvr additive="base">
                                        <p:cTn id="20" dur="300" fill="hold"/>
                                        <p:tgtEl>
                                          <p:spTgt spid="113"/>
                                        </p:tgtEl>
                                        <p:attrNameLst>
                                          <p:attrName>ppt_y</p:attrName>
                                        </p:attrNameLst>
                                      </p:cBhvr>
                                      <p:tavLst>
                                        <p:tav tm="0">
                                          <p:val>
                                            <p:strVal val="1+#ppt_h/2"/>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07"/>
                                        </p:tgtEl>
                                        <p:attrNameLst>
                                          <p:attrName>style.visibility</p:attrName>
                                        </p:attrNameLst>
                                      </p:cBhvr>
                                      <p:to>
                                        <p:strVal val="visible"/>
                                      </p:to>
                                    </p:set>
                                    <p:anim calcmode="lin" valueType="num">
                                      <p:cBhvr additive="base">
                                        <p:cTn id="23" dur="300" fill="hold"/>
                                        <p:tgtEl>
                                          <p:spTgt spid="107"/>
                                        </p:tgtEl>
                                        <p:attrNameLst>
                                          <p:attrName>ppt_x</p:attrName>
                                        </p:attrNameLst>
                                      </p:cBhvr>
                                      <p:tavLst>
                                        <p:tav tm="0">
                                          <p:val>
                                            <p:strVal val="0-#ppt_w/2"/>
                                          </p:val>
                                        </p:tav>
                                        <p:tav tm="100000">
                                          <p:val>
                                            <p:strVal val="#ppt_x"/>
                                          </p:val>
                                        </p:tav>
                                      </p:tavLst>
                                    </p:anim>
                                    <p:anim calcmode="lin" valueType="num">
                                      <p:cBhvr additive="base">
                                        <p:cTn id="24" dur="300" fill="hold"/>
                                        <p:tgtEl>
                                          <p:spTgt spid="107"/>
                                        </p:tgtEl>
                                        <p:attrNameLst>
                                          <p:attrName>ppt_y</p:attrName>
                                        </p:attrNameLst>
                                      </p:cBhvr>
                                      <p:tavLst>
                                        <p:tav tm="0">
                                          <p:val>
                                            <p:strVal val="#ppt_y"/>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71"/>
                                        </p:tgtEl>
                                        <p:attrNameLst>
                                          <p:attrName>style.visibility</p:attrName>
                                        </p:attrNameLst>
                                      </p:cBhvr>
                                      <p:to>
                                        <p:strVal val="visible"/>
                                      </p:to>
                                    </p:set>
                                    <p:anim calcmode="lin" valueType="num">
                                      <p:cBhvr additive="base">
                                        <p:cTn id="27" dur="300" fill="hold"/>
                                        <p:tgtEl>
                                          <p:spTgt spid="71"/>
                                        </p:tgtEl>
                                        <p:attrNameLst>
                                          <p:attrName>ppt_x</p:attrName>
                                        </p:attrNameLst>
                                      </p:cBhvr>
                                      <p:tavLst>
                                        <p:tav tm="0">
                                          <p:val>
                                            <p:strVal val="0-#ppt_w/2"/>
                                          </p:val>
                                        </p:tav>
                                        <p:tav tm="100000">
                                          <p:val>
                                            <p:strVal val="#ppt_x"/>
                                          </p:val>
                                        </p:tav>
                                      </p:tavLst>
                                    </p:anim>
                                    <p:anim calcmode="lin" valueType="num">
                                      <p:cBhvr additive="base">
                                        <p:cTn id="28" dur="300" fill="hold"/>
                                        <p:tgtEl>
                                          <p:spTgt spid="71"/>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fade">
                                      <p:cBhvr>
                                        <p:cTn id="32" dur="500"/>
                                        <p:tgtEl>
                                          <p:spTgt spid="64"/>
                                        </p:tgtEl>
                                      </p:cBhvr>
                                    </p:animEffect>
                                  </p:childTnLst>
                                </p:cTn>
                              </p:par>
                            </p:childTnLst>
                          </p:cTn>
                        </p:par>
                        <p:par>
                          <p:cTn id="33" fill="hold">
                            <p:stCondLst>
                              <p:cond delay="1000"/>
                            </p:stCondLst>
                            <p:childTnLst>
                              <p:par>
                                <p:cTn id="34" presetID="53" presetClass="entr" presetSubtype="16" fill="hold" nodeType="afterEffect">
                                  <p:stCondLst>
                                    <p:cond delay="0"/>
                                  </p:stCondLst>
                                  <p:childTnLst>
                                    <p:set>
                                      <p:cBhvr>
                                        <p:cTn id="35" dur="1" fill="hold">
                                          <p:stCondLst>
                                            <p:cond delay="0"/>
                                          </p:stCondLst>
                                        </p:cTn>
                                        <p:tgtEl>
                                          <p:spTgt spid="132"/>
                                        </p:tgtEl>
                                        <p:attrNameLst>
                                          <p:attrName>style.visibility</p:attrName>
                                        </p:attrNameLst>
                                      </p:cBhvr>
                                      <p:to>
                                        <p:strVal val="visible"/>
                                      </p:to>
                                    </p:set>
                                    <p:anim calcmode="lin" valueType="num">
                                      <p:cBhvr>
                                        <p:cTn id="36" dur="1000" fill="hold"/>
                                        <p:tgtEl>
                                          <p:spTgt spid="132"/>
                                        </p:tgtEl>
                                        <p:attrNameLst>
                                          <p:attrName>ppt_w</p:attrName>
                                        </p:attrNameLst>
                                      </p:cBhvr>
                                      <p:tavLst>
                                        <p:tav tm="0">
                                          <p:val>
                                            <p:fltVal val="0"/>
                                          </p:val>
                                        </p:tav>
                                        <p:tav tm="100000">
                                          <p:val>
                                            <p:strVal val="#ppt_w"/>
                                          </p:val>
                                        </p:tav>
                                      </p:tavLst>
                                    </p:anim>
                                    <p:anim calcmode="lin" valueType="num">
                                      <p:cBhvr>
                                        <p:cTn id="37" dur="1000" fill="hold"/>
                                        <p:tgtEl>
                                          <p:spTgt spid="132"/>
                                        </p:tgtEl>
                                        <p:attrNameLst>
                                          <p:attrName>ppt_h</p:attrName>
                                        </p:attrNameLst>
                                      </p:cBhvr>
                                      <p:tavLst>
                                        <p:tav tm="0">
                                          <p:val>
                                            <p:fltVal val="0"/>
                                          </p:val>
                                        </p:tav>
                                        <p:tav tm="100000">
                                          <p:val>
                                            <p:strVal val="#ppt_h"/>
                                          </p:val>
                                        </p:tav>
                                      </p:tavLst>
                                    </p:anim>
                                    <p:animEffect transition="in" filter="fade">
                                      <p:cBhvr>
                                        <p:cTn id="38" dur="1000"/>
                                        <p:tgtEl>
                                          <p:spTgt spid="132"/>
                                        </p:tgtEl>
                                      </p:cBhvr>
                                    </p:animEffect>
                                  </p:childTnLst>
                                </p:cTn>
                              </p:par>
                              <p:par>
                                <p:cTn id="39" presetID="8" presetClass="emph" presetSubtype="0" fill="hold" nodeType="withEffect">
                                  <p:stCondLst>
                                    <p:cond delay="0"/>
                                  </p:stCondLst>
                                  <p:childTnLst>
                                    <p:animRot by="43200000">
                                      <p:cBhvr>
                                        <p:cTn id="40" dur="1000" fill="hold"/>
                                        <p:tgtEl>
                                          <p:spTgt spid="132"/>
                                        </p:tgtEl>
                                        <p:attrNameLst>
                                          <p:attrName>r</p:attrName>
                                        </p:attrNameLst>
                                      </p:cBhvr>
                                    </p:animRot>
                                  </p:childTnLst>
                                </p:cTn>
                              </p:par>
                            </p:childTnLst>
                          </p:cTn>
                        </p:par>
                        <p:par>
                          <p:cTn id="41" fill="hold">
                            <p:stCondLst>
                              <p:cond delay="2000"/>
                            </p:stCondLst>
                            <p:childTnLst>
                              <p:par>
                                <p:cTn id="42" presetID="8" presetClass="emph" presetSubtype="0" fill="hold" nodeType="afterEffect">
                                  <p:stCondLst>
                                    <p:cond delay="500"/>
                                  </p:stCondLst>
                                  <p:childTnLst>
                                    <p:animRot by="1800000">
                                      <p:cBhvr>
                                        <p:cTn id="43" dur="500" fill="hold"/>
                                        <p:tgtEl>
                                          <p:spTgt spid="132"/>
                                        </p:tgtEl>
                                        <p:attrNameLst>
                                          <p:attrName>r</p:attrName>
                                        </p:attrNameLst>
                                      </p:cBhvr>
                                    </p:animRot>
                                  </p:childTnLst>
                                </p:cTn>
                              </p:par>
                            </p:childTnLst>
                          </p:cTn>
                        </p:par>
                        <p:par>
                          <p:cTn id="44" fill="hold">
                            <p:stCondLst>
                              <p:cond delay="3000"/>
                            </p:stCondLst>
                            <p:childTnLst>
                              <p:par>
                                <p:cTn id="45" presetID="2" presetClass="entr" presetSubtype="2" fill="hold" grpId="0" nodeType="afterEffect">
                                  <p:stCondLst>
                                    <p:cond delay="0"/>
                                  </p:stCondLst>
                                  <p:childTnLst>
                                    <p:set>
                                      <p:cBhvr>
                                        <p:cTn id="46" dur="1" fill="hold">
                                          <p:stCondLst>
                                            <p:cond delay="0"/>
                                          </p:stCondLst>
                                        </p:cTn>
                                        <p:tgtEl>
                                          <p:spTgt spid="139"/>
                                        </p:tgtEl>
                                        <p:attrNameLst>
                                          <p:attrName>style.visibility</p:attrName>
                                        </p:attrNameLst>
                                      </p:cBhvr>
                                      <p:to>
                                        <p:strVal val="visible"/>
                                      </p:to>
                                    </p:set>
                                    <p:anim calcmode="lin" valueType="num">
                                      <p:cBhvr additive="base">
                                        <p:cTn id="47" dur="300" fill="hold"/>
                                        <p:tgtEl>
                                          <p:spTgt spid="139"/>
                                        </p:tgtEl>
                                        <p:attrNameLst>
                                          <p:attrName>ppt_x</p:attrName>
                                        </p:attrNameLst>
                                      </p:cBhvr>
                                      <p:tavLst>
                                        <p:tav tm="0">
                                          <p:val>
                                            <p:strVal val="1+#ppt_w/2"/>
                                          </p:val>
                                        </p:tav>
                                        <p:tav tm="100000">
                                          <p:val>
                                            <p:strVal val="#ppt_x"/>
                                          </p:val>
                                        </p:tav>
                                      </p:tavLst>
                                    </p:anim>
                                    <p:anim calcmode="lin" valueType="num">
                                      <p:cBhvr additive="base">
                                        <p:cTn id="48" dur="300" fill="hold"/>
                                        <p:tgtEl>
                                          <p:spTgt spid="139"/>
                                        </p:tgtEl>
                                        <p:attrNameLst>
                                          <p:attrName>ppt_y</p:attrName>
                                        </p:attrNameLst>
                                      </p:cBhvr>
                                      <p:tavLst>
                                        <p:tav tm="0">
                                          <p:val>
                                            <p:strVal val="#ppt_y"/>
                                          </p:val>
                                        </p:tav>
                                        <p:tav tm="100000">
                                          <p:val>
                                            <p:strVal val="#ppt_y"/>
                                          </p:val>
                                        </p:tav>
                                      </p:tavLst>
                                    </p:anim>
                                  </p:childTnLst>
                                </p:cTn>
                              </p:par>
                            </p:childTnLst>
                          </p:cTn>
                        </p:par>
                        <p:par>
                          <p:cTn id="49" fill="hold">
                            <p:stCondLst>
                              <p:cond delay="3500"/>
                            </p:stCondLst>
                            <p:childTnLst>
                              <p:par>
                                <p:cTn id="50" presetID="8" presetClass="emph" presetSubtype="0" fill="hold" nodeType="afterEffect">
                                  <p:stCondLst>
                                    <p:cond delay="0"/>
                                  </p:stCondLst>
                                  <p:childTnLst>
                                    <p:animRot by="3600000">
                                      <p:cBhvr>
                                        <p:cTn id="51" dur="500" fill="hold"/>
                                        <p:tgtEl>
                                          <p:spTgt spid="132"/>
                                        </p:tgtEl>
                                        <p:attrNameLst>
                                          <p:attrName>r</p:attrName>
                                        </p:attrNameLst>
                                      </p:cBhvr>
                                    </p:animRot>
                                  </p:childTnLst>
                                </p:cTn>
                              </p:par>
                            </p:childTnLst>
                          </p:cTn>
                        </p:par>
                        <p:par>
                          <p:cTn id="52" fill="hold">
                            <p:stCondLst>
                              <p:cond delay="4000"/>
                            </p:stCondLst>
                            <p:childTnLst>
                              <p:par>
                                <p:cTn id="53" presetID="2" presetClass="entr" presetSubtype="2" fill="hold" grpId="0" nodeType="afterEffect">
                                  <p:stCondLst>
                                    <p:cond delay="0"/>
                                  </p:stCondLst>
                                  <p:childTnLst>
                                    <p:set>
                                      <p:cBhvr>
                                        <p:cTn id="54" dur="1" fill="hold">
                                          <p:stCondLst>
                                            <p:cond delay="0"/>
                                          </p:stCondLst>
                                        </p:cTn>
                                        <p:tgtEl>
                                          <p:spTgt spid="137"/>
                                        </p:tgtEl>
                                        <p:attrNameLst>
                                          <p:attrName>style.visibility</p:attrName>
                                        </p:attrNameLst>
                                      </p:cBhvr>
                                      <p:to>
                                        <p:strVal val="visible"/>
                                      </p:to>
                                    </p:set>
                                    <p:anim calcmode="lin" valueType="num">
                                      <p:cBhvr additive="base">
                                        <p:cTn id="55" dur="300" fill="hold"/>
                                        <p:tgtEl>
                                          <p:spTgt spid="137"/>
                                        </p:tgtEl>
                                        <p:attrNameLst>
                                          <p:attrName>ppt_x</p:attrName>
                                        </p:attrNameLst>
                                      </p:cBhvr>
                                      <p:tavLst>
                                        <p:tav tm="0">
                                          <p:val>
                                            <p:strVal val="1+#ppt_w/2"/>
                                          </p:val>
                                        </p:tav>
                                        <p:tav tm="100000">
                                          <p:val>
                                            <p:strVal val="#ppt_x"/>
                                          </p:val>
                                        </p:tav>
                                      </p:tavLst>
                                    </p:anim>
                                    <p:anim calcmode="lin" valueType="num">
                                      <p:cBhvr additive="base">
                                        <p:cTn id="56" dur="300" fill="hold"/>
                                        <p:tgtEl>
                                          <p:spTgt spid="137"/>
                                        </p:tgtEl>
                                        <p:attrNameLst>
                                          <p:attrName>ppt_y</p:attrName>
                                        </p:attrNameLst>
                                      </p:cBhvr>
                                      <p:tavLst>
                                        <p:tav tm="0">
                                          <p:val>
                                            <p:strVal val="#ppt_y"/>
                                          </p:val>
                                        </p:tav>
                                        <p:tav tm="100000">
                                          <p:val>
                                            <p:strVal val="#ppt_y"/>
                                          </p:val>
                                        </p:tav>
                                      </p:tavLst>
                                    </p:anim>
                                  </p:childTnLst>
                                </p:cTn>
                              </p:par>
                            </p:childTnLst>
                          </p:cTn>
                        </p:par>
                        <p:par>
                          <p:cTn id="57" fill="hold">
                            <p:stCondLst>
                              <p:cond delay="4500"/>
                            </p:stCondLst>
                            <p:childTnLst>
                              <p:par>
                                <p:cTn id="58" presetID="8" presetClass="emph" presetSubtype="0" fill="hold" nodeType="afterEffect">
                                  <p:stCondLst>
                                    <p:cond delay="0"/>
                                  </p:stCondLst>
                                  <p:childTnLst>
                                    <p:animRot by="3600000">
                                      <p:cBhvr>
                                        <p:cTn id="59" dur="500" fill="hold"/>
                                        <p:tgtEl>
                                          <p:spTgt spid="132"/>
                                        </p:tgtEl>
                                        <p:attrNameLst>
                                          <p:attrName>r</p:attrName>
                                        </p:attrNameLst>
                                      </p:cBhvr>
                                    </p:animRot>
                                  </p:childTnLst>
                                </p:cTn>
                              </p:par>
                            </p:childTnLst>
                          </p:cTn>
                        </p:par>
                        <p:par>
                          <p:cTn id="60" fill="hold">
                            <p:stCondLst>
                              <p:cond delay="5000"/>
                            </p:stCondLst>
                            <p:childTnLst>
                              <p:par>
                                <p:cTn id="61" presetID="2" presetClass="entr" presetSubtype="2" fill="hold" grpId="0" nodeType="afterEffect">
                                  <p:stCondLst>
                                    <p:cond delay="0"/>
                                  </p:stCondLst>
                                  <p:childTnLst>
                                    <p:set>
                                      <p:cBhvr>
                                        <p:cTn id="62" dur="1" fill="hold">
                                          <p:stCondLst>
                                            <p:cond delay="0"/>
                                          </p:stCondLst>
                                        </p:cTn>
                                        <p:tgtEl>
                                          <p:spTgt spid="138"/>
                                        </p:tgtEl>
                                        <p:attrNameLst>
                                          <p:attrName>style.visibility</p:attrName>
                                        </p:attrNameLst>
                                      </p:cBhvr>
                                      <p:to>
                                        <p:strVal val="visible"/>
                                      </p:to>
                                    </p:set>
                                    <p:anim calcmode="lin" valueType="num">
                                      <p:cBhvr additive="base">
                                        <p:cTn id="63" dur="300" fill="hold"/>
                                        <p:tgtEl>
                                          <p:spTgt spid="138"/>
                                        </p:tgtEl>
                                        <p:attrNameLst>
                                          <p:attrName>ppt_x</p:attrName>
                                        </p:attrNameLst>
                                      </p:cBhvr>
                                      <p:tavLst>
                                        <p:tav tm="0">
                                          <p:val>
                                            <p:strVal val="1+#ppt_w/2"/>
                                          </p:val>
                                        </p:tav>
                                        <p:tav tm="100000">
                                          <p:val>
                                            <p:strVal val="#ppt_x"/>
                                          </p:val>
                                        </p:tav>
                                      </p:tavLst>
                                    </p:anim>
                                    <p:anim calcmode="lin" valueType="num">
                                      <p:cBhvr additive="base">
                                        <p:cTn id="64" dur="300" fill="hold"/>
                                        <p:tgtEl>
                                          <p:spTgt spid="138"/>
                                        </p:tgtEl>
                                        <p:attrNameLst>
                                          <p:attrName>ppt_y</p:attrName>
                                        </p:attrNameLst>
                                      </p:cBhvr>
                                      <p:tavLst>
                                        <p:tav tm="0">
                                          <p:val>
                                            <p:strVal val="#ppt_y"/>
                                          </p:val>
                                        </p:tav>
                                        <p:tav tm="100000">
                                          <p:val>
                                            <p:strVal val="#ppt_y"/>
                                          </p:val>
                                        </p:tav>
                                      </p:tavLst>
                                    </p:anim>
                                  </p:childTnLst>
                                </p:cTn>
                              </p:par>
                            </p:childTnLst>
                          </p:cTn>
                        </p:par>
                        <p:par>
                          <p:cTn id="65" fill="hold">
                            <p:stCondLst>
                              <p:cond delay="5500"/>
                            </p:stCondLst>
                            <p:childTnLst>
                              <p:par>
                                <p:cTn id="66" presetID="8" presetClass="emph" presetSubtype="0" fill="hold" nodeType="afterEffect">
                                  <p:stCondLst>
                                    <p:cond delay="0"/>
                                  </p:stCondLst>
                                  <p:childTnLst>
                                    <p:animRot by="3600000">
                                      <p:cBhvr>
                                        <p:cTn id="67" dur="500" fill="hold"/>
                                        <p:tgtEl>
                                          <p:spTgt spid="132"/>
                                        </p:tgtEl>
                                        <p:attrNameLst>
                                          <p:attrName>r</p:attrName>
                                        </p:attrNameLst>
                                      </p:cBhvr>
                                    </p:animRot>
                                  </p:childTnLst>
                                </p:cTn>
                              </p:par>
                            </p:childTnLst>
                          </p:cTn>
                        </p:par>
                        <p:par>
                          <p:cTn id="68" fill="hold">
                            <p:stCondLst>
                              <p:cond delay="6000"/>
                            </p:stCondLst>
                            <p:childTnLst>
                              <p:par>
                                <p:cTn id="69" presetID="2" presetClass="entr" presetSubtype="8" fill="hold" grpId="0" nodeType="afterEffect">
                                  <p:stCondLst>
                                    <p:cond delay="0"/>
                                  </p:stCondLst>
                                  <p:childTnLst>
                                    <p:set>
                                      <p:cBhvr>
                                        <p:cTn id="70" dur="1" fill="hold">
                                          <p:stCondLst>
                                            <p:cond delay="0"/>
                                          </p:stCondLst>
                                        </p:cTn>
                                        <p:tgtEl>
                                          <p:spTgt spid="141"/>
                                        </p:tgtEl>
                                        <p:attrNameLst>
                                          <p:attrName>style.visibility</p:attrName>
                                        </p:attrNameLst>
                                      </p:cBhvr>
                                      <p:to>
                                        <p:strVal val="visible"/>
                                      </p:to>
                                    </p:set>
                                    <p:anim calcmode="lin" valueType="num">
                                      <p:cBhvr additive="base">
                                        <p:cTn id="71" dur="300" fill="hold"/>
                                        <p:tgtEl>
                                          <p:spTgt spid="141"/>
                                        </p:tgtEl>
                                        <p:attrNameLst>
                                          <p:attrName>ppt_x</p:attrName>
                                        </p:attrNameLst>
                                      </p:cBhvr>
                                      <p:tavLst>
                                        <p:tav tm="0">
                                          <p:val>
                                            <p:strVal val="0-#ppt_w/2"/>
                                          </p:val>
                                        </p:tav>
                                        <p:tav tm="100000">
                                          <p:val>
                                            <p:strVal val="#ppt_x"/>
                                          </p:val>
                                        </p:tav>
                                      </p:tavLst>
                                    </p:anim>
                                    <p:anim calcmode="lin" valueType="num">
                                      <p:cBhvr additive="base">
                                        <p:cTn id="72" dur="300" fill="hold"/>
                                        <p:tgtEl>
                                          <p:spTgt spid="141"/>
                                        </p:tgtEl>
                                        <p:attrNameLst>
                                          <p:attrName>ppt_y</p:attrName>
                                        </p:attrNameLst>
                                      </p:cBhvr>
                                      <p:tavLst>
                                        <p:tav tm="0">
                                          <p:val>
                                            <p:strVal val="#ppt_y"/>
                                          </p:val>
                                        </p:tav>
                                        <p:tav tm="100000">
                                          <p:val>
                                            <p:strVal val="#ppt_y"/>
                                          </p:val>
                                        </p:tav>
                                      </p:tavLst>
                                    </p:anim>
                                  </p:childTnLst>
                                </p:cTn>
                              </p:par>
                            </p:childTnLst>
                          </p:cTn>
                        </p:par>
                        <p:par>
                          <p:cTn id="73" fill="hold">
                            <p:stCondLst>
                              <p:cond delay="6500"/>
                            </p:stCondLst>
                            <p:childTnLst>
                              <p:par>
                                <p:cTn id="74" presetID="8" presetClass="emph" presetSubtype="0" fill="hold" nodeType="afterEffect">
                                  <p:stCondLst>
                                    <p:cond delay="0"/>
                                  </p:stCondLst>
                                  <p:childTnLst>
                                    <p:animRot by="3600000">
                                      <p:cBhvr>
                                        <p:cTn id="75" dur="500" fill="hold"/>
                                        <p:tgtEl>
                                          <p:spTgt spid="132"/>
                                        </p:tgtEl>
                                        <p:attrNameLst>
                                          <p:attrName>r</p:attrName>
                                        </p:attrNameLst>
                                      </p:cBhvr>
                                    </p:animRot>
                                  </p:childTnLst>
                                </p:cTn>
                              </p:par>
                            </p:childTnLst>
                          </p:cTn>
                        </p:par>
                        <p:par>
                          <p:cTn id="76" fill="hold">
                            <p:stCondLst>
                              <p:cond delay="7000"/>
                            </p:stCondLst>
                            <p:childTnLst>
                              <p:par>
                                <p:cTn id="77" presetID="2" presetClass="entr" presetSubtype="8" fill="hold" grpId="0" nodeType="afterEffect">
                                  <p:stCondLst>
                                    <p:cond delay="0"/>
                                  </p:stCondLst>
                                  <p:childTnLst>
                                    <p:set>
                                      <p:cBhvr>
                                        <p:cTn id="78" dur="1" fill="hold">
                                          <p:stCondLst>
                                            <p:cond delay="0"/>
                                          </p:stCondLst>
                                        </p:cTn>
                                        <p:tgtEl>
                                          <p:spTgt spid="140"/>
                                        </p:tgtEl>
                                        <p:attrNameLst>
                                          <p:attrName>style.visibility</p:attrName>
                                        </p:attrNameLst>
                                      </p:cBhvr>
                                      <p:to>
                                        <p:strVal val="visible"/>
                                      </p:to>
                                    </p:set>
                                    <p:anim calcmode="lin" valueType="num">
                                      <p:cBhvr additive="base">
                                        <p:cTn id="79" dur="300" fill="hold"/>
                                        <p:tgtEl>
                                          <p:spTgt spid="140"/>
                                        </p:tgtEl>
                                        <p:attrNameLst>
                                          <p:attrName>ppt_x</p:attrName>
                                        </p:attrNameLst>
                                      </p:cBhvr>
                                      <p:tavLst>
                                        <p:tav tm="0">
                                          <p:val>
                                            <p:strVal val="0-#ppt_w/2"/>
                                          </p:val>
                                        </p:tav>
                                        <p:tav tm="100000">
                                          <p:val>
                                            <p:strVal val="#ppt_x"/>
                                          </p:val>
                                        </p:tav>
                                      </p:tavLst>
                                    </p:anim>
                                    <p:anim calcmode="lin" valueType="num">
                                      <p:cBhvr additive="base">
                                        <p:cTn id="80" dur="300" fill="hold"/>
                                        <p:tgtEl>
                                          <p:spTgt spid="140"/>
                                        </p:tgtEl>
                                        <p:attrNameLst>
                                          <p:attrName>ppt_y</p:attrName>
                                        </p:attrNameLst>
                                      </p:cBhvr>
                                      <p:tavLst>
                                        <p:tav tm="0">
                                          <p:val>
                                            <p:strVal val="#ppt_y"/>
                                          </p:val>
                                        </p:tav>
                                        <p:tav tm="100000">
                                          <p:val>
                                            <p:strVal val="#ppt_y"/>
                                          </p:val>
                                        </p:tav>
                                      </p:tavLst>
                                    </p:anim>
                                  </p:childTnLst>
                                </p:cTn>
                              </p:par>
                            </p:childTnLst>
                          </p:cTn>
                        </p:par>
                        <p:par>
                          <p:cTn id="81" fill="hold">
                            <p:stCondLst>
                              <p:cond delay="7500"/>
                            </p:stCondLst>
                            <p:childTnLst>
                              <p:par>
                                <p:cTn id="82" presetID="8" presetClass="emph" presetSubtype="0" fill="hold" nodeType="afterEffect">
                                  <p:stCondLst>
                                    <p:cond delay="0"/>
                                  </p:stCondLst>
                                  <p:childTnLst>
                                    <p:animRot by="3600000">
                                      <p:cBhvr>
                                        <p:cTn id="83" dur="500" fill="hold"/>
                                        <p:tgtEl>
                                          <p:spTgt spid="132"/>
                                        </p:tgtEl>
                                        <p:attrNameLst>
                                          <p:attrName>r</p:attrName>
                                        </p:attrNameLst>
                                      </p:cBhvr>
                                    </p:animRot>
                                  </p:childTnLst>
                                </p:cTn>
                              </p:par>
                            </p:childTnLst>
                          </p:cTn>
                        </p:par>
                        <p:par>
                          <p:cTn id="84" fill="hold">
                            <p:stCondLst>
                              <p:cond delay="8000"/>
                            </p:stCondLst>
                            <p:childTnLst>
                              <p:par>
                                <p:cTn id="85" presetID="2" presetClass="entr" presetSubtype="8" fill="hold" grpId="0" nodeType="afterEffect">
                                  <p:stCondLst>
                                    <p:cond delay="0"/>
                                  </p:stCondLst>
                                  <p:childTnLst>
                                    <p:set>
                                      <p:cBhvr>
                                        <p:cTn id="86" dur="1" fill="hold">
                                          <p:stCondLst>
                                            <p:cond delay="0"/>
                                          </p:stCondLst>
                                        </p:cTn>
                                        <p:tgtEl>
                                          <p:spTgt spid="142"/>
                                        </p:tgtEl>
                                        <p:attrNameLst>
                                          <p:attrName>style.visibility</p:attrName>
                                        </p:attrNameLst>
                                      </p:cBhvr>
                                      <p:to>
                                        <p:strVal val="visible"/>
                                      </p:to>
                                    </p:set>
                                    <p:anim calcmode="lin" valueType="num">
                                      <p:cBhvr additive="base">
                                        <p:cTn id="87" dur="300" fill="hold"/>
                                        <p:tgtEl>
                                          <p:spTgt spid="142"/>
                                        </p:tgtEl>
                                        <p:attrNameLst>
                                          <p:attrName>ppt_x</p:attrName>
                                        </p:attrNameLst>
                                      </p:cBhvr>
                                      <p:tavLst>
                                        <p:tav tm="0">
                                          <p:val>
                                            <p:strVal val="0-#ppt_w/2"/>
                                          </p:val>
                                        </p:tav>
                                        <p:tav tm="100000">
                                          <p:val>
                                            <p:strVal val="#ppt_x"/>
                                          </p:val>
                                        </p:tav>
                                      </p:tavLst>
                                    </p:anim>
                                    <p:anim calcmode="lin" valueType="num">
                                      <p:cBhvr additive="base">
                                        <p:cTn id="88" dur="300" fill="hold"/>
                                        <p:tgtEl>
                                          <p:spTgt spid="1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P spid="138" grpId="0"/>
      <p:bldP spid="139" grpId="0"/>
      <p:bldP spid="140" grpId="0"/>
      <p:bldP spid="141" grpId="0"/>
      <p:bldP spid="1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直接连接符 16"/>
          <p:cNvCxnSpPr/>
          <p:nvPr/>
        </p:nvCxnSpPr>
        <p:spPr>
          <a:xfrm flipH="1">
            <a:off x="8003693" y="4500229"/>
            <a:ext cx="61192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0" name="组合 19"/>
          <p:cNvGrpSpPr/>
          <p:nvPr/>
        </p:nvGrpSpPr>
        <p:grpSpPr>
          <a:xfrm flipH="1" flipV="1">
            <a:off x="6436608" y="5704608"/>
            <a:ext cx="1028801" cy="194509"/>
            <a:chOff x="4255294" y="1661160"/>
            <a:chExt cx="1505426" cy="262890"/>
          </a:xfrm>
        </p:grpSpPr>
        <p:cxnSp>
          <p:nvCxnSpPr>
            <p:cNvPr id="21" name="直接连接符 20"/>
            <p:cNvCxnSpPr/>
            <p:nvPr/>
          </p:nvCxnSpPr>
          <p:spPr>
            <a:xfrm flipH="1" flipV="1">
              <a:off x="5410200" y="1661160"/>
              <a:ext cx="350520" cy="26289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4255294" y="1663541"/>
              <a:ext cx="115728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cxnSp>
        <p:nvCxnSpPr>
          <p:cNvPr id="18" name="直接连接符 17"/>
          <p:cNvCxnSpPr/>
          <p:nvPr/>
        </p:nvCxnSpPr>
        <p:spPr>
          <a:xfrm flipH="1">
            <a:off x="3567624" y="4517961"/>
            <a:ext cx="61192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3567625" y="3145727"/>
            <a:ext cx="61192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4550021" y="1611300"/>
            <a:ext cx="1214931" cy="262891"/>
            <a:chOff x="4255294" y="1661160"/>
            <a:chExt cx="1505426" cy="262890"/>
          </a:xfrm>
        </p:grpSpPr>
        <p:cxnSp>
          <p:nvCxnSpPr>
            <p:cNvPr id="10" name="直接连接符 9"/>
            <p:cNvCxnSpPr/>
            <p:nvPr/>
          </p:nvCxnSpPr>
          <p:spPr>
            <a:xfrm flipH="1" flipV="1">
              <a:off x="5410200" y="1661160"/>
              <a:ext cx="350520" cy="26289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4255294" y="1663541"/>
              <a:ext cx="115728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2" name="组合 11"/>
          <p:cNvGrpSpPr/>
          <p:nvPr/>
        </p:nvGrpSpPr>
        <p:grpSpPr>
          <a:xfrm>
            <a:off x="6815721" y="2618681"/>
            <a:ext cx="1203803" cy="1051561"/>
            <a:chOff x="6842760" y="2637270"/>
            <a:chExt cx="1203960" cy="1051560"/>
          </a:xfrm>
        </p:grpSpPr>
        <p:sp>
          <p:nvSpPr>
            <p:cNvPr id="2" name="六边形 1"/>
            <p:cNvSpPr/>
            <p:nvPr/>
          </p:nvSpPr>
          <p:spPr>
            <a:xfrm>
              <a:off x="6842760" y="2637270"/>
              <a:ext cx="1203960" cy="105156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4" name="文本框 43"/>
            <p:cNvSpPr txBox="1"/>
            <p:nvPr/>
          </p:nvSpPr>
          <p:spPr>
            <a:xfrm>
              <a:off x="7024263" y="2809107"/>
              <a:ext cx="820724" cy="707886"/>
            </a:xfrm>
            <a:prstGeom prst="rect">
              <a:avLst/>
            </a:prstGeom>
            <a:noFill/>
          </p:spPr>
          <p:txBody>
            <a:bodyPr wrap="square" rtlCol="0">
              <a:spAutoFit/>
            </a:bodyPr>
            <a:lstStyle/>
            <a:p>
              <a:pPr algn="ctr"/>
              <a:r>
                <a:rPr lang="en-US" altLang="zh-CN" sz="4000" dirty="0">
                  <a:solidFill>
                    <a:schemeClr val="bg1"/>
                  </a:solidFill>
                  <a:latin typeface="Arial" panose="020B0604020202020204" pitchFamily="34" charset="0"/>
                  <a:ea typeface="微软雅黑" panose="020B0503020204020204" pitchFamily="34" charset="-122"/>
                  <a:cs typeface="Arial" panose="020B0604020202020204" pitchFamily="34" charset="0"/>
                </a:rPr>
                <a:t>02</a:t>
              </a:r>
              <a:endParaRPr lang="zh-CN" altLang="en-US" sz="40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1" name="组合 10"/>
          <p:cNvGrpSpPr/>
          <p:nvPr/>
        </p:nvGrpSpPr>
        <p:grpSpPr>
          <a:xfrm>
            <a:off x="5498984" y="1860490"/>
            <a:ext cx="1203803" cy="1051563"/>
            <a:chOff x="5525852" y="1879080"/>
            <a:chExt cx="1203960" cy="1051560"/>
          </a:xfrm>
        </p:grpSpPr>
        <p:sp>
          <p:nvSpPr>
            <p:cNvPr id="8" name="六边形 7"/>
            <p:cNvSpPr/>
            <p:nvPr/>
          </p:nvSpPr>
          <p:spPr>
            <a:xfrm>
              <a:off x="5525852" y="1879080"/>
              <a:ext cx="1203960" cy="1051560"/>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文本框 44"/>
            <p:cNvSpPr txBox="1"/>
            <p:nvPr/>
          </p:nvSpPr>
          <p:spPr>
            <a:xfrm>
              <a:off x="5686669" y="1989362"/>
              <a:ext cx="882327" cy="763092"/>
            </a:xfrm>
            <a:prstGeom prst="rect">
              <a:avLst/>
            </a:prstGeom>
            <a:noFill/>
          </p:spPr>
          <p:txBody>
            <a:bodyPr wrap="square" rtlCol="0">
              <a:spAutoFit/>
            </a:bodyPr>
            <a:lstStyle/>
            <a:p>
              <a:pPr algn="ctr">
                <a:lnSpc>
                  <a:spcPct val="120000"/>
                </a:lnSpc>
              </a:pPr>
              <a:r>
                <a:rPr lang="en-US" altLang="zh-CN" sz="4000" dirty="0">
                  <a:solidFill>
                    <a:schemeClr val="bg1"/>
                  </a:solidFill>
                  <a:latin typeface="Arial" panose="020B0604020202020204" pitchFamily="34" charset="0"/>
                  <a:ea typeface="微软雅黑" panose="020B0503020204020204" pitchFamily="34" charset="-122"/>
                  <a:cs typeface="Arial" panose="020B0604020202020204" pitchFamily="34" charset="0"/>
                </a:rPr>
                <a:t>01</a:t>
              </a:r>
              <a:endParaRPr lang="zh-CN" altLang="en-US" sz="40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9" name="组合 18"/>
          <p:cNvGrpSpPr/>
          <p:nvPr/>
        </p:nvGrpSpPr>
        <p:grpSpPr>
          <a:xfrm>
            <a:off x="6799891" y="3974449"/>
            <a:ext cx="1203803" cy="1051563"/>
            <a:chOff x="6842760" y="4008870"/>
            <a:chExt cx="1203960" cy="1051560"/>
          </a:xfrm>
        </p:grpSpPr>
        <p:sp>
          <p:nvSpPr>
            <p:cNvPr id="6" name="六边形 5"/>
            <p:cNvSpPr/>
            <p:nvPr/>
          </p:nvSpPr>
          <p:spPr>
            <a:xfrm>
              <a:off x="6842760" y="4008870"/>
              <a:ext cx="1203960" cy="1051560"/>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6" name="文本框 45"/>
            <p:cNvSpPr txBox="1"/>
            <p:nvPr/>
          </p:nvSpPr>
          <p:spPr>
            <a:xfrm>
              <a:off x="6981635" y="4119152"/>
              <a:ext cx="926211" cy="763092"/>
            </a:xfrm>
            <a:prstGeom prst="rect">
              <a:avLst/>
            </a:prstGeom>
            <a:noFill/>
          </p:spPr>
          <p:txBody>
            <a:bodyPr wrap="square" rtlCol="0">
              <a:spAutoFit/>
            </a:bodyPr>
            <a:lstStyle/>
            <a:p>
              <a:pPr algn="ctr">
                <a:lnSpc>
                  <a:spcPct val="120000"/>
                </a:lnSpc>
              </a:pPr>
              <a:r>
                <a:rPr lang="en-US" altLang="zh-CN" sz="4000" dirty="0">
                  <a:solidFill>
                    <a:schemeClr val="bg1"/>
                  </a:solidFill>
                  <a:latin typeface="Arial" panose="020B0604020202020204" pitchFamily="34" charset="0"/>
                  <a:ea typeface="微软雅黑" panose="020B0503020204020204" pitchFamily="34" charset="-122"/>
                  <a:cs typeface="Arial" panose="020B0604020202020204" pitchFamily="34" charset="0"/>
                </a:rPr>
                <a:t>03</a:t>
              </a:r>
              <a:endParaRPr lang="zh-CN" altLang="en-US" sz="40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42" name="组合 41"/>
          <p:cNvGrpSpPr/>
          <p:nvPr/>
        </p:nvGrpSpPr>
        <p:grpSpPr>
          <a:xfrm>
            <a:off x="4179541" y="3990282"/>
            <a:ext cx="1203803" cy="1051563"/>
            <a:chOff x="4206240" y="4008870"/>
            <a:chExt cx="1203960" cy="1051560"/>
          </a:xfrm>
        </p:grpSpPr>
        <p:sp>
          <p:nvSpPr>
            <p:cNvPr id="5" name="六边形 4"/>
            <p:cNvSpPr/>
            <p:nvPr/>
          </p:nvSpPr>
          <p:spPr>
            <a:xfrm>
              <a:off x="4206240" y="4008870"/>
              <a:ext cx="1203960" cy="1051560"/>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7" name="文本框 46"/>
            <p:cNvSpPr txBox="1"/>
            <p:nvPr/>
          </p:nvSpPr>
          <p:spPr>
            <a:xfrm>
              <a:off x="4397857" y="4119152"/>
              <a:ext cx="820725" cy="763092"/>
            </a:xfrm>
            <a:prstGeom prst="rect">
              <a:avLst/>
            </a:prstGeom>
            <a:noFill/>
          </p:spPr>
          <p:txBody>
            <a:bodyPr wrap="square" rtlCol="0">
              <a:spAutoFit/>
            </a:bodyPr>
            <a:lstStyle/>
            <a:p>
              <a:pPr algn="ctr">
                <a:lnSpc>
                  <a:spcPct val="120000"/>
                </a:lnSpc>
              </a:pPr>
              <a:r>
                <a:rPr lang="en-US" altLang="zh-CN" sz="4000" dirty="0">
                  <a:solidFill>
                    <a:schemeClr val="bg1"/>
                  </a:solidFill>
                  <a:latin typeface="Arial" panose="020B0604020202020204" pitchFamily="34" charset="0"/>
                  <a:ea typeface="微软雅黑" panose="020B0503020204020204" pitchFamily="34" charset="-122"/>
                  <a:cs typeface="Arial" panose="020B0604020202020204" pitchFamily="34" charset="0"/>
                </a:rPr>
                <a:t>05</a:t>
              </a:r>
              <a:endParaRPr lang="zh-CN" altLang="en-US" sz="40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23" name="组合 22"/>
          <p:cNvGrpSpPr/>
          <p:nvPr/>
        </p:nvGrpSpPr>
        <p:grpSpPr>
          <a:xfrm>
            <a:off x="4179541" y="2618681"/>
            <a:ext cx="1203803" cy="1051561"/>
            <a:chOff x="4206240" y="2637270"/>
            <a:chExt cx="1203960" cy="1051560"/>
          </a:xfrm>
        </p:grpSpPr>
        <p:sp>
          <p:nvSpPr>
            <p:cNvPr id="4" name="六边形 3"/>
            <p:cNvSpPr/>
            <p:nvPr/>
          </p:nvSpPr>
          <p:spPr>
            <a:xfrm>
              <a:off x="4206240" y="2637270"/>
              <a:ext cx="1203960" cy="1051560"/>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文本框 47"/>
            <p:cNvSpPr txBox="1"/>
            <p:nvPr/>
          </p:nvSpPr>
          <p:spPr>
            <a:xfrm>
              <a:off x="4387743" y="2809107"/>
              <a:ext cx="820724" cy="707886"/>
            </a:xfrm>
            <a:prstGeom prst="rect">
              <a:avLst/>
            </a:prstGeom>
            <a:noFill/>
          </p:spPr>
          <p:txBody>
            <a:bodyPr wrap="square" rtlCol="0">
              <a:spAutoFit/>
            </a:bodyPr>
            <a:lstStyle/>
            <a:p>
              <a:pPr algn="ctr"/>
              <a:r>
                <a:rPr lang="en-US" altLang="zh-CN" sz="4000" dirty="0">
                  <a:solidFill>
                    <a:schemeClr val="bg1"/>
                  </a:solidFill>
                  <a:latin typeface="Arial" panose="020B0604020202020204" pitchFamily="34" charset="0"/>
                  <a:ea typeface="微软雅黑" panose="020B0503020204020204" pitchFamily="34" charset="-122"/>
                  <a:cs typeface="Arial" panose="020B0604020202020204" pitchFamily="34" charset="0"/>
                </a:rPr>
                <a:t>06</a:t>
              </a:r>
              <a:endParaRPr lang="zh-CN" altLang="en-US" sz="40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67" name="组合 66"/>
          <p:cNvGrpSpPr/>
          <p:nvPr/>
        </p:nvGrpSpPr>
        <p:grpSpPr>
          <a:xfrm>
            <a:off x="5498984" y="4680486"/>
            <a:ext cx="1203803" cy="1051561"/>
            <a:chOff x="5525852" y="4683240"/>
            <a:chExt cx="1203960" cy="1051560"/>
          </a:xfrm>
        </p:grpSpPr>
        <p:sp>
          <p:nvSpPr>
            <p:cNvPr id="9" name="六边形 8"/>
            <p:cNvSpPr/>
            <p:nvPr/>
          </p:nvSpPr>
          <p:spPr>
            <a:xfrm>
              <a:off x="5525852" y="4683240"/>
              <a:ext cx="1203960" cy="1051560"/>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9" name="文本框 48"/>
            <p:cNvSpPr txBox="1"/>
            <p:nvPr/>
          </p:nvSpPr>
          <p:spPr>
            <a:xfrm>
              <a:off x="5693281" y="4855077"/>
              <a:ext cx="820724" cy="707886"/>
            </a:xfrm>
            <a:prstGeom prst="rect">
              <a:avLst/>
            </a:prstGeom>
            <a:noFill/>
          </p:spPr>
          <p:txBody>
            <a:bodyPr wrap="square" rtlCol="0">
              <a:spAutoFit/>
            </a:bodyPr>
            <a:lstStyle/>
            <a:p>
              <a:pPr algn="ctr"/>
              <a:r>
                <a:rPr lang="en-US" altLang="zh-CN" sz="4000" dirty="0">
                  <a:solidFill>
                    <a:schemeClr val="bg1"/>
                  </a:solidFill>
                  <a:latin typeface="Arial" panose="020B0604020202020204" pitchFamily="34" charset="0"/>
                  <a:ea typeface="微软雅黑" panose="020B0503020204020204" pitchFamily="34" charset="-122"/>
                  <a:cs typeface="Arial" panose="020B0604020202020204" pitchFamily="34" charset="0"/>
                </a:rPr>
                <a:t>04</a:t>
              </a:r>
              <a:endParaRPr lang="zh-CN" altLang="en-US" sz="40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3" name="组合 2"/>
          <p:cNvGrpSpPr/>
          <p:nvPr/>
        </p:nvGrpSpPr>
        <p:grpSpPr>
          <a:xfrm>
            <a:off x="5157487" y="3006574"/>
            <a:ext cx="1886809" cy="1592580"/>
            <a:chOff x="5184305" y="3025164"/>
            <a:chExt cx="1887055" cy="1592580"/>
          </a:xfrm>
        </p:grpSpPr>
        <p:sp>
          <p:nvSpPr>
            <p:cNvPr id="7" name="六边形 6"/>
            <p:cNvSpPr/>
            <p:nvPr/>
          </p:nvSpPr>
          <p:spPr>
            <a:xfrm>
              <a:off x="5184305" y="3025164"/>
              <a:ext cx="1887055" cy="1592580"/>
            </a:xfrm>
            <a:prstGeom prst="hexagon">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50" name="组合 49"/>
            <p:cNvGrpSpPr>
              <a:grpSpLocks noChangeAspect="1"/>
            </p:cNvGrpSpPr>
            <p:nvPr/>
          </p:nvGrpSpPr>
          <p:grpSpPr>
            <a:xfrm>
              <a:off x="5630276" y="3468879"/>
              <a:ext cx="966085" cy="648000"/>
              <a:chOff x="3784600" y="1525588"/>
              <a:chExt cx="935038" cy="568325"/>
            </a:xfrm>
            <a:solidFill>
              <a:srgbClr val="E7E7E7"/>
            </a:solidFill>
          </p:grpSpPr>
          <p:sp>
            <p:nvSpPr>
              <p:cNvPr id="51" name="Freeform 8"/>
              <p:cNvSpPr/>
              <p:nvPr/>
            </p:nvSpPr>
            <p:spPr bwMode="auto">
              <a:xfrm>
                <a:off x="3871913" y="2011363"/>
                <a:ext cx="112713" cy="82550"/>
              </a:xfrm>
              <a:custGeom>
                <a:avLst/>
                <a:gdLst>
                  <a:gd name="T0" fmla="*/ 30 w 30"/>
                  <a:gd name="T1" fmla="*/ 19 h 22"/>
                  <a:gd name="T2" fmla="*/ 30 w 30"/>
                  <a:gd name="T3" fmla="*/ 0 h 22"/>
                  <a:gd name="T4" fmla="*/ 1 w 30"/>
                  <a:gd name="T5" fmla="*/ 22 h 22"/>
                  <a:gd name="T6" fmla="*/ 27 w 30"/>
                  <a:gd name="T7" fmla="*/ 22 h 22"/>
                  <a:gd name="T8" fmla="*/ 30 w 30"/>
                  <a:gd name="T9" fmla="*/ 19 h 22"/>
                </a:gdLst>
                <a:ahLst/>
                <a:cxnLst>
                  <a:cxn ang="0">
                    <a:pos x="T0" y="T1"/>
                  </a:cxn>
                  <a:cxn ang="0">
                    <a:pos x="T2" y="T3"/>
                  </a:cxn>
                  <a:cxn ang="0">
                    <a:pos x="T4" y="T5"/>
                  </a:cxn>
                  <a:cxn ang="0">
                    <a:pos x="T6" y="T7"/>
                  </a:cxn>
                  <a:cxn ang="0">
                    <a:pos x="T8" y="T9"/>
                  </a:cxn>
                </a:cxnLst>
                <a:rect l="0" t="0" r="r" b="b"/>
                <a:pathLst>
                  <a:path w="30" h="22">
                    <a:moveTo>
                      <a:pt x="30" y="19"/>
                    </a:moveTo>
                    <a:cubicBezTo>
                      <a:pt x="30" y="0"/>
                      <a:pt x="30" y="0"/>
                      <a:pt x="30" y="0"/>
                    </a:cubicBezTo>
                    <a:cubicBezTo>
                      <a:pt x="30" y="0"/>
                      <a:pt x="0" y="22"/>
                      <a:pt x="1" y="22"/>
                    </a:cubicBezTo>
                    <a:cubicBezTo>
                      <a:pt x="27" y="22"/>
                      <a:pt x="27" y="22"/>
                      <a:pt x="27" y="22"/>
                    </a:cubicBezTo>
                    <a:cubicBezTo>
                      <a:pt x="29" y="22"/>
                      <a:pt x="30" y="21"/>
                      <a:pt x="30" y="1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52" name="Freeform 9"/>
              <p:cNvSpPr/>
              <p:nvPr/>
            </p:nvSpPr>
            <p:spPr bwMode="auto">
              <a:xfrm>
                <a:off x="4020344" y="1893888"/>
                <a:ext cx="120650" cy="200025"/>
              </a:xfrm>
              <a:custGeom>
                <a:avLst/>
                <a:gdLst>
                  <a:gd name="T0" fmla="*/ 29 w 32"/>
                  <a:gd name="T1" fmla="*/ 53 h 53"/>
                  <a:gd name="T2" fmla="*/ 32 w 32"/>
                  <a:gd name="T3" fmla="*/ 50 h 53"/>
                  <a:gd name="T4" fmla="*/ 32 w 32"/>
                  <a:gd name="T5" fmla="*/ 0 h 53"/>
                  <a:gd name="T6" fmla="*/ 0 w 32"/>
                  <a:gd name="T7" fmla="*/ 23 h 53"/>
                  <a:gd name="T8" fmla="*/ 0 w 32"/>
                  <a:gd name="T9" fmla="*/ 24 h 53"/>
                  <a:gd name="T10" fmla="*/ 0 w 32"/>
                  <a:gd name="T11" fmla="*/ 50 h 53"/>
                  <a:gd name="T12" fmla="*/ 2 w 32"/>
                  <a:gd name="T13" fmla="*/ 53 h 53"/>
                  <a:gd name="T14" fmla="*/ 29 w 32"/>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3">
                    <a:moveTo>
                      <a:pt x="29" y="53"/>
                    </a:moveTo>
                    <a:cubicBezTo>
                      <a:pt x="30" y="53"/>
                      <a:pt x="32" y="52"/>
                      <a:pt x="32" y="50"/>
                    </a:cubicBezTo>
                    <a:cubicBezTo>
                      <a:pt x="32" y="0"/>
                      <a:pt x="32" y="0"/>
                      <a:pt x="32" y="0"/>
                    </a:cubicBezTo>
                    <a:cubicBezTo>
                      <a:pt x="0" y="23"/>
                      <a:pt x="0" y="23"/>
                      <a:pt x="0" y="23"/>
                    </a:cubicBezTo>
                    <a:cubicBezTo>
                      <a:pt x="0" y="24"/>
                      <a:pt x="0" y="24"/>
                      <a:pt x="0" y="24"/>
                    </a:cubicBezTo>
                    <a:cubicBezTo>
                      <a:pt x="0" y="50"/>
                      <a:pt x="0" y="50"/>
                      <a:pt x="0" y="50"/>
                    </a:cubicBezTo>
                    <a:cubicBezTo>
                      <a:pt x="0" y="52"/>
                      <a:pt x="1" y="53"/>
                      <a:pt x="2" y="53"/>
                    </a:cubicBezTo>
                    <a:lnTo>
                      <a:pt x="29" y="53"/>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53" name="Freeform 10"/>
              <p:cNvSpPr/>
              <p:nvPr/>
            </p:nvSpPr>
            <p:spPr bwMode="auto">
              <a:xfrm>
                <a:off x="4176712" y="1800225"/>
                <a:ext cx="120650" cy="293688"/>
              </a:xfrm>
              <a:custGeom>
                <a:avLst/>
                <a:gdLst>
                  <a:gd name="T0" fmla="*/ 29 w 32"/>
                  <a:gd name="T1" fmla="*/ 78 h 78"/>
                  <a:gd name="T2" fmla="*/ 32 w 32"/>
                  <a:gd name="T3" fmla="*/ 75 h 78"/>
                  <a:gd name="T4" fmla="*/ 32 w 32"/>
                  <a:gd name="T5" fmla="*/ 9 h 78"/>
                  <a:gd name="T6" fmla="*/ 23 w 32"/>
                  <a:gd name="T7" fmla="*/ 0 h 78"/>
                  <a:gd name="T8" fmla="*/ 10 w 32"/>
                  <a:gd name="T9" fmla="*/ 10 h 78"/>
                  <a:gd name="T10" fmla="*/ 0 w 32"/>
                  <a:gd name="T11" fmla="*/ 17 h 78"/>
                  <a:gd name="T12" fmla="*/ 0 w 32"/>
                  <a:gd name="T13" fmla="*/ 75 h 78"/>
                  <a:gd name="T14" fmla="*/ 3 w 32"/>
                  <a:gd name="T15" fmla="*/ 78 h 78"/>
                  <a:gd name="T16" fmla="*/ 29 w 32"/>
                  <a:gd name="T1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78">
                    <a:moveTo>
                      <a:pt x="29" y="78"/>
                    </a:moveTo>
                    <a:cubicBezTo>
                      <a:pt x="31" y="78"/>
                      <a:pt x="32" y="77"/>
                      <a:pt x="32" y="75"/>
                    </a:cubicBezTo>
                    <a:cubicBezTo>
                      <a:pt x="32" y="9"/>
                      <a:pt x="32" y="9"/>
                      <a:pt x="32" y="9"/>
                    </a:cubicBezTo>
                    <a:cubicBezTo>
                      <a:pt x="23" y="0"/>
                      <a:pt x="23" y="0"/>
                      <a:pt x="23" y="0"/>
                    </a:cubicBezTo>
                    <a:cubicBezTo>
                      <a:pt x="10" y="10"/>
                      <a:pt x="10" y="10"/>
                      <a:pt x="10" y="10"/>
                    </a:cubicBezTo>
                    <a:cubicBezTo>
                      <a:pt x="0" y="17"/>
                      <a:pt x="0" y="17"/>
                      <a:pt x="0" y="17"/>
                    </a:cubicBezTo>
                    <a:cubicBezTo>
                      <a:pt x="0" y="75"/>
                      <a:pt x="0" y="75"/>
                      <a:pt x="0" y="75"/>
                    </a:cubicBezTo>
                    <a:cubicBezTo>
                      <a:pt x="0" y="77"/>
                      <a:pt x="1" y="78"/>
                      <a:pt x="3" y="78"/>
                    </a:cubicBezTo>
                    <a:lnTo>
                      <a:pt x="29" y="78"/>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54" name="Freeform 11"/>
              <p:cNvSpPr/>
              <p:nvPr/>
            </p:nvSpPr>
            <p:spPr bwMode="auto">
              <a:xfrm>
                <a:off x="4333081" y="1841500"/>
                <a:ext cx="120650" cy="252413"/>
              </a:xfrm>
              <a:custGeom>
                <a:avLst/>
                <a:gdLst>
                  <a:gd name="T0" fmla="*/ 30 w 32"/>
                  <a:gd name="T1" fmla="*/ 67 h 67"/>
                  <a:gd name="T2" fmla="*/ 32 w 32"/>
                  <a:gd name="T3" fmla="*/ 64 h 67"/>
                  <a:gd name="T4" fmla="*/ 32 w 32"/>
                  <a:gd name="T5" fmla="*/ 0 h 67"/>
                  <a:gd name="T6" fmla="*/ 20 w 32"/>
                  <a:gd name="T7" fmla="*/ 10 h 67"/>
                  <a:gd name="T8" fmla="*/ 16 w 32"/>
                  <a:gd name="T9" fmla="*/ 13 h 67"/>
                  <a:gd name="T10" fmla="*/ 5 w 32"/>
                  <a:gd name="T11" fmla="*/ 12 h 67"/>
                  <a:gd name="T12" fmla="*/ 4 w 32"/>
                  <a:gd name="T13" fmla="*/ 11 h 67"/>
                  <a:gd name="T14" fmla="*/ 0 w 32"/>
                  <a:gd name="T15" fmla="*/ 7 h 67"/>
                  <a:gd name="T16" fmla="*/ 0 w 32"/>
                  <a:gd name="T17" fmla="*/ 64 h 67"/>
                  <a:gd name="T18" fmla="*/ 3 w 32"/>
                  <a:gd name="T19" fmla="*/ 67 h 67"/>
                  <a:gd name="T20" fmla="*/ 30 w 32"/>
                  <a:gd name="T21"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67">
                    <a:moveTo>
                      <a:pt x="30" y="67"/>
                    </a:moveTo>
                    <a:cubicBezTo>
                      <a:pt x="31" y="67"/>
                      <a:pt x="32" y="66"/>
                      <a:pt x="32" y="64"/>
                    </a:cubicBezTo>
                    <a:cubicBezTo>
                      <a:pt x="32" y="0"/>
                      <a:pt x="32" y="0"/>
                      <a:pt x="32" y="0"/>
                    </a:cubicBezTo>
                    <a:cubicBezTo>
                      <a:pt x="20" y="10"/>
                      <a:pt x="20" y="10"/>
                      <a:pt x="20" y="10"/>
                    </a:cubicBezTo>
                    <a:cubicBezTo>
                      <a:pt x="16" y="13"/>
                      <a:pt x="16" y="13"/>
                      <a:pt x="16" y="13"/>
                    </a:cubicBezTo>
                    <a:cubicBezTo>
                      <a:pt x="13" y="16"/>
                      <a:pt x="8" y="15"/>
                      <a:pt x="5" y="12"/>
                    </a:cubicBezTo>
                    <a:cubicBezTo>
                      <a:pt x="4" y="11"/>
                      <a:pt x="4" y="11"/>
                      <a:pt x="4" y="11"/>
                    </a:cubicBezTo>
                    <a:cubicBezTo>
                      <a:pt x="0" y="7"/>
                      <a:pt x="0" y="7"/>
                      <a:pt x="0" y="7"/>
                    </a:cubicBezTo>
                    <a:cubicBezTo>
                      <a:pt x="0" y="64"/>
                      <a:pt x="0" y="64"/>
                      <a:pt x="0" y="64"/>
                    </a:cubicBezTo>
                    <a:cubicBezTo>
                      <a:pt x="0" y="66"/>
                      <a:pt x="2" y="67"/>
                      <a:pt x="3" y="67"/>
                    </a:cubicBezTo>
                    <a:lnTo>
                      <a:pt x="30" y="67"/>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55" name="Freeform 12"/>
              <p:cNvSpPr/>
              <p:nvPr/>
            </p:nvSpPr>
            <p:spPr bwMode="auto">
              <a:xfrm>
                <a:off x="4489450" y="1720850"/>
                <a:ext cx="120650" cy="373063"/>
              </a:xfrm>
              <a:custGeom>
                <a:avLst/>
                <a:gdLst>
                  <a:gd name="T0" fmla="*/ 29 w 32"/>
                  <a:gd name="T1" fmla="*/ 99 h 99"/>
                  <a:gd name="T2" fmla="*/ 32 w 32"/>
                  <a:gd name="T3" fmla="*/ 96 h 99"/>
                  <a:gd name="T4" fmla="*/ 32 w 32"/>
                  <a:gd name="T5" fmla="*/ 0 h 99"/>
                  <a:gd name="T6" fmla="*/ 13 w 32"/>
                  <a:gd name="T7" fmla="*/ 15 h 99"/>
                  <a:gd name="T8" fmla="*/ 0 w 32"/>
                  <a:gd name="T9" fmla="*/ 25 h 99"/>
                  <a:gd name="T10" fmla="*/ 0 w 32"/>
                  <a:gd name="T11" fmla="*/ 96 h 99"/>
                  <a:gd name="T12" fmla="*/ 3 w 32"/>
                  <a:gd name="T13" fmla="*/ 99 h 99"/>
                  <a:gd name="T14" fmla="*/ 29 w 32"/>
                  <a:gd name="T15" fmla="*/ 99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99">
                    <a:moveTo>
                      <a:pt x="29" y="99"/>
                    </a:moveTo>
                    <a:cubicBezTo>
                      <a:pt x="31" y="99"/>
                      <a:pt x="32" y="98"/>
                      <a:pt x="32" y="96"/>
                    </a:cubicBezTo>
                    <a:cubicBezTo>
                      <a:pt x="32" y="0"/>
                      <a:pt x="32" y="0"/>
                      <a:pt x="32" y="0"/>
                    </a:cubicBezTo>
                    <a:cubicBezTo>
                      <a:pt x="13" y="15"/>
                      <a:pt x="13" y="15"/>
                      <a:pt x="13" y="15"/>
                    </a:cubicBezTo>
                    <a:cubicBezTo>
                      <a:pt x="0" y="25"/>
                      <a:pt x="0" y="25"/>
                      <a:pt x="0" y="25"/>
                    </a:cubicBezTo>
                    <a:cubicBezTo>
                      <a:pt x="0" y="96"/>
                      <a:pt x="0" y="96"/>
                      <a:pt x="0" y="96"/>
                    </a:cubicBezTo>
                    <a:cubicBezTo>
                      <a:pt x="0" y="98"/>
                      <a:pt x="1" y="99"/>
                      <a:pt x="3" y="99"/>
                    </a:cubicBezTo>
                    <a:lnTo>
                      <a:pt x="29" y="99"/>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56" name="Freeform 13"/>
              <p:cNvSpPr/>
              <p:nvPr/>
            </p:nvSpPr>
            <p:spPr bwMode="auto">
              <a:xfrm>
                <a:off x="3784600" y="1525588"/>
                <a:ext cx="935038" cy="541338"/>
              </a:xfrm>
              <a:custGeom>
                <a:avLst/>
                <a:gdLst>
                  <a:gd name="T0" fmla="*/ 248 w 248"/>
                  <a:gd name="T1" fmla="*/ 8 h 144"/>
                  <a:gd name="T2" fmla="*/ 245 w 248"/>
                  <a:gd name="T3" fmla="*/ 2 h 144"/>
                  <a:gd name="T4" fmla="*/ 239 w 248"/>
                  <a:gd name="T5" fmla="*/ 0 h 144"/>
                  <a:gd name="T6" fmla="*/ 230 w 248"/>
                  <a:gd name="T7" fmla="*/ 0 h 144"/>
                  <a:gd name="T8" fmla="*/ 200 w 248"/>
                  <a:gd name="T9" fmla="*/ 0 h 144"/>
                  <a:gd name="T10" fmla="*/ 197 w 248"/>
                  <a:gd name="T11" fmla="*/ 1 h 144"/>
                  <a:gd name="T12" fmla="*/ 196 w 248"/>
                  <a:gd name="T13" fmla="*/ 1 h 144"/>
                  <a:gd name="T14" fmla="*/ 191 w 248"/>
                  <a:gd name="T15" fmla="*/ 8 h 144"/>
                  <a:gd name="T16" fmla="*/ 197 w 248"/>
                  <a:gd name="T17" fmla="*/ 16 h 144"/>
                  <a:gd name="T18" fmla="*/ 200 w 248"/>
                  <a:gd name="T19" fmla="*/ 17 h 144"/>
                  <a:gd name="T20" fmla="*/ 210 w 248"/>
                  <a:gd name="T21" fmla="*/ 17 h 144"/>
                  <a:gd name="T22" fmla="*/ 215 w 248"/>
                  <a:gd name="T23" fmla="*/ 17 h 144"/>
                  <a:gd name="T24" fmla="*/ 206 w 248"/>
                  <a:gd name="T25" fmla="*/ 24 h 144"/>
                  <a:gd name="T26" fmla="*/ 189 w 248"/>
                  <a:gd name="T27" fmla="*/ 39 h 144"/>
                  <a:gd name="T28" fmla="*/ 179 w 248"/>
                  <a:gd name="T29" fmla="*/ 47 h 144"/>
                  <a:gd name="T30" fmla="*/ 166 w 248"/>
                  <a:gd name="T31" fmla="*/ 57 h 144"/>
                  <a:gd name="T32" fmla="*/ 158 w 248"/>
                  <a:gd name="T33" fmla="*/ 63 h 144"/>
                  <a:gd name="T34" fmla="*/ 150 w 248"/>
                  <a:gd name="T35" fmla="*/ 55 h 144"/>
                  <a:gd name="T36" fmla="*/ 146 w 248"/>
                  <a:gd name="T37" fmla="*/ 52 h 144"/>
                  <a:gd name="T38" fmla="*/ 136 w 248"/>
                  <a:gd name="T39" fmla="*/ 42 h 144"/>
                  <a:gd name="T40" fmla="*/ 134 w 248"/>
                  <a:gd name="T41" fmla="*/ 40 h 144"/>
                  <a:gd name="T42" fmla="*/ 123 w 248"/>
                  <a:gd name="T43" fmla="*/ 39 h 144"/>
                  <a:gd name="T44" fmla="*/ 114 w 248"/>
                  <a:gd name="T45" fmla="*/ 46 h 144"/>
                  <a:gd name="T46" fmla="*/ 104 w 248"/>
                  <a:gd name="T47" fmla="*/ 54 h 144"/>
                  <a:gd name="T48" fmla="*/ 97 w 248"/>
                  <a:gd name="T49" fmla="*/ 58 h 144"/>
                  <a:gd name="T50" fmla="*/ 94 w 248"/>
                  <a:gd name="T51" fmla="*/ 61 h 144"/>
                  <a:gd name="T52" fmla="*/ 62 w 248"/>
                  <a:gd name="T53" fmla="*/ 85 h 144"/>
                  <a:gd name="T54" fmla="*/ 61 w 248"/>
                  <a:gd name="T55" fmla="*/ 86 h 144"/>
                  <a:gd name="T56" fmla="*/ 51 w 248"/>
                  <a:gd name="T57" fmla="*/ 93 h 144"/>
                  <a:gd name="T58" fmla="*/ 9 w 248"/>
                  <a:gd name="T59" fmla="*/ 124 h 144"/>
                  <a:gd name="T60" fmla="*/ 4 w 248"/>
                  <a:gd name="T61" fmla="*/ 128 h 144"/>
                  <a:gd name="T62" fmla="*/ 3 w 248"/>
                  <a:gd name="T63" fmla="*/ 140 h 144"/>
                  <a:gd name="T64" fmla="*/ 11 w 248"/>
                  <a:gd name="T65" fmla="*/ 143 h 144"/>
                  <a:gd name="T66" fmla="*/ 15 w 248"/>
                  <a:gd name="T67" fmla="*/ 142 h 144"/>
                  <a:gd name="T68" fmla="*/ 51 w 248"/>
                  <a:gd name="T69" fmla="*/ 114 h 144"/>
                  <a:gd name="T70" fmla="*/ 61 w 248"/>
                  <a:gd name="T71" fmla="*/ 107 h 144"/>
                  <a:gd name="T72" fmla="*/ 62 w 248"/>
                  <a:gd name="T73" fmla="*/ 107 h 144"/>
                  <a:gd name="T74" fmla="*/ 94 w 248"/>
                  <a:gd name="T75" fmla="*/ 82 h 144"/>
                  <a:gd name="T76" fmla="*/ 98 w 248"/>
                  <a:gd name="T77" fmla="*/ 80 h 144"/>
                  <a:gd name="T78" fmla="*/ 104 w 248"/>
                  <a:gd name="T79" fmla="*/ 75 h 144"/>
                  <a:gd name="T80" fmla="*/ 114 w 248"/>
                  <a:gd name="T81" fmla="*/ 67 h 144"/>
                  <a:gd name="T82" fmla="*/ 127 w 248"/>
                  <a:gd name="T83" fmla="*/ 57 h 144"/>
                  <a:gd name="T84" fmla="*/ 136 w 248"/>
                  <a:gd name="T85" fmla="*/ 66 h 144"/>
                  <a:gd name="T86" fmla="*/ 146 w 248"/>
                  <a:gd name="T87" fmla="*/ 76 h 144"/>
                  <a:gd name="T88" fmla="*/ 150 w 248"/>
                  <a:gd name="T89" fmla="*/ 79 h 144"/>
                  <a:gd name="T90" fmla="*/ 151 w 248"/>
                  <a:gd name="T91" fmla="*/ 81 h 144"/>
                  <a:gd name="T92" fmla="*/ 162 w 248"/>
                  <a:gd name="T93" fmla="*/ 82 h 144"/>
                  <a:gd name="T94" fmla="*/ 166 w 248"/>
                  <a:gd name="T95" fmla="*/ 79 h 144"/>
                  <a:gd name="T96" fmla="*/ 179 w 248"/>
                  <a:gd name="T97" fmla="*/ 69 h 144"/>
                  <a:gd name="T98" fmla="*/ 189 w 248"/>
                  <a:gd name="T99" fmla="*/ 61 h 144"/>
                  <a:gd name="T100" fmla="*/ 202 w 248"/>
                  <a:gd name="T101" fmla="*/ 51 h 144"/>
                  <a:gd name="T102" fmla="*/ 230 w 248"/>
                  <a:gd name="T103" fmla="*/ 27 h 144"/>
                  <a:gd name="T104" fmla="*/ 231 w 248"/>
                  <a:gd name="T105" fmla="*/ 26 h 144"/>
                  <a:gd name="T106" fmla="*/ 231 w 248"/>
                  <a:gd name="T107" fmla="*/ 46 h 144"/>
                  <a:gd name="T108" fmla="*/ 239 w 248"/>
                  <a:gd name="T109" fmla="*/ 54 h 144"/>
                  <a:gd name="T110" fmla="*/ 248 w 248"/>
                  <a:gd name="T111" fmla="*/ 46 h 144"/>
                  <a:gd name="T112" fmla="*/ 248 w 248"/>
                  <a:gd name="T113" fmla="*/ 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8" h="144">
                    <a:moveTo>
                      <a:pt x="248" y="8"/>
                    </a:moveTo>
                    <a:cubicBezTo>
                      <a:pt x="248" y="6"/>
                      <a:pt x="247" y="4"/>
                      <a:pt x="245" y="2"/>
                    </a:cubicBezTo>
                    <a:cubicBezTo>
                      <a:pt x="243" y="1"/>
                      <a:pt x="241" y="0"/>
                      <a:pt x="239" y="0"/>
                    </a:cubicBezTo>
                    <a:cubicBezTo>
                      <a:pt x="230" y="0"/>
                      <a:pt x="230" y="0"/>
                      <a:pt x="230" y="0"/>
                    </a:cubicBezTo>
                    <a:cubicBezTo>
                      <a:pt x="200" y="0"/>
                      <a:pt x="200" y="0"/>
                      <a:pt x="200" y="0"/>
                    </a:cubicBezTo>
                    <a:cubicBezTo>
                      <a:pt x="199" y="0"/>
                      <a:pt x="198" y="0"/>
                      <a:pt x="197" y="1"/>
                    </a:cubicBezTo>
                    <a:cubicBezTo>
                      <a:pt x="197" y="1"/>
                      <a:pt x="196" y="1"/>
                      <a:pt x="196" y="1"/>
                    </a:cubicBezTo>
                    <a:cubicBezTo>
                      <a:pt x="193" y="2"/>
                      <a:pt x="191" y="5"/>
                      <a:pt x="191" y="8"/>
                    </a:cubicBezTo>
                    <a:cubicBezTo>
                      <a:pt x="191" y="12"/>
                      <a:pt x="194" y="15"/>
                      <a:pt x="197" y="16"/>
                    </a:cubicBezTo>
                    <a:cubicBezTo>
                      <a:pt x="198" y="17"/>
                      <a:pt x="199" y="17"/>
                      <a:pt x="200" y="17"/>
                    </a:cubicBezTo>
                    <a:cubicBezTo>
                      <a:pt x="210" y="17"/>
                      <a:pt x="210" y="17"/>
                      <a:pt x="210" y="17"/>
                    </a:cubicBezTo>
                    <a:cubicBezTo>
                      <a:pt x="215" y="17"/>
                      <a:pt x="215" y="17"/>
                      <a:pt x="215" y="17"/>
                    </a:cubicBezTo>
                    <a:cubicBezTo>
                      <a:pt x="206" y="24"/>
                      <a:pt x="206" y="24"/>
                      <a:pt x="206" y="24"/>
                    </a:cubicBezTo>
                    <a:cubicBezTo>
                      <a:pt x="189" y="39"/>
                      <a:pt x="189" y="39"/>
                      <a:pt x="189" y="39"/>
                    </a:cubicBezTo>
                    <a:cubicBezTo>
                      <a:pt x="179" y="47"/>
                      <a:pt x="179" y="47"/>
                      <a:pt x="179" y="47"/>
                    </a:cubicBezTo>
                    <a:cubicBezTo>
                      <a:pt x="166" y="57"/>
                      <a:pt x="166" y="57"/>
                      <a:pt x="166" y="57"/>
                    </a:cubicBezTo>
                    <a:cubicBezTo>
                      <a:pt x="158" y="63"/>
                      <a:pt x="158" y="63"/>
                      <a:pt x="158" y="63"/>
                    </a:cubicBezTo>
                    <a:cubicBezTo>
                      <a:pt x="150" y="55"/>
                      <a:pt x="150" y="55"/>
                      <a:pt x="150" y="55"/>
                    </a:cubicBezTo>
                    <a:cubicBezTo>
                      <a:pt x="146" y="52"/>
                      <a:pt x="146" y="52"/>
                      <a:pt x="146" y="52"/>
                    </a:cubicBezTo>
                    <a:cubicBezTo>
                      <a:pt x="136" y="42"/>
                      <a:pt x="136" y="42"/>
                      <a:pt x="136" y="42"/>
                    </a:cubicBezTo>
                    <a:cubicBezTo>
                      <a:pt x="134" y="40"/>
                      <a:pt x="134" y="40"/>
                      <a:pt x="134" y="40"/>
                    </a:cubicBezTo>
                    <a:cubicBezTo>
                      <a:pt x="131" y="37"/>
                      <a:pt x="127" y="36"/>
                      <a:pt x="123" y="39"/>
                    </a:cubicBezTo>
                    <a:cubicBezTo>
                      <a:pt x="114" y="46"/>
                      <a:pt x="114" y="46"/>
                      <a:pt x="114" y="46"/>
                    </a:cubicBezTo>
                    <a:cubicBezTo>
                      <a:pt x="104" y="54"/>
                      <a:pt x="104" y="54"/>
                      <a:pt x="104" y="54"/>
                    </a:cubicBezTo>
                    <a:cubicBezTo>
                      <a:pt x="97" y="58"/>
                      <a:pt x="97" y="58"/>
                      <a:pt x="97" y="58"/>
                    </a:cubicBezTo>
                    <a:cubicBezTo>
                      <a:pt x="94" y="61"/>
                      <a:pt x="94" y="61"/>
                      <a:pt x="94" y="61"/>
                    </a:cubicBezTo>
                    <a:cubicBezTo>
                      <a:pt x="62" y="85"/>
                      <a:pt x="62" y="85"/>
                      <a:pt x="62" y="85"/>
                    </a:cubicBezTo>
                    <a:cubicBezTo>
                      <a:pt x="61" y="86"/>
                      <a:pt x="61" y="86"/>
                      <a:pt x="61" y="86"/>
                    </a:cubicBezTo>
                    <a:cubicBezTo>
                      <a:pt x="51" y="93"/>
                      <a:pt x="51" y="93"/>
                      <a:pt x="51" y="93"/>
                    </a:cubicBezTo>
                    <a:cubicBezTo>
                      <a:pt x="9" y="124"/>
                      <a:pt x="9" y="124"/>
                      <a:pt x="9" y="124"/>
                    </a:cubicBezTo>
                    <a:cubicBezTo>
                      <a:pt x="4" y="128"/>
                      <a:pt x="4" y="128"/>
                      <a:pt x="4" y="128"/>
                    </a:cubicBezTo>
                    <a:cubicBezTo>
                      <a:pt x="1" y="131"/>
                      <a:pt x="0" y="136"/>
                      <a:pt x="3" y="140"/>
                    </a:cubicBezTo>
                    <a:cubicBezTo>
                      <a:pt x="5" y="143"/>
                      <a:pt x="8" y="144"/>
                      <a:pt x="11" y="143"/>
                    </a:cubicBezTo>
                    <a:cubicBezTo>
                      <a:pt x="12" y="143"/>
                      <a:pt x="14" y="143"/>
                      <a:pt x="15" y="142"/>
                    </a:cubicBezTo>
                    <a:cubicBezTo>
                      <a:pt x="51" y="114"/>
                      <a:pt x="51" y="114"/>
                      <a:pt x="51" y="114"/>
                    </a:cubicBezTo>
                    <a:cubicBezTo>
                      <a:pt x="61" y="107"/>
                      <a:pt x="61" y="107"/>
                      <a:pt x="61" y="107"/>
                    </a:cubicBezTo>
                    <a:cubicBezTo>
                      <a:pt x="62" y="107"/>
                      <a:pt x="62" y="107"/>
                      <a:pt x="62" y="107"/>
                    </a:cubicBezTo>
                    <a:cubicBezTo>
                      <a:pt x="94" y="82"/>
                      <a:pt x="94" y="82"/>
                      <a:pt x="94" y="82"/>
                    </a:cubicBezTo>
                    <a:cubicBezTo>
                      <a:pt x="98" y="80"/>
                      <a:pt x="98" y="80"/>
                      <a:pt x="98" y="80"/>
                    </a:cubicBezTo>
                    <a:cubicBezTo>
                      <a:pt x="104" y="75"/>
                      <a:pt x="104" y="75"/>
                      <a:pt x="104" y="75"/>
                    </a:cubicBezTo>
                    <a:cubicBezTo>
                      <a:pt x="114" y="67"/>
                      <a:pt x="114" y="67"/>
                      <a:pt x="114" y="67"/>
                    </a:cubicBezTo>
                    <a:cubicBezTo>
                      <a:pt x="127" y="57"/>
                      <a:pt x="127" y="57"/>
                      <a:pt x="127" y="57"/>
                    </a:cubicBezTo>
                    <a:cubicBezTo>
                      <a:pt x="136" y="66"/>
                      <a:pt x="136" y="66"/>
                      <a:pt x="136" y="66"/>
                    </a:cubicBezTo>
                    <a:cubicBezTo>
                      <a:pt x="146" y="76"/>
                      <a:pt x="146" y="76"/>
                      <a:pt x="146" y="76"/>
                    </a:cubicBezTo>
                    <a:cubicBezTo>
                      <a:pt x="150" y="79"/>
                      <a:pt x="150" y="79"/>
                      <a:pt x="150" y="79"/>
                    </a:cubicBezTo>
                    <a:cubicBezTo>
                      <a:pt x="151" y="81"/>
                      <a:pt x="151" y="81"/>
                      <a:pt x="151" y="81"/>
                    </a:cubicBezTo>
                    <a:cubicBezTo>
                      <a:pt x="154" y="84"/>
                      <a:pt x="159" y="84"/>
                      <a:pt x="162" y="82"/>
                    </a:cubicBezTo>
                    <a:cubicBezTo>
                      <a:pt x="166" y="79"/>
                      <a:pt x="166" y="79"/>
                      <a:pt x="166" y="79"/>
                    </a:cubicBezTo>
                    <a:cubicBezTo>
                      <a:pt x="179" y="69"/>
                      <a:pt x="179" y="69"/>
                      <a:pt x="179" y="69"/>
                    </a:cubicBezTo>
                    <a:cubicBezTo>
                      <a:pt x="189" y="61"/>
                      <a:pt x="189" y="61"/>
                      <a:pt x="189" y="61"/>
                    </a:cubicBezTo>
                    <a:cubicBezTo>
                      <a:pt x="202" y="51"/>
                      <a:pt x="202" y="51"/>
                      <a:pt x="202" y="51"/>
                    </a:cubicBezTo>
                    <a:cubicBezTo>
                      <a:pt x="230" y="27"/>
                      <a:pt x="230" y="27"/>
                      <a:pt x="230" y="27"/>
                    </a:cubicBezTo>
                    <a:cubicBezTo>
                      <a:pt x="231" y="26"/>
                      <a:pt x="231" y="26"/>
                      <a:pt x="231" y="26"/>
                    </a:cubicBezTo>
                    <a:cubicBezTo>
                      <a:pt x="231" y="46"/>
                      <a:pt x="231" y="46"/>
                      <a:pt x="231" y="46"/>
                    </a:cubicBezTo>
                    <a:cubicBezTo>
                      <a:pt x="231" y="50"/>
                      <a:pt x="234" y="54"/>
                      <a:pt x="239" y="54"/>
                    </a:cubicBezTo>
                    <a:cubicBezTo>
                      <a:pt x="244" y="54"/>
                      <a:pt x="248" y="50"/>
                      <a:pt x="248" y="46"/>
                    </a:cubicBezTo>
                    <a:lnTo>
                      <a:pt x="248" y="8"/>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sp>
        <p:nvSpPr>
          <p:cNvPr id="66" name="矩形 65"/>
          <p:cNvSpPr/>
          <p:nvPr/>
        </p:nvSpPr>
        <p:spPr>
          <a:xfrm>
            <a:off x="3316507" y="1377803"/>
            <a:ext cx="1210412" cy="400101"/>
          </a:xfrm>
          <a:prstGeom prst="rect">
            <a:avLst/>
          </a:prstGeom>
        </p:spPr>
        <p:txBody>
          <a:bodyPr wrap="none" lIns="91431" tIns="45716" rIns="91431" bIns="45716">
            <a:spAutoFit/>
          </a:bodyPr>
          <a:lstStyle/>
          <a:p>
            <a:pPr algn="r"/>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8" name="矩形 47"/>
          <p:cNvSpPr>
            <a:spLocks noChangeArrowheads="1"/>
          </p:cNvSpPr>
          <p:nvPr/>
        </p:nvSpPr>
        <p:spPr bwMode="auto">
          <a:xfrm>
            <a:off x="1292439" y="1742748"/>
            <a:ext cx="3251795"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a:t>
            </a:r>
            <a:endParaRPr lang="zh-CN" altLang="en-US" sz="1400" dirty="0">
              <a:solidFill>
                <a:schemeClr val="tx1">
                  <a:lumMod val="50000"/>
                  <a:lumOff val="50000"/>
                </a:schemeClr>
              </a:solidFill>
              <a:sym typeface="微软雅黑" panose="020B0503020204020204" pitchFamily="34" charset="-122"/>
            </a:endParaRPr>
          </a:p>
        </p:txBody>
      </p:sp>
      <p:sp>
        <p:nvSpPr>
          <p:cNvPr id="70" name="矩形 69"/>
          <p:cNvSpPr/>
          <p:nvPr/>
        </p:nvSpPr>
        <p:spPr>
          <a:xfrm>
            <a:off x="2278657" y="2733653"/>
            <a:ext cx="1210412" cy="400101"/>
          </a:xfrm>
          <a:prstGeom prst="rect">
            <a:avLst/>
          </a:prstGeom>
        </p:spPr>
        <p:txBody>
          <a:bodyPr wrap="none" lIns="91431" tIns="45716" rIns="91431" bIns="45716">
            <a:spAutoFit/>
          </a:bodyPr>
          <a:lstStyle/>
          <a:p>
            <a:pPr algn="r"/>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1" name="矩形 47"/>
          <p:cNvSpPr>
            <a:spLocks noChangeArrowheads="1"/>
          </p:cNvSpPr>
          <p:nvPr/>
        </p:nvSpPr>
        <p:spPr bwMode="auto">
          <a:xfrm>
            <a:off x="1330441" y="3098599"/>
            <a:ext cx="2158626"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在此录入上述图表的描述说明，在此录入上述图表的描述说明。</a:t>
            </a:r>
            <a:endParaRPr lang="zh-CN" altLang="en-US" sz="1400" dirty="0">
              <a:solidFill>
                <a:schemeClr val="tx1">
                  <a:lumMod val="50000"/>
                  <a:lumOff val="50000"/>
                </a:schemeClr>
              </a:solidFill>
              <a:sym typeface="微软雅黑" panose="020B0503020204020204" pitchFamily="34" charset="-122"/>
            </a:endParaRPr>
          </a:p>
        </p:txBody>
      </p:sp>
      <p:sp>
        <p:nvSpPr>
          <p:cNvPr id="73" name="矩形 72"/>
          <p:cNvSpPr/>
          <p:nvPr/>
        </p:nvSpPr>
        <p:spPr>
          <a:xfrm>
            <a:off x="2278657" y="4153019"/>
            <a:ext cx="1210412" cy="400101"/>
          </a:xfrm>
          <a:prstGeom prst="rect">
            <a:avLst/>
          </a:prstGeom>
        </p:spPr>
        <p:txBody>
          <a:bodyPr wrap="none" lIns="91431" tIns="45716" rIns="91431" bIns="45716">
            <a:spAutoFit/>
          </a:bodyPr>
          <a:lstStyle/>
          <a:p>
            <a:pPr algn="r"/>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4" name="矩形 47"/>
          <p:cNvSpPr>
            <a:spLocks noChangeArrowheads="1"/>
          </p:cNvSpPr>
          <p:nvPr/>
        </p:nvSpPr>
        <p:spPr bwMode="auto">
          <a:xfrm>
            <a:off x="1330442" y="4517961"/>
            <a:ext cx="2158625"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在此录入上述图表的描述说明，在此录入上述图表的描述说明。</a:t>
            </a:r>
            <a:endParaRPr lang="zh-CN" altLang="en-US" sz="1400" dirty="0">
              <a:solidFill>
                <a:schemeClr val="tx1">
                  <a:lumMod val="50000"/>
                  <a:lumOff val="50000"/>
                </a:schemeClr>
              </a:solidFill>
              <a:sym typeface="微软雅黑" panose="020B0503020204020204" pitchFamily="34" charset="-122"/>
            </a:endParaRPr>
          </a:p>
        </p:txBody>
      </p:sp>
      <p:sp>
        <p:nvSpPr>
          <p:cNvPr id="77" name="矩形 76"/>
          <p:cNvSpPr/>
          <p:nvPr/>
        </p:nvSpPr>
        <p:spPr>
          <a:xfrm>
            <a:off x="8678736" y="2142172"/>
            <a:ext cx="1210412" cy="400101"/>
          </a:xfrm>
          <a:prstGeom prst="rect">
            <a:avLst/>
          </a:prstGeom>
        </p:spPr>
        <p:txBody>
          <a:bodyPr wrap="none" lIns="91431" tIns="45716" rIns="91431" bIns="45716">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8" name="矩形 47"/>
          <p:cNvSpPr>
            <a:spLocks noChangeArrowheads="1"/>
          </p:cNvSpPr>
          <p:nvPr/>
        </p:nvSpPr>
        <p:spPr bwMode="auto">
          <a:xfrm>
            <a:off x="8678734" y="2522882"/>
            <a:ext cx="2206382"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在此录入上述图表的描述说明，在此录入上述图表的描述说明。</a:t>
            </a:r>
            <a:endParaRPr lang="zh-CN" altLang="en-US" sz="1400" dirty="0">
              <a:solidFill>
                <a:schemeClr val="tx1">
                  <a:lumMod val="50000"/>
                  <a:lumOff val="50000"/>
                </a:schemeClr>
              </a:solidFill>
              <a:sym typeface="微软雅黑" panose="020B0503020204020204" pitchFamily="34" charset="-122"/>
            </a:endParaRPr>
          </a:p>
        </p:txBody>
      </p:sp>
      <p:sp>
        <p:nvSpPr>
          <p:cNvPr id="79" name="矩形 78"/>
          <p:cNvSpPr/>
          <p:nvPr/>
        </p:nvSpPr>
        <p:spPr>
          <a:xfrm>
            <a:off x="8696486" y="3825364"/>
            <a:ext cx="1210412" cy="400101"/>
          </a:xfrm>
          <a:prstGeom prst="rect">
            <a:avLst/>
          </a:prstGeom>
        </p:spPr>
        <p:txBody>
          <a:bodyPr wrap="none" lIns="91431" tIns="45716" rIns="91431" bIns="45716">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0" name="矩形 47"/>
          <p:cNvSpPr>
            <a:spLocks noChangeArrowheads="1"/>
          </p:cNvSpPr>
          <p:nvPr/>
        </p:nvSpPr>
        <p:spPr bwMode="auto">
          <a:xfrm>
            <a:off x="8696484" y="4206074"/>
            <a:ext cx="2206382"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在此录入上述图表的描述说明，在此录入上述图表的描述说明。</a:t>
            </a:r>
            <a:endParaRPr lang="zh-CN" altLang="en-US" sz="1400" dirty="0">
              <a:solidFill>
                <a:schemeClr val="tx1">
                  <a:lumMod val="50000"/>
                  <a:lumOff val="50000"/>
                </a:schemeClr>
              </a:solidFill>
              <a:sym typeface="微软雅黑" panose="020B0503020204020204" pitchFamily="34" charset="-122"/>
            </a:endParaRPr>
          </a:p>
        </p:txBody>
      </p:sp>
      <p:sp>
        <p:nvSpPr>
          <p:cNvPr id="81" name="矩形 80"/>
          <p:cNvSpPr/>
          <p:nvPr/>
        </p:nvSpPr>
        <p:spPr>
          <a:xfrm>
            <a:off x="7541645" y="5371527"/>
            <a:ext cx="1210412" cy="400101"/>
          </a:xfrm>
          <a:prstGeom prst="rect">
            <a:avLst/>
          </a:prstGeom>
        </p:spPr>
        <p:txBody>
          <a:bodyPr wrap="none" lIns="91431" tIns="45716" rIns="91431" bIns="45716">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2" name="矩形 47"/>
          <p:cNvSpPr>
            <a:spLocks noChangeArrowheads="1"/>
          </p:cNvSpPr>
          <p:nvPr/>
        </p:nvSpPr>
        <p:spPr bwMode="auto">
          <a:xfrm>
            <a:off x="7541647" y="5752240"/>
            <a:ext cx="2916444"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在此录入上述图表的描述说明，在此录入上述图表的描述说明。</a:t>
            </a:r>
            <a:endParaRPr lang="zh-CN" altLang="en-US" sz="1400" dirty="0">
              <a:solidFill>
                <a:schemeClr val="tx1">
                  <a:lumMod val="50000"/>
                  <a:lumOff val="50000"/>
                </a:schemeClr>
              </a:solidFill>
              <a:sym typeface="微软雅黑" panose="020B0503020204020204" pitchFamily="34" charset="-122"/>
            </a:endParaRPr>
          </a:p>
        </p:txBody>
      </p:sp>
      <p:grpSp>
        <p:nvGrpSpPr>
          <p:cNvPr id="62" name="组合 61"/>
          <p:cNvGrpSpPr/>
          <p:nvPr/>
        </p:nvGrpSpPr>
        <p:grpSpPr>
          <a:xfrm flipH="1">
            <a:off x="7747443" y="2369700"/>
            <a:ext cx="883997" cy="262891"/>
            <a:chOff x="4255294" y="1661160"/>
            <a:chExt cx="1505426" cy="262890"/>
          </a:xfrm>
        </p:grpSpPr>
        <p:cxnSp>
          <p:nvCxnSpPr>
            <p:cNvPr id="63" name="直接连接符 62"/>
            <p:cNvCxnSpPr/>
            <p:nvPr/>
          </p:nvCxnSpPr>
          <p:spPr>
            <a:xfrm flipH="1" flipV="1">
              <a:off x="5410200" y="1661160"/>
              <a:ext cx="350520" cy="26289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H="1">
              <a:off x="4255294" y="1663541"/>
              <a:ext cx="115728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4" name="标题 23"/>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p:cTn id="7" dur="350" fill="hold"/>
                                        <p:tgtEl>
                                          <p:spTgt spid="3"/>
                                        </p:tgtEl>
                                        <p:attrNameLst>
                                          <p:attrName>ppt_w</p:attrName>
                                        </p:attrNameLst>
                                      </p:cBhvr>
                                      <p:tavLst>
                                        <p:tav tm="0">
                                          <p:val>
                                            <p:fltVal val="0"/>
                                          </p:val>
                                        </p:tav>
                                        <p:tav tm="100000">
                                          <p:val>
                                            <p:strVal val="#ppt_w"/>
                                          </p:val>
                                        </p:tav>
                                      </p:tavLst>
                                    </p:anim>
                                    <p:anim calcmode="lin" valueType="num">
                                      <p:cBhvr>
                                        <p:cTn id="8" dur="350" fill="hold"/>
                                        <p:tgtEl>
                                          <p:spTgt spid="3"/>
                                        </p:tgtEl>
                                        <p:attrNameLst>
                                          <p:attrName>ppt_h</p:attrName>
                                        </p:attrNameLst>
                                      </p:cBhvr>
                                      <p:tavLst>
                                        <p:tav tm="0">
                                          <p:val>
                                            <p:fltVal val="0"/>
                                          </p:val>
                                        </p:tav>
                                        <p:tav tm="100000">
                                          <p:val>
                                            <p:strVal val="#ppt_h"/>
                                          </p:val>
                                        </p:tav>
                                      </p:tavLst>
                                    </p:anim>
                                    <p:anim calcmode="lin" valueType="num">
                                      <p:cBhvr>
                                        <p:cTn id="9" dur="350" fill="hold"/>
                                        <p:tgtEl>
                                          <p:spTgt spid="3"/>
                                        </p:tgtEl>
                                        <p:attrNameLst>
                                          <p:attrName>ppt_x</p:attrName>
                                        </p:attrNameLst>
                                      </p:cBhvr>
                                      <p:tavLst>
                                        <p:tav tm="0">
                                          <p:val>
                                            <p:fltVal val="0.5"/>
                                          </p:val>
                                        </p:tav>
                                        <p:tav tm="100000">
                                          <p:val>
                                            <p:strVal val="#ppt_x"/>
                                          </p:val>
                                        </p:tav>
                                      </p:tavLst>
                                    </p:anim>
                                    <p:anim calcmode="lin" valueType="num">
                                      <p:cBhvr>
                                        <p:cTn id="10" dur="350" fill="hold"/>
                                        <p:tgtEl>
                                          <p:spTgt spid="3"/>
                                        </p:tgtEl>
                                        <p:attrNameLst>
                                          <p:attrName>ppt_y</p:attrName>
                                        </p:attrNameLst>
                                      </p:cBhvr>
                                      <p:tavLst>
                                        <p:tav tm="0">
                                          <p:val>
                                            <p:fltVal val="0.5"/>
                                          </p:val>
                                        </p:tav>
                                        <p:tav tm="100000">
                                          <p:val>
                                            <p:strVal val="#ppt_y"/>
                                          </p:val>
                                        </p:tav>
                                      </p:tavLst>
                                    </p:anim>
                                  </p:childTnLst>
                                </p:cTn>
                              </p:par>
                              <p:par>
                                <p:cTn id="11" presetID="2" presetClass="entr" presetSubtype="1" fill="hold" nodeType="withEffect">
                                  <p:stCondLst>
                                    <p:cond delay="75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350" fill="hold"/>
                                        <p:tgtEl>
                                          <p:spTgt spid="11"/>
                                        </p:tgtEl>
                                        <p:attrNameLst>
                                          <p:attrName>ppt_x</p:attrName>
                                        </p:attrNameLst>
                                      </p:cBhvr>
                                      <p:tavLst>
                                        <p:tav tm="0">
                                          <p:val>
                                            <p:strVal val="#ppt_x"/>
                                          </p:val>
                                        </p:tav>
                                        <p:tav tm="100000">
                                          <p:val>
                                            <p:strVal val="#ppt_x"/>
                                          </p:val>
                                        </p:tav>
                                      </p:tavLst>
                                    </p:anim>
                                    <p:anim calcmode="lin" valueType="num">
                                      <p:cBhvr additive="base">
                                        <p:cTn id="14" dur="350" fill="hold"/>
                                        <p:tgtEl>
                                          <p:spTgt spid="11"/>
                                        </p:tgtEl>
                                        <p:attrNameLst>
                                          <p:attrName>ppt_y</p:attrName>
                                        </p:attrNameLst>
                                      </p:cBhvr>
                                      <p:tavLst>
                                        <p:tav tm="0">
                                          <p:val>
                                            <p:strVal val="0-#ppt_h/2"/>
                                          </p:val>
                                        </p:tav>
                                        <p:tav tm="100000">
                                          <p:val>
                                            <p:strVal val="#ppt_y"/>
                                          </p:val>
                                        </p:tav>
                                      </p:tavLst>
                                    </p:anim>
                                  </p:childTnLst>
                                </p:cTn>
                              </p:par>
                            </p:childTnLst>
                          </p:cTn>
                        </p:par>
                        <p:par>
                          <p:cTn id="15" fill="hold">
                            <p:stCondLst>
                              <p:cond delay="750"/>
                            </p:stCondLst>
                            <p:childTnLst>
                              <p:par>
                                <p:cTn id="16" presetID="22" presetClass="entr" presetSubtype="2" fill="hold" nodeType="afterEffect">
                                  <p:stCondLst>
                                    <p:cond delay="150"/>
                                  </p:stCondLst>
                                  <p:childTnLst>
                                    <p:set>
                                      <p:cBhvr>
                                        <p:cTn id="17" dur="1" fill="hold">
                                          <p:stCondLst>
                                            <p:cond delay="0"/>
                                          </p:stCondLst>
                                        </p:cTn>
                                        <p:tgtEl>
                                          <p:spTgt spid="14"/>
                                        </p:tgtEl>
                                        <p:attrNameLst>
                                          <p:attrName>style.visibility</p:attrName>
                                        </p:attrNameLst>
                                      </p:cBhvr>
                                      <p:to>
                                        <p:strVal val="visible"/>
                                      </p:to>
                                    </p:set>
                                    <p:animEffect transition="in" filter="wipe(right)">
                                      <p:cBhvr>
                                        <p:cTn id="18" dur="500"/>
                                        <p:tgtEl>
                                          <p:spTgt spid="14"/>
                                        </p:tgtEl>
                                      </p:cBhvr>
                                    </p:animEffect>
                                  </p:childTnLst>
                                </p:cTn>
                              </p:par>
                            </p:childTnLst>
                          </p:cTn>
                        </p:par>
                        <p:par>
                          <p:cTn id="19" fill="hold">
                            <p:stCondLst>
                              <p:cond delay="1400"/>
                            </p:stCondLst>
                            <p:childTnLst>
                              <p:par>
                                <p:cTn id="20" presetID="22" presetClass="entr" presetSubtype="2" fill="hold" grpId="0" nodeType="after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wipe(right)">
                                      <p:cBhvr>
                                        <p:cTn id="22" dur="400"/>
                                        <p:tgtEl>
                                          <p:spTgt spid="66"/>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wipe(right)">
                                      <p:cBhvr>
                                        <p:cTn id="25" dur="400"/>
                                        <p:tgtEl>
                                          <p:spTgt spid="68"/>
                                        </p:tgtEl>
                                      </p:cBhvr>
                                    </p:animEffect>
                                  </p:childTnLst>
                                </p:cTn>
                              </p:par>
                            </p:childTnLst>
                          </p:cTn>
                        </p:par>
                        <p:par>
                          <p:cTn id="26" fill="hold">
                            <p:stCondLst>
                              <p:cond delay="1900"/>
                            </p:stCondLst>
                            <p:childTnLst>
                              <p:par>
                                <p:cTn id="27" presetID="2" presetClass="entr" presetSubtype="2" fill="hold" nodeType="afterEffect">
                                  <p:stCondLst>
                                    <p:cond delay="15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350" fill="hold"/>
                                        <p:tgtEl>
                                          <p:spTgt spid="12"/>
                                        </p:tgtEl>
                                        <p:attrNameLst>
                                          <p:attrName>ppt_x</p:attrName>
                                        </p:attrNameLst>
                                      </p:cBhvr>
                                      <p:tavLst>
                                        <p:tav tm="0">
                                          <p:val>
                                            <p:strVal val="1+#ppt_w/2"/>
                                          </p:val>
                                        </p:tav>
                                        <p:tav tm="100000">
                                          <p:val>
                                            <p:strVal val="#ppt_x"/>
                                          </p:val>
                                        </p:tav>
                                      </p:tavLst>
                                    </p:anim>
                                    <p:anim calcmode="lin" valueType="num">
                                      <p:cBhvr additive="base">
                                        <p:cTn id="30" dur="350" fill="hold"/>
                                        <p:tgtEl>
                                          <p:spTgt spid="12"/>
                                        </p:tgtEl>
                                        <p:attrNameLst>
                                          <p:attrName>ppt_y</p:attrName>
                                        </p:attrNameLst>
                                      </p:cBhvr>
                                      <p:tavLst>
                                        <p:tav tm="0">
                                          <p:val>
                                            <p:strVal val="#ppt_y"/>
                                          </p:val>
                                        </p:tav>
                                        <p:tav tm="100000">
                                          <p:val>
                                            <p:strVal val="#ppt_y"/>
                                          </p:val>
                                        </p:tav>
                                      </p:tavLst>
                                    </p:anim>
                                  </p:childTnLst>
                                </p:cTn>
                              </p:par>
                            </p:childTnLst>
                          </p:cTn>
                        </p:par>
                        <p:par>
                          <p:cTn id="31" fill="hold">
                            <p:stCondLst>
                              <p:cond delay="2550"/>
                            </p:stCondLst>
                            <p:childTnLst>
                              <p:par>
                                <p:cTn id="32" presetID="22" presetClass="entr" presetSubtype="8" fill="hold" nodeType="after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wipe(left)">
                                      <p:cBhvr>
                                        <p:cTn id="34" dur="500"/>
                                        <p:tgtEl>
                                          <p:spTgt spid="62"/>
                                        </p:tgtEl>
                                      </p:cBhvr>
                                    </p:animEffect>
                                  </p:childTnLst>
                                </p:cTn>
                              </p:par>
                            </p:childTnLst>
                          </p:cTn>
                        </p:par>
                        <p:par>
                          <p:cTn id="35" fill="hold">
                            <p:stCondLst>
                              <p:cond delay="3050"/>
                            </p:stCondLst>
                            <p:childTnLst>
                              <p:par>
                                <p:cTn id="36" presetID="22" presetClass="entr" presetSubtype="8" fill="hold" grpId="0" nodeType="afterEffect">
                                  <p:stCondLst>
                                    <p:cond delay="0"/>
                                  </p:stCondLst>
                                  <p:childTnLst>
                                    <p:set>
                                      <p:cBhvr>
                                        <p:cTn id="37" dur="1" fill="hold">
                                          <p:stCondLst>
                                            <p:cond delay="0"/>
                                          </p:stCondLst>
                                        </p:cTn>
                                        <p:tgtEl>
                                          <p:spTgt spid="77"/>
                                        </p:tgtEl>
                                        <p:attrNameLst>
                                          <p:attrName>style.visibility</p:attrName>
                                        </p:attrNameLst>
                                      </p:cBhvr>
                                      <p:to>
                                        <p:strVal val="visible"/>
                                      </p:to>
                                    </p:set>
                                    <p:animEffect transition="in" filter="wipe(left)">
                                      <p:cBhvr>
                                        <p:cTn id="38" dur="400"/>
                                        <p:tgtEl>
                                          <p:spTgt spid="77"/>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78"/>
                                        </p:tgtEl>
                                        <p:attrNameLst>
                                          <p:attrName>style.visibility</p:attrName>
                                        </p:attrNameLst>
                                      </p:cBhvr>
                                      <p:to>
                                        <p:strVal val="visible"/>
                                      </p:to>
                                    </p:set>
                                    <p:animEffect transition="in" filter="wipe(left)">
                                      <p:cBhvr>
                                        <p:cTn id="41" dur="400"/>
                                        <p:tgtEl>
                                          <p:spTgt spid="78"/>
                                        </p:tgtEl>
                                      </p:cBhvr>
                                    </p:animEffect>
                                  </p:childTnLst>
                                </p:cTn>
                              </p:par>
                            </p:childTnLst>
                          </p:cTn>
                        </p:par>
                        <p:par>
                          <p:cTn id="42" fill="hold">
                            <p:stCondLst>
                              <p:cond delay="3550"/>
                            </p:stCondLst>
                            <p:childTnLst>
                              <p:par>
                                <p:cTn id="43" presetID="2" presetClass="entr" presetSubtype="2" fill="hold" nodeType="afterEffect">
                                  <p:stCondLst>
                                    <p:cond delay="1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350" fill="hold"/>
                                        <p:tgtEl>
                                          <p:spTgt spid="19"/>
                                        </p:tgtEl>
                                        <p:attrNameLst>
                                          <p:attrName>ppt_x</p:attrName>
                                        </p:attrNameLst>
                                      </p:cBhvr>
                                      <p:tavLst>
                                        <p:tav tm="0">
                                          <p:val>
                                            <p:strVal val="1+#ppt_w/2"/>
                                          </p:val>
                                        </p:tav>
                                        <p:tav tm="100000">
                                          <p:val>
                                            <p:strVal val="#ppt_x"/>
                                          </p:val>
                                        </p:tav>
                                      </p:tavLst>
                                    </p:anim>
                                    <p:anim calcmode="lin" valueType="num">
                                      <p:cBhvr additive="base">
                                        <p:cTn id="46" dur="350" fill="hold"/>
                                        <p:tgtEl>
                                          <p:spTgt spid="19"/>
                                        </p:tgtEl>
                                        <p:attrNameLst>
                                          <p:attrName>ppt_y</p:attrName>
                                        </p:attrNameLst>
                                      </p:cBhvr>
                                      <p:tavLst>
                                        <p:tav tm="0">
                                          <p:val>
                                            <p:strVal val="#ppt_y"/>
                                          </p:val>
                                        </p:tav>
                                        <p:tav tm="100000">
                                          <p:val>
                                            <p:strVal val="#ppt_y"/>
                                          </p:val>
                                        </p:tav>
                                      </p:tavLst>
                                    </p:anim>
                                  </p:childTnLst>
                                </p:cTn>
                              </p:par>
                            </p:childTnLst>
                          </p:cTn>
                        </p:par>
                        <p:par>
                          <p:cTn id="47" fill="hold">
                            <p:stCondLst>
                              <p:cond delay="4200"/>
                            </p:stCondLst>
                            <p:childTnLst>
                              <p:par>
                                <p:cTn id="48" presetID="22" presetClass="entr" presetSubtype="8"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350"/>
                                        <p:tgtEl>
                                          <p:spTgt spid="17"/>
                                        </p:tgtEl>
                                      </p:cBhvr>
                                    </p:animEffect>
                                  </p:childTnLst>
                                </p:cTn>
                              </p:par>
                            </p:childTnLst>
                          </p:cTn>
                        </p:par>
                        <p:par>
                          <p:cTn id="51" fill="hold">
                            <p:stCondLst>
                              <p:cond delay="4700"/>
                            </p:stCondLst>
                            <p:childTnLst>
                              <p:par>
                                <p:cTn id="52" presetID="22" presetClass="entr" presetSubtype="8" fill="hold" grpId="0" nodeType="after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wipe(left)">
                                      <p:cBhvr>
                                        <p:cTn id="54" dur="400"/>
                                        <p:tgtEl>
                                          <p:spTgt spid="79"/>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80"/>
                                        </p:tgtEl>
                                        <p:attrNameLst>
                                          <p:attrName>style.visibility</p:attrName>
                                        </p:attrNameLst>
                                      </p:cBhvr>
                                      <p:to>
                                        <p:strVal val="visible"/>
                                      </p:to>
                                    </p:set>
                                    <p:animEffect transition="in" filter="wipe(left)">
                                      <p:cBhvr>
                                        <p:cTn id="57" dur="400"/>
                                        <p:tgtEl>
                                          <p:spTgt spid="80"/>
                                        </p:tgtEl>
                                      </p:cBhvr>
                                    </p:animEffect>
                                  </p:childTnLst>
                                </p:cTn>
                              </p:par>
                            </p:childTnLst>
                          </p:cTn>
                        </p:par>
                        <p:par>
                          <p:cTn id="58" fill="hold">
                            <p:stCondLst>
                              <p:cond delay="5200"/>
                            </p:stCondLst>
                            <p:childTnLst>
                              <p:par>
                                <p:cTn id="59" presetID="2" presetClass="entr" presetSubtype="4" fill="hold" nodeType="afterEffect">
                                  <p:stCondLst>
                                    <p:cond delay="150"/>
                                  </p:stCondLst>
                                  <p:childTnLst>
                                    <p:set>
                                      <p:cBhvr>
                                        <p:cTn id="60" dur="1" fill="hold">
                                          <p:stCondLst>
                                            <p:cond delay="0"/>
                                          </p:stCondLst>
                                        </p:cTn>
                                        <p:tgtEl>
                                          <p:spTgt spid="67"/>
                                        </p:tgtEl>
                                        <p:attrNameLst>
                                          <p:attrName>style.visibility</p:attrName>
                                        </p:attrNameLst>
                                      </p:cBhvr>
                                      <p:to>
                                        <p:strVal val="visible"/>
                                      </p:to>
                                    </p:set>
                                    <p:anim calcmode="lin" valueType="num">
                                      <p:cBhvr additive="base">
                                        <p:cTn id="61" dur="350" fill="hold"/>
                                        <p:tgtEl>
                                          <p:spTgt spid="67"/>
                                        </p:tgtEl>
                                        <p:attrNameLst>
                                          <p:attrName>ppt_x</p:attrName>
                                        </p:attrNameLst>
                                      </p:cBhvr>
                                      <p:tavLst>
                                        <p:tav tm="0">
                                          <p:val>
                                            <p:strVal val="#ppt_x"/>
                                          </p:val>
                                        </p:tav>
                                        <p:tav tm="100000">
                                          <p:val>
                                            <p:strVal val="#ppt_x"/>
                                          </p:val>
                                        </p:tav>
                                      </p:tavLst>
                                    </p:anim>
                                    <p:anim calcmode="lin" valueType="num">
                                      <p:cBhvr additive="base">
                                        <p:cTn id="62" dur="350" fill="hold"/>
                                        <p:tgtEl>
                                          <p:spTgt spid="67"/>
                                        </p:tgtEl>
                                        <p:attrNameLst>
                                          <p:attrName>ppt_y</p:attrName>
                                        </p:attrNameLst>
                                      </p:cBhvr>
                                      <p:tavLst>
                                        <p:tav tm="0">
                                          <p:val>
                                            <p:strVal val="1+#ppt_h/2"/>
                                          </p:val>
                                        </p:tav>
                                        <p:tav tm="100000">
                                          <p:val>
                                            <p:strVal val="#ppt_y"/>
                                          </p:val>
                                        </p:tav>
                                      </p:tavLst>
                                    </p:anim>
                                  </p:childTnLst>
                                </p:cTn>
                              </p:par>
                            </p:childTnLst>
                          </p:cTn>
                        </p:par>
                        <p:par>
                          <p:cTn id="63" fill="hold">
                            <p:stCondLst>
                              <p:cond delay="5850"/>
                            </p:stCondLst>
                            <p:childTnLst>
                              <p:par>
                                <p:cTn id="64" presetID="22" presetClass="entr" presetSubtype="8" fill="hold" nodeType="after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left)">
                                      <p:cBhvr>
                                        <p:cTn id="66" dur="500"/>
                                        <p:tgtEl>
                                          <p:spTgt spid="20"/>
                                        </p:tgtEl>
                                      </p:cBhvr>
                                    </p:animEffect>
                                  </p:childTnLst>
                                </p:cTn>
                              </p:par>
                            </p:childTnLst>
                          </p:cTn>
                        </p:par>
                        <p:par>
                          <p:cTn id="67" fill="hold">
                            <p:stCondLst>
                              <p:cond delay="6350"/>
                            </p:stCondLst>
                            <p:childTnLst>
                              <p:par>
                                <p:cTn id="68" presetID="22" presetClass="entr" presetSubtype="8" fill="hold" grpId="0" nodeType="afterEffect">
                                  <p:stCondLst>
                                    <p:cond delay="0"/>
                                  </p:stCondLst>
                                  <p:childTnLst>
                                    <p:set>
                                      <p:cBhvr>
                                        <p:cTn id="69" dur="1" fill="hold">
                                          <p:stCondLst>
                                            <p:cond delay="0"/>
                                          </p:stCondLst>
                                        </p:cTn>
                                        <p:tgtEl>
                                          <p:spTgt spid="81"/>
                                        </p:tgtEl>
                                        <p:attrNameLst>
                                          <p:attrName>style.visibility</p:attrName>
                                        </p:attrNameLst>
                                      </p:cBhvr>
                                      <p:to>
                                        <p:strVal val="visible"/>
                                      </p:to>
                                    </p:set>
                                    <p:animEffect transition="in" filter="wipe(left)">
                                      <p:cBhvr>
                                        <p:cTn id="70" dur="400"/>
                                        <p:tgtEl>
                                          <p:spTgt spid="81"/>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82"/>
                                        </p:tgtEl>
                                        <p:attrNameLst>
                                          <p:attrName>style.visibility</p:attrName>
                                        </p:attrNameLst>
                                      </p:cBhvr>
                                      <p:to>
                                        <p:strVal val="visible"/>
                                      </p:to>
                                    </p:set>
                                    <p:animEffect transition="in" filter="wipe(left)">
                                      <p:cBhvr>
                                        <p:cTn id="73" dur="400"/>
                                        <p:tgtEl>
                                          <p:spTgt spid="82"/>
                                        </p:tgtEl>
                                      </p:cBhvr>
                                    </p:animEffect>
                                  </p:childTnLst>
                                </p:cTn>
                              </p:par>
                            </p:childTnLst>
                          </p:cTn>
                        </p:par>
                        <p:par>
                          <p:cTn id="74" fill="hold">
                            <p:stCondLst>
                              <p:cond delay="6850"/>
                            </p:stCondLst>
                            <p:childTnLst>
                              <p:par>
                                <p:cTn id="75" presetID="2" presetClass="entr" presetSubtype="8" fill="hold" nodeType="afterEffect">
                                  <p:stCondLst>
                                    <p:cond delay="150"/>
                                  </p:stCondLst>
                                  <p:childTnLst>
                                    <p:set>
                                      <p:cBhvr>
                                        <p:cTn id="76" dur="1" fill="hold">
                                          <p:stCondLst>
                                            <p:cond delay="0"/>
                                          </p:stCondLst>
                                        </p:cTn>
                                        <p:tgtEl>
                                          <p:spTgt spid="42"/>
                                        </p:tgtEl>
                                        <p:attrNameLst>
                                          <p:attrName>style.visibility</p:attrName>
                                        </p:attrNameLst>
                                      </p:cBhvr>
                                      <p:to>
                                        <p:strVal val="visible"/>
                                      </p:to>
                                    </p:set>
                                    <p:anim calcmode="lin" valueType="num">
                                      <p:cBhvr additive="base">
                                        <p:cTn id="77" dur="350" fill="hold"/>
                                        <p:tgtEl>
                                          <p:spTgt spid="42"/>
                                        </p:tgtEl>
                                        <p:attrNameLst>
                                          <p:attrName>ppt_x</p:attrName>
                                        </p:attrNameLst>
                                      </p:cBhvr>
                                      <p:tavLst>
                                        <p:tav tm="0">
                                          <p:val>
                                            <p:strVal val="0-#ppt_w/2"/>
                                          </p:val>
                                        </p:tav>
                                        <p:tav tm="100000">
                                          <p:val>
                                            <p:strVal val="#ppt_x"/>
                                          </p:val>
                                        </p:tav>
                                      </p:tavLst>
                                    </p:anim>
                                    <p:anim calcmode="lin" valueType="num">
                                      <p:cBhvr additive="base">
                                        <p:cTn id="78" dur="350" fill="hold"/>
                                        <p:tgtEl>
                                          <p:spTgt spid="42"/>
                                        </p:tgtEl>
                                        <p:attrNameLst>
                                          <p:attrName>ppt_y</p:attrName>
                                        </p:attrNameLst>
                                      </p:cBhvr>
                                      <p:tavLst>
                                        <p:tav tm="0">
                                          <p:val>
                                            <p:strVal val="#ppt_y"/>
                                          </p:val>
                                        </p:tav>
                                        <p:tav tm="100000">
                                          <p:val>
                                            <p:strVal val="#ppt_y"/>
                                          </p:val>
                                        </p:tav>
                                      </p:tavLst>
                                    </p:anim>
                                  </p:childTnLst>
                                </p:cTn>
                              </p:par>
                            </p:childTnLst>
                          </p:cTn>
                        </p:par>
                        <p:par>
                          <p:cTn id="79" fill="hold">
                            <p:stCondLst>
                              <p:cond delay="7500"/>
                            </p:stCondLst>
                            <p:childTnLst>
                              <p:par>
                                <p:cTn id="80" presetID="22" presetClass="entr" presetSubtype="2" fill="hold" nodeType="after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wipe(right)">
                                      <p:cBhvr>
                                        <p:cTn id="82" dur="350"/>
                                        <p:tgtEl>
                                          <p:spTgt spid="18"/>
                                        </p:tgtEl>
                                      </p:cBhvr>
                                    </p:animEffect>
                                  </p:childTnLst>
                                </p:cTn>
                              </p:par>
                            </p:childTnLst>
                          </p:cTn>
                        </p:par>
                        <p:par>
                          <p:cTn id="83" fill="hold">
                            <p:stCondLst>
                              <p:cond delay="8000"/>
                            </p:stCondLst>
                            <p:childTnLst>
                              <p:par>
                                <p:cTn id="84" presetID="22" presetClass="entr" presetSubtype="2" fill="hold" grpId="0" nodeType="afterEffect">
                                  <p:stCondLst>
                                    <p:cond delay="0"/>
                                  </p:stCondLst>
                                  <p:childTnLst>
                                    <p:set>
                                      <p:cBhvr>
                                        <p:cTn id="85" dur="1" fill="hold">
                                          <p:stCondLst>
                                            <p:cond delay="0"/>
                                          </p:stCondLst>
                                        </p:cTn>
                                        <p:tgtEl>
                                          <p:spTgt spid="73"/>
                                        </p:tgtEl>
                                        <p:attrNameLst>
                                          <p:attrName>style.visibility</p:attrName>
                                        </p:attrNameLst>
                                      </p:cBhvr>
                                      <p:to>
                                        <p:strVal val="visible"/>
                                      </p:to>
                                    </p:set>
                                    <p:animEffect transition="in" filter="wipe(right)">
                                      <p:cBhvr>
                                        <p:cTn id="86" dur="400"/>
                                        <p:tgtEl>
                                          <p:spTgt spid="73"/>
                                        </p:tgtEl>
                                      </p:cBhvr>
                                    </p:animEffect>
                                  </p:childTnLst>
                                </p:cTn>
                              </p:par>
                              <p:par>
                                <p:cTn id="87" presetID="22" presetClass="entr" presetSubtype="2" fill="hold" grpId="0" nodeType="withEffect">
                                  <p:stCondLst>
                                    <p:cond delay="0"/>
                                  </p:stCondLst>
                                  <p:childTnLst>
                                    <p:set>
                                      <p:cBhvr>
                                        <p:cTn id="88" dur="1" fill="hold">
                                          <p:stCondLst>
                                            <p:cond delay="0"/>
                                          </p:stCondLst>
                                        </p:cTn>
                                        <p:tgtEl>
                                          <p:spTgt spid="74"/>
                                        </p:tgtEl>
                                        <p:attrNameLst>
                                          <p:attrName>style.visibility</p:attrName>
                                        </p:attrNameLst>
                                      </p:cBhvr>
                                      <p:to>
                                        <p:strVal val="visible"/>
                                      </p:to>
                                    </p:set>
                                    <p:animEffect transition="in" filter="wipe(right)">
                                      <p:cBhvr>
                                        <p:cTn id="89" dur="400"/>
                                        <p:tgtEl>
                                          <p:spTgt spid="74"/>
                                        </p:tgtEl>
                                      </p:cBhvr>
                                    </p:animEffect>
                                  </p:childTnLst>
                                </p:cTn>
                              </p:par>
                            </p:childTnLst>
                          </p:cTn>
                        </p:par>
                        <p:par>
                          <p:cTn id="90" fill="hold">
                            <p:stCondLst>
                              <p:cond delay="8500"/>
                            </p:stCondLst>
                            <p:childTnLst>
                              <p:par>
                                <p:cTn id="91" presetID="2" presetClass="entr" presetSubtype="8" fill="hold" nodeType="afterEffect">
                                  <p:stCondLst>
                                    <p:cond delay="150"/>
                                  </p:stCondLst>
                                  <p:childTnLst>
                                    <p:set>
                                      <p:cBhvr>
                                        <p:cTn id="92" dur="1" fill="hold">
                                          <p:stCondLst>
                                            <p:cond delay="0"/>
                                          </p:stCondLst>
                                        </p:cTn>
                                        <p:tgtEl>
                                          <p:spTgt spid="23"/>
                                        </p:tgtEl>
                                        <p:attrNameLst>
                                          <p:attrName>style.visibility</p:attrName>
                                        </p:attrNameLst>
                                      </p:cBhvr>
                                      <p:to>
                                        <p:strVal val="visible"/>
                                      </p:to>
                                    </p:set>
                                    <p:anim calcmode="lin" valueType="num">
                                      <p:cBhvr additive="base">
                                        <p:cTn id="93" dur="350" fill="hold"/>
                                        <p:tgtEl>
                                          <p:spTgt spid="23"/>
                                        </p:tgtEl>
                                        <p:attrNameLst>
                                          <p:attrName>ppt_x</p:attrName>
                                        </p:attrNameLst>
                                      </p:cBhvr>
                                      <p:tavLst>
                                        <p:tav tm="0">
                                          <p:val>
                                            <p:strVal val="0-#ppt_w/2"/>
                                          </p:val>
                                        </p:tav>
                                        <p:tav tm="100000">
                                          <p:val>
                                            <p:strVal val="#ppt_x"/>
                                          </p:val>
                                        </p:tav>
                                      </p:tavLst>
                                    </p:anim>
                                    <p:anim calcmode="lin" valueType="num">
                                      <p:cBhvr additive="base">
                                        <p:cTn id="94" dur="350" fill="hold"/>
                                        <p:tgtEl>
                                          <p:spTgt spid="23"/>
                                        </p:tgtEl>
                                        <p:attrNameLst>
                                          <p:attrName>ppt_y</p:attrName>
                                        </p:attrNameLst>
                                      </p:cBhvr>
                                      <p:tavLst>
                                        <p:tav tm="0">
                                          <p:val>
                                            <p:strVal val="#ppt_y"/>
                                          </p:val>
                                        </p:tav>
                                        <p:tav tm="100000">
                                          <p:val>
                                            <p:strVal val="#ppt_y"/>
                                          </p:val>
                                        </p:tav>
                                      </p:tavLst>
                                    </p:anim>
                                  </p:childTnLst>
                                </p:cTn>
                              </p:par>
                            </p:childTnLst>
                          </p:cTn>
                        </p:par>
                        <p:par>
                          <p:cTn id="95" fill="hold">
                            <p:stCondLst>
                              <p:cond delay="9150"/>
                            </p:stCondLst>
                            <p:childTnLst>
                              <p:par>
                                <p:cTn id="96" presetID="22" presetClass="entr" presetSubtype="2" fill="hold" nodeType="afterEffect">
                                  <p:stCondLst>
                                    <p:cond delay="0"/>
                                  </p:stCondLst>
                                  <p:childTnLst>
                                    <p:set>
                                      <p:cBhvr>
                                        <p:cTn id="97" dur="1" fill="hold">
                                          <p:stCondLst>
                                            <p:cond delay="0"/>
                                          </p:stCondLst>
                                        </p:cTn>
                                        <p:tgtEl>
                                          <p:spTgt spid="15"/>
                                        </p:tgtEl>
                                        <p:attrNameLst>
                                          <p:attrName>style.visibility</p:attrName>
                                        </p:attrNameLst>
                                      </p:cBhvr>
                                      <p:to>
                                        <p:strVal val="visible"/>
                                      </p:to>
                                    </p:set>
                                    <p:animEffect transition="in" filter="wipe(right)">
                                      <p:cBhvr>
                                        <p:cTn id="98" dur="350"/>
                                        <p:tgtEl>
                                          <p:spTgt spid="15"/>
                                        </p:tgtEl>
                                      </p:cBhvr>
                                    </p:animEffect>
                                  </p:childTnLst>
                                </p:cTn>
                              </p:par>
                            </p:childTnLst>
                          </p:cTn>
                        </p:par>
                        <p:par>
                          <p:cTn id="99" fill="hold">
                            <p:stCondLst>
                              <p:cond delay="9650"/>
                            </p:stCondLst>
                            <p:childTnLst>
                              <p:par>
                                <p:cTn id="100" presetID="22" presetClass="entr" presetSubtype="2" fill="hold" grpId="0" nodeType="afterEffect">
                                  <p:stCondLst>
                                    <p:cond delay="0"/>
                                  </p:stCondLst>
                                  <p:childTnLst>
                                    <p:set>
                                      <p:cBhvr>
                                        <p:cTn id="101" dur="1" fill="hold">
                                          <p:stCondLst>
                                            <p:cond delay="0"/>
                                          </p:stCondLst>
                                        </p:cTn>
                                        <p:tgtEl>
                                          <p:spTgt spid="70"/>
                                        </p:tgtEl>
                                        <p:attrNameLst>
                                          <p:attrName>style.visibility</p:attrName>
                                        </p:attrNameLst>
                                      </p:cBhvr>
                                      <p:to>
                                        <p:strVal val="visible"/>
                                      </p:to>
                                    </p:set>
                                    <p:animEffect transition="in" filter="wipe(right)">
                                      <p:cBhvr>
                                        <p:cTn id="102" dur="400"/>
                                        <p:tgtEl>
                                          <p:spTgt spid="70"/>
                                        </p:tgtEl>
                                      </p:cBhvr>
                                    </p:animEffect>
                                  </p:childTnLst>
                                </p:cTn>
                              </p:par>
                              <p:par>
                                <p:cTn id="103" presetID="22" presetClass="entr" presetSubtype="2" fill="hold" grpId="0" nodeType="withEffect">
                                  <p:stCondLst>
                                    <p:cond delay="0"/>
                                  </p:stCondLst>
                                  <p:childTnLst>
                                    <p:set>
                                      <p:cBhvr>
                                        <p:cTn id="104" dur="1" fill="hold">
                                          <p:stCondLst>
                                            <p:cond delay="0"/>
                                          </p:stCondLst>
                                        </p:cTn>
                                        <p:tgtEl>
                                          <p:spTgt spid="71"/>
                                        </p:tgtEl>
                                        <p:attrNameLst>
                                          <p:attrName>style.visibility</p:attrName>
                                        </p:attrNameLst>
                                      </p:cBhvr>
                                      <p:to>
                                        <p:strVal val="visible"/>
                                      </p:to>
                                    </p:set>
                                    <p:animEffect transition="in" filter="wipe(right)">
                                      <p:cBhvr>
                                        <p:cTn id="105" dur="4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8" grpId="0"/>
      <p:bldP spid="70" grpId="0"/>
      <p:bldP spid="71" grpId="0"/>
      <p:bldP spid="73" grpId="0"/>
      <p:bldP spid="74" grpId="0"/>
      <p:bldP spid="77" grpId="0"/>
      <p:bldP spid="78" grpId="0"/>
      <p:bldP spid="79" grpId="0"/>
      <p:bldP spid="80" grpId="0"/>
      <p:bldP spid="81" grpId="0"/>
      <p:bldP spid="8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819815" y="1748424"/>
            <a:ext cx="2557091" cy="907751"/>
            <a:chOff x="3666731" y="1984470"/>
            <a:chExt cx="2636520" cy="1447800"/>
          </a:xfrm>
        </p:grpSpPr>
        <p:sp>
          <p:nvSpPr>
            <p:cNvPr id="6" name="任意多边形 5"/>
            <p:cNvSpPr/>
            <p:nvPr/>
          </p:nvSpPr>
          <p:spPr>
            <a:xfrm>
              <a:off x="3666731"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5" name="文本框 24"/>
            <p:cNvSpPr txBox="1"/>
            <p:nvPr/>
          </p:nvSpPr>
          <p:spPr>
            <a:xfrm>
              <a:off x="3971726" y="2389297"/>
              <a:ext cx="2230360" cy="638148"/>
            </a:xfrm>
            <a:prstGeom prst="rect">
              <a:avLst/>
            </a:prstGeom>
            <a:noFill/>
          </p:spPr>
          <p:txBody>
            <a:bodyPr wrap="square" rtlCol="0" anchor="ctr">
              <a:spAutoFit/>
            </a:bodyPr>
            <a:lstStyle/>
            <a:p>
              <a:pPr algn="ctr"/>
              <a:r>
                <a:rPr lang="zh-CN" altLang="en-US" sz="2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输入内容</a:t>
              </a:r>
              <a:endParaRPr lang="zh-CN" altLang="en-US" sz="2000"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3" name="组合 2"/>
          <p:cNvGrpSpPr/>
          <p:nvPr/>
        </p:nvGrpSpPr>
        <p:grpSpPr>
          <a:xfrm>
            <a:off x="1682572" y="1748424"/>
            <a:ext cx="2557091" cy="907751"/>
            <a:chOff x="1436370" y="1984470"/>
            <a:chExt cx="2636520" cy="1447800"/>
          </a:xfrm>
        </p:grpSpPr>
        <p:sp>
          <p:nvSpPr>
            <p:cNvPr id="5" name="任意多边形 4"/>
            <p:cNvSpPr/>
            <p:nvPr/>
          </p:nvSpPr>
          <p:spPr>
            <a:xfrm>
              <a:off x="1436370"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文本框 25"/>
            <p:cNvSpPr txBox="1"/>
            <p:nvPr/>
          </p:nvSpPr>
          <p:spPr>
            <a:xfrm>
              <a:off x="1709209" y="2340208"/>
              <a:ext cx="2293960" cy="736324"/>
            </a:xfrm>
            <a:prstGeom prst="rect">
              <a:avLst/>
            </a:prstGeom>
            <a:noFill/>
          </p:spPr>
          <p:txBody>
            <a:bodyPr wrap="square" rtlCol="0" anchor="ctr">
              <a:spAutoFit/>
            </a:bodyPr>
            <a:lstStyle/>
            <a:p>
              <a:pPr algn="ctr">
                <a:lnSpc>
                  <a:spcPct val="120000"/>
                </a:lnSpc>
              </a:pPr>
              <a:r>
                <a:rPr lang="zh-CN" altLang="en-US" sz="2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输入内容</a:t>
              </a:r>
              <a:endParaRPr lang="zh-CN" altLang="en-US" sz="2000"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24" name="组合 23"/>
          <p:cNvGrpSpPr/>
          <p:nvPr/>
        </p:nvGrpSpPr>
        <p:grpSpPr>
          <a:xfrm>
            <a:off x="8094299" y="1748424"/>
            <a:ext cx="2557091" cy="907751"/>
            <a:chOff x="8127453" y="1984470"/>
            <a:chExt cx="2636520" cy="1447800"/>
          </a:xfrm>
        </p:grpSpPr>
        <p:sp>
          <p:nvSpPr>
            <p:cNvPr id="8" name="任意多边形 7"/>
            <p:cNvSpPr/>
            <p:nvPr/>
          </p:nvSpPr>
          <p:spPr>
            <a:xfrm>
              <a:off x="8127453"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7" name="文本框 26"/>
            <p:cNvSpPr txBox="1"/>
            <p:nvPr/>
          </p:nvSpPr>
          <p:spPr>
            <a:xfrm>
              <a:off x="8439016" y="2389297"/>
              <a:ext cx="2230360" cy="638148"/>
            </a:xfrm>
            <a:prstGeom prst="rect">
              <a:avLst/>
            </a:prstGeom>
            <a:noFill/>
          </p:spPr>
          <p:txBody>
            <a:bodyPr wrap="square" rtlCol="0" anchor="ctr">
              <a:spAutoFit/>
            </a:bodyPr>
            <a:lstStyle/>
            <a:p>
              <a:pPr algn="ctr"/>
              <a:r>
                <a:rPr lang="zh-CN" altLang="en-US" sz="2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输入内容</a:t>
              </a:r>
              <a:endParaRPr lang="zh-CN" altLang="en-US" sz="2000"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23" name="组合 22"/>
          <p:cNvGrpSpPr/>
          <p:nvPr/>
        </p:nvGrpSpPr>
        <p:grpSpPr>
          <a:xfrm>
            <a:off x="5957057" y="1748424"/>
            <a:ext cx="2557091" cy="907751"/>
            <a:chOff x="5897092" y="1984470"/>
            <a:chExt cx="2636520" cy="1447800"/>
          </a:xfrm>
        </p:grpSpPr>
        <p:sp>
          <p:nvSpPr>
            <p:cNvPr id="7" name="任意多边形 6"/>
            <p:cNvSpPr/>
            <p:nvPr/>
          </p:nvSpPr>
          <p:spPr>
            <a:xfrm>
              <a:off x="5897092"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8" name="文本框 27"/>
            <p:cNvSpPr txBox="1"/>
            <p:nvPr/>
          </p:nvSpPr>
          <p:spPr>
            <a:xfrm>
              <a:off x="6227711" y="2340213"/>
              <a:ext cx="2205655" cy="736324"/>
            </a:xfrm>
            <a:prstGeom prst="rect">
              <a:avLst/>
            </a:prstGeom>
            <a:noFill/>
          </p:spPr>
          <p:txBody>
            <a:bodyPr wrap="square" rtlCol="0" anchor="ctr">
              <a:spAutoFit/>
            </a:bodyPr>
            <a:lstStyle/>
            <a:p>
              <a:pPr algn="ctr">
                <a:lnSpc>
                  <a:spcPct val="120000"/>
                </a:lnSpc>
              </a:pPr>
              <a:r>
                <a:rPr lang="zh-CN" altLang="en-US" sz="2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输入内容</a:t>
              </a:r>
              <a:endParaRPr lang="zh-CN" altLang="en-US" sz="2000"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32" name="矩形 47"/>
          <p:cNvSpPr>
            <a:spLocks noChangeArrowheads="1"/>
          </p:cNvSpPr>
          <p:nvPr/>
        </p:nvSpPr>
        <p:spPr bwMode="auto">
          <a:xfrm>
            <a:off x="1267162" y="5060375"/>
            <a:ext cx="9624009"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400" dirty="0">
                <a:solidFill>
                  <a:schemeClr val="tx1">
                    <a:lumMod val="50000"/>
                    <a:lumOff val="50000"/>
                  </a:schemeClr>
                </a:solidFill>
                <a:sym typeface="微软雅黑" panose="020B0503020204020204" pitchFamily="34" charset="-122"/>
              </a:rPr>
              <a:t>在此录入本图表的综合描述说明，在此录入本图表的综合描述说明，在此录入本图表的综合描述说明，在此录入本图表的综合描述说明。在此录入本图表的综合描述说明，在此录入本图表的综合描述说明，在此录入上述图表的综合描述说明，在此录入上述图表的综合描述说明，在此录入上述图表的综合描述说明。</a:t>
            </a:r>
            <a:endParaRPr lang="zh-CN" altLang="en-US" sz="1400" dirty="0">
              <a:solidFill>
                <a:schemeClr val="tx1">
                  <a:lumMod val="50000"/>
                  <a:lumOff val="50000"/>
                </a:schemeClr>
              </a:solidFill>
              <a:sym typeface="微软雅黑" panose="020B0503020204020204" pitchFamily="34" charset="-122"/>
            </a:endParaRPr>
          </a:p>
        </p:txBody>
      </p:sp>
      <p:sp>
        <p:nvSpPr>
          <p:cNvPr id="33" name="矩形 32"/>
          <p:cNvSpPr/>
          <p:nvPr/>
        </p:nvSpPr>
        <p:spPr>
          <a:xfrm>
            <a:off x="2022381" y="2934177"/>
            <a:ext cx="1312991" cy="430879"/>
          </a:xfrm>
          <a:prstGeom prst="rect">
            <a:avLst/>
          </a:prstGeom>
        </p:spPr>
        <p:txBody>
          <a:bodyPr wrap="none" lIns="91431" tIns="45716" rIns="91431" bIns="45716">
            <a:spAutoFit/>
          </a:bodyPr>
          <a:lstStyle/>
          <a:p>
            <a:pPr algn="ctr"/>
            <a:r>
              <a:rPr lang="zh-CN" altLang="en-US" sz="22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4" name="矩形 47"/>
          <p:cNvSpPr>
            <a:spLocks noChangeArrowheads="1"/>
          </p:cNvSpPr>
          <p:nvPr/>
        </p:nvSpPr>
        <p:spPr bwMode="auto">
          <a:xfrm>
            <a:off x="1728030" y="3413297"/>
            <a:ext cx="1907637" cy="138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在此录入上述图表的描述说明，在此录入上述图表的描述说明，在此录入上述图表的描述说明。</a:t>
            </a:r>
            <a:endParaRPr lang="zh-CN" altLang="en-US" sz="1400" dirty="0">
              <a:solidFill>
                <a:schemeClr val="tx1">
                  <a:lumMod val="50000"/>
                  <a:lumOff val="50000"/>
                </a:schemeClr>
              </a:solidFill>
              <a:sym typeface="微软雅黑" panose="020B0503020204020204" pitchFamily="34" charset="-122"/>
            </a:endParaRPr>
          </a:p>
        </p:txBody>
      </p:sp>
      <p:sp>
        <p:nvSpPr>
          <p:cNvPr id="35" name="矩形 34"/>
          <p:cNvSpPr/>
          <p:nvPr/>
        </p:nvSpPr>
        <p:spPr>
          <a:xfrm>
            <a:off x="4261517" y="2934177"/>
            <a:ext cx="1312991" cy="430879"/>
          </a:xfrm>
          <a:prstGeom prst="rect">
            <a:avLst/>
          </a:prstGeom>
        </p:spPr>
        <p:txBody>
          <a:bodyPr wrap="none" lIns="91431" tIns="45716" rIns="91431" bIns="45716">
            <a:spAutoFit/>
          </a:bodyPr>
          <a:lstStyle/>
          <a:p>
            <a:pPr algn="ctr"/>
            <a:r>
              <a:rPr lang="zh-CN" altLang="en-US" sz="22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6" name="矩形 47"/>
          <p:cNvSpPr>
            <a:spLocks noChangeArrowheads="1"/>
          </p:cNvSpPr>
          <p:nvPr/>
        </p:nvSpPr>
        <p:spPr bwMode="auto">
          <a:xfrm>
            <a:off x="4008852" y="3413297"/>
            <a:ext cx="1875117" cy="138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在此录入上述图表的描述说明，在此录入上述图表的描述说明，在此录入上述图表的描述说明。</a:t>
            </a:r>
            <a:endParaRPr lang="zh-CN" altLang="en-US" sz="1400" dirty="0">
              <a:solidFill>
                <a:schemeClr val="tx1">
                  <a:lumMod val="50000"/>
                  <a:lumOff val="50000"/>
                </a:schemeClr>
              </a:solidFill>
              <a:sym typeface="微软雅黑" panose="020B0503020204020204" pitchFamily="34" charset="-122"/>
            </a:endParaRPr>
          </a:p>
        </p:txBody>
      </p:sp>
      <p:sp>
        <p:nvSpPr>
          <p:cNvPr id="37" name="矩形 36"/>
          <p:cNvSpPr/>
          <p:nvPr/>
        </p:nvSpPr>
        <p:spPr>
          <a:xfrm>
            <a:off x="6497708" y="2934177"/>
            <a:ext cx="1312991" cy="430879"/>
          </a:xfrm>
          <a:prstGeom prst="rect">
            <a:avLst/>
          </a:prstGeom>
        </p:spPr>
        <p:txBody>
          <a:bodyPr wrap="none" lIns="91431" tIns="45716" rIns="91431" bIns="45716">
            <a:spAutoFit/>
          </a:bodyPr>
          <a:lstStyle/>
          <a:p>
            <a:pPr algn="ctr"/>
            <a:r>
              <a:rPr lang="zh-CN" altLang="en-US" sz="22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8" name="矩形 47"/>
          <p:cNvSpPr>
            <a:spLocks noChangeArrowheads="1"/>
          </p:cNvSpPr>
          <p:nvPr/>
        </p:nvSpPr>
        <p:spPr bwMode="auto">
          <a:xfrm>
            <a:off x="6257153" y="3413297"/>
            <a:ext cx="1892361" cy="138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在此录入上述图表的描述说明，在此录入上述图表的描述说明，在此录入上述图表的描述说明。</a:t>
            </a:r>
            <a:endParaRPr lang="zh-CN" altLang="en-US" sz="1400" dirty="0">
              <a:solidFill>
                <a:schemeClr val="tx1">
                  <a:lumMod val="50000"/>
                  <a:lumOff val="50000"/>
                </a:schemeClr>
              </a:solidFill>
              <a:sym typeface="微软雅黑" panose="020B0503020204020204" pitchFamily="34" charset="-122"/>
            </a:endParaRPr>
          </a:p>
        </p:txBody>
      </p:sp>
      <p:sp>
        <p:nvSpPr>
          <p:cNvPr id="39" name="矩形 38"/>
          <p:cNvSpPr/>
          <p:nvPr/>
        </p:nvSpPr>
        <p:spPr>
          <a:xfrm>
            <a:off x="8736846" y="2934177"/>
            <a:ext cx="1312991" cy="430879"/>
          </a:xfrm>
          <a:prstGeom prst="rect">
            <a:avLst/>
          </a:prstGeom>
        </p:spPr>
        <p:txBody>
          <a:bodyPr wrap="none" lIns="91431" tIns="45716" rIns="91431" bIns="45716">
            <a:spAutoFit/>
          </a:bodyPr>
          <a:lstStyle/>
          <a:p>
            <a:pPr algn="ctr"/>
            <a:r>
              <a:rPr lang="zh-CN" altLang="en-US" sz="22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0" name="矩形 47"/>
          <p:cNvSpPr>
            <a:spLocks noChangeArrowheads="1"/>
          </p:cNvSpPr>
          <p:nvPr/>
        </p:nvSpPr>
        <p:spPr bwMode="auto">
          <a:xfrm>
            <a:off x="8522697" y="3413297"/>
            <a:ext cx="1874749" cy="138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50000"/>
                    <a:lumOff val="50000"/>
                  </a:schemeClr>
                </a:solidFill>
                <a:sym typeface="微软雅黑" panose="020B0503020204020204" pitchFamily="34" charset="-122"/>
              </a:rPr>
              <a:t>在此录入上述图表的描述说明，在此录入上述图表的描述说明，在此录入上述图表的描述说明。</a:t>
            </a:r>
            <a:endParaRPr lang="zh-CN" altLang="en-US" sz="1400" dirty="0">
              <a:solidFill>
                <a:schemeClr val="tx1">
                  <a:lumMod val="50000"/>
                  <a:lumOff val="50000"/>
                </a:schemeClr>
              </a:solidFill>
              <a:sym typeface="微软雅黑" panose="020B0503020204020204" pitchFamily="34" charset="-122"/>
            </a:endParaRPr>
          </a:p>
        </p:txBody>
      </p:sp>
      <p:cxnSp>
        <p:nvCxnSpPr>
          <p:cNvPr id="45" name="直接连接符 8"/>
          <p:cNvCxnSpPr/>
          <p:nvPr/>
        </p:nvCxnSpPr>
        <p:spPr>
          <a:xfrm>
            <a:off x="1415866" y="4925150"/>
            <a:ext cx="9358682"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标题 8"/>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400" fill="hold"/>
                                        <p:tgtEl>
                                          <p:spTgt spid="3"/>
                                        </p:tgtEl>
                                        <p:attrNameLst>
                                          <p:attrName>ppt_x</p:attrName>
                                        </p:attrNameLst>
                                      </p:cBhvr>
                                      <p:tavLst>
                                        <p:tav tm="0">
                                          <p:val>
                                            <p:strVal val="0-#ppt_w/2"/>
                                          </p:val>
                                        </p:tav>
                                        <p:tav tm="100000">
                                          <p:val>
                                            <p:strVal val="#ppt_x"/>
                                          </p:val>
                                        </p:tav>
                                      </p:tavLst>
                                    </p:anim>
                                    <p:anim calcmode="lin" valueType="num">
                                      <p:cBhvr additive="base">
                                        <p:cTn id="8" dur="400" fill="hold"/>
                                        <p:tgtEl>
                                          <p:spTgt spid="3"/>
                                        </p:tgtEl>
                                        <p:attrNameLst>
                                          <p:attrName>ppt_y</p:attrName>
                                        </p:attrNameLst>
                                      </p:cBhvr>
                                      <p:tavLst>
                                        <p:tav tm="0">
                                          <p:val>
                                            <p:strVal val="#ppt_y"/>
                                          </p:val>
                                        </p:tav>
                                        <p:tav tm="100000">
                                          <p:val>
                                            <p:strVal val="#ppt_y"/>
                                          </p:val>
                                        </p:tav>
                                      </p:tavLst>
                                    </p:anim>
                                  </p:childTnLst>
                                </p:cTn>
                              </p:par>
                              <p:par>
                                <p:cTn id="9" presetID="12" presetClass="entr" presetSubtype="1" fill="hold" grpId="0" nodeType="withEffect">
                                  <p:stCondLst>
                                    <p:cond delay="50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400"/>
                                        <p:tgtEl>
                                          <p:spTgt spid="33"/>
                                        </p:tgtEl>
                                        <p:attrNameLst>
                                          <p:attrName>ppt_y</p:attrName>
                                        </p:attrNameLst>
                                      </p:cBhvr>
                                      <p:tavLst>
                                        <p:tav tm="0">
                                          <p:val>
                                            <p:strVal val="#ppt_y-#ppt_h*1.125000"/>
                                          </p:val>
                                        </p:tav>
                                        <p:tav tm="100000">
                                          <p:val>
                                            <p:strVal val="#ppt_y"/>
                                          </p:val>
                                        </p:tav>
                                      </p:tavLst>
                                    </p:anim>
                                    <p:animEffect transition="in" filter="wipe(down)">
                                      <p:cBhvr>
                                        <p:cTn id="12" dur="400"/>
                                        <p:tgtEl>
                                          <p:spTgt spid="33"/>
                                        </p:tgtEl>
                                      </p:cBhvr>
                                    </p:animEffect>
                                  </p:childTnLst>
                                </p:cTn>
                              </p:par>
                              <p:par>
                                <p:cTn id="13" presetID="12" presetClass="entr" presetSubtype="1" fill="hold" grpId="0" nodeType="withEffect">
                                  <p:stCondLst>
                                    <p:cond delay="50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400"/>
                                        <p:tgtEl>
                                          <p:spTgt spid="34"/>
                                        </p:tgtEl>
                                        <p:attrNameLst>
                                          <p:attrName>ppt_y</p:attrName>
                                        </p:attrNameLst>
                                      </p:cBhvr>
                                      <p:tavLst>
                                        <p:tav tm="0">
                                          <p:val>
                                            <p:strVal val="#ppt_y-#ppt_h*1.125000"/>
                                          </p:val>
                                        </p:tav>
                                        <p:tav tm="100000">
                                          <p:val>
                                            <p:strVal val="#ppt_y"/>
                                          </p:val>
                                        </p:tav>
                                      </p:tavLst>
                                    </p:anim>
                                    <p:animEffect transition="in" filter="wipe(down)">
                                      <p:cBhvr>
                                        <p:cTn id="16" dur="400"/>
                                        <p:tgtEl>
                                          <p:spTgt spid="34"/>
                                        </p:tgtEl>
                                      </p:cBhvr>
                                    </p:animEffect>
                                  </p:childTnLst>
                                </p:cTn>
                              </p:par>
                            </p:childTnLst>
                          </p:cTn>
                        </p:par>
                        <p:par>
                          <p:cTn id="17" fill="hold">
                            <p:stCondLst>
                              <p:cond delay="500"/>
                            </p:stCondLst>
                            <p:childTnLst>
                              <p:par>
                                <p:cTn id="18" presetID="12" presetClass="entr" presetSubtype="8"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400"/>
                                        <p:tgtEl>
                                          <p:spTgt spid="4"/>
                                        </p:tgtEl>
                                        <p:attrNameLst>
                                          <p:attrName>ppt_x</p:attrName>
                                        </p:attrNameLst>
                                      </p:cBhvr>
                                      <p:tavLst>
                                        <p:tav tm="0">
                                          <p:val>
                                            <p:strVal val="#ppt_x-#ppt_w*1.125000"/>
                                          </p:val>
                                        </p:tav>
                                        <p:tav tm="100000">
                                          <p:val>
                                            <p:strVal val="#ppt_x"/>
                                          </p:val>
                                        </p:tav>
                                      </p:tavLst>
                                    </p:anim>
                                    <p:animEffect transition="in" filter="wipe(right)">
                                      <p:cBhvr>
                                        <p:cTn id="21" dur="400"/>
                                        <p:tgtEl>
                                          <p:spTgt spid="4"/>
                                        </p:tgtEl>
                                      </p:cBhvr>
                                    </p:animEffect>
                                  </p:childTnLst>
                                </p:cTn>
                              </p:par>
                              <p:par>
                                <p:cTn id="22" presetID="12" presetClass="entr" presetSubtype="1" fill="hold" grpId="0" nodeType="withEffect">
                                  <p:stCondLst>
                                    <p:cond delay="50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400"/>
                                        <p:tgtEl>
                                          <p:spTgt spid="35"/>
                                        </p:tgtEl>
                                        <p:attrNameLst>
                                          <p:attrName>ppt_y</p:attrName>
                                        </p:attrNameLst>
                                      </p:cBhvr>
                                      <p:tavLst>
                                        <p:tav tm="0">
                                          <p:val>
                                            <p:strVal val="#ppt_y-#ppt_h*1.125000"/>
                                          </p:val>
                                        </p:tav>
                                        <p:tav tm="100000">
                                          <p:val>
                                            <p:strVal val="#ppt_y"/>
                                          </p:val>
                                        </p:tav>
                                      </p:tavLst>
                                    </p:anim>
                                    <p:animEffect transition="in" filter="wipe(down)">
                                      <p:cBhvr>
                                        <p:cTn id="25" dur="400"/>
                                        <p:tgtEl>
                                          <p:spTgt spid="35"/>
                                        </p:tgtEl>
                                      </p:cBhvr>
                                    </p:animEffect>
                                  </p:childTnLst>
                                </p:cTn>
                              </p:par>
                              <p:par>
                                <p:cTn id="26" presetID="12" presetClass="entr" presetSubtype="1" fill="hold" grpId="0" nodeType="withEffect">
                                  <p:stCondLst>
                                    <p:cond delay="500"/>
                                  </p:stCondLst>
                                  <p:childTnLst>
                                    <p:set>
                                      <p:cBhvr>
                                        <p:cTn id="27" dur="1" fill="hold">
                                          <p:stCondLst>
                                            <p:cond delay="0"/>
                                          </p:stCondLst>
                                        </p:cTn>
                                        <p:tgtEl>
                                          <p:spTgt spid="36"/>
                                        </p:tgtEl>
                                        <p:attrNameLst>
                                          <p:attrName>style.visibility</p:attrName>
                                        </p:attrNameLst>
                                      </p:cBhvr>
                                      <p:to>
                                        <p:strVal val="visible"/>
                                      </p:to>
                                    </p:set>
                                    <p:anim calcmode="lin" valueType="num">
                                      <p:cBhvr additive="base">
                                        <p:cTn id="28" dur="400"/>
                                        <p:tgtEl>
                                          <p:spTgt spid="36"/>
                                        </p:tgtEl>
                                        <p:attrNameLst>
                                          <p:attrName>ppt_y</p:attrName>
                                        </p:attrNameLst>
                                      </p:cBhvr>
                                      <p:tavLst>
                                        <p:tav tm="0">
                                          <p:val>
                                            <p:strVal val="#ppt_y-#ppt_h*1.125000"/>
                                          </p:val>
                                        </p:tav>
                                        <p:tav tm="100000">
                                          <p:val>
                                            <p:strVal val="#ppt_y"/>
                                          </p:val>
                                        </p:tav>
                                      </p:tavLst>
                                    </p:anim>
                                    <p:animEffect transition="in" filter="wipe(down)">
                                      <p:cBhvr>
                                        <p:cTn id="29" dur="400"/>
                                        <p:tgtEl>
                                          <p:spTgt spid="36"/>
                                        </p:tgtEl>
                                      </p:cBhvr>
                                    </p:animEffect>
                                  </p:childTnLst>
                                </p:cTn>
                              </p:par>
                            </p:childTnLst>
                          </p:cTn>
                        </p:par>
                        <p:par>
                          <p:cTn id="30" fill="hold">
                            <p:stCondLst>
                              <p:cond delay="1000"/>
                            </p:stCondLst>
                            <p:childTnLst>
                              <p:par>
                                <p:cTn id="31" presetID="12" presetClass="entr" presetSubtype="8" fill="hold"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400"/>
                                        <p:tgtEl>
                                          <p:spTgt spid="23"/>
                                        </p:tgtEl>
                                        <p:attrNameLst>
                                          <p:attrName>ppt_x</p:attrName>
                                        </p:attrNameLst>
                                      </p:cBhvr>
                                      <p:tavLst>
                                        <p:tav tm="0">
                                          <p:val>
                                            <p:strVal val="#ppt_x-#ppt_w*1.125000"/>
                                          </p:val>
                                        </p:tav>
                                        <p:tav tm="100000">
                                          <p:val>
                                            <p:strVal val="#ppt_x"/>
                                          </p:val>
                                        </p:tav>
                                      </p:tavLst>
                                    </p:anim>
                                    <p:animEffect transition="in" filter="wipe(right)">
                                      <p:cBhvr>
                                        <p:cTn id="34" dur="400"/>
                                        <p:tgtEl>
                                          <p:spTgt spid="23"/>
                                        </p:tgtEl>
                                      </p:cBhvr>
                                    </p:animEffect>
                                  </p:childTnLst>
                                </p:cTn>
                              </p:par>
                              <p:par>
                                <p:cTn id="35" presetID="12" presetClass="entr" presetSubtype="1" fill="hold" grpId="0" nodeType="withEffect">
                                  <p:stCondLst>
                                    <p:cond delay="50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400"/>
                                        <p:tgtEl>
                                          <p:spTgt spid="37"/>
                                        </p:tgtEl>
                                        <p:attrNameLst>
                                          <p:attrName>ppt_y</p:attrName>
                                        </p:attrNameLst>
                                      </p:cBhvr>
                                      <p:tavLst>
                                        <p:tav tm="0">
                                          <p:val>
                                            <p:strVal val="#ppt_y-#ppt_h*1.125000"/>
                                          </p:val>
                                        </p:tav>
                                        <p:tav tm="100000">
                                          <p:val>
                                            <p:strVal val="#ppt_y"/>
                                          </p:val>
                                        </p:tav>
                                      </p:tavLst>
                                    </p:anim>
                                    <p:animEffect transition="in" filter="wipe(down)">
                                      <p:cBhvr>
                                        <p:cTn id="38" dur="400"/>
                                        <p:tgtEl>
                                          <p:spTgt spid="37"/>
                                        </p:tgtEl>
                                      </p:cBhvr>
                                    </p:animEffect>
                                  </p:childTnLst>
                                </p:cTn>
                              </p:par>
                              <p:par>
                                <p:cTn id="39" presetID="12" presetClass="entr" presetSubtype="1" fill="hold" grpId="0" nodeType="withEffect">
                                  <p:stCondLst>
                                    <p:cond delay="500"/>
                                  </p:stCondLst>
                                  <p:childTnLst>
                                    <p:set>
                                      <p:cBhvr>
                                        <p:cTn id="40" dur="1" fill="hold">
                                          <p:stCondLst>
                                            <p:cond delay="0"/>
                                          </p:stCondLst>
                                        </p:cTn>
                                        <p:tgtEl>
                                          <p:spTgt spid="38"/>
                                        </p:tgtEl>
                                        <p:attrNameLst>
                                          <p:attrName>style.visibility</p:attrName>
                                        </p:attrNameLst>
                                      </p:cBhvr>
                                      <p:to>
                                        <p:strVal val="visible"/>
                                      </p:to>
                                    </p:set>
                                    <p:anim calcmode="lin" valueType="num">
                                      <p:cBhvr additive="base">
                                        <p:cTn id="41" dur="400"/>
                                        <p:tgtEl>
                                          <p:spTgt spid="38"/>
                                        </p:tgtEl>
                                        <p:attrNameLst>
                                          <p:attrName>ppt_y</p:attrName>
                                        </p:attrNameLst>
                                      </p:cBhvr>
                                      <p:tavLst>
                                        <p:tav tm="0">
                                          <p:val>
                                            <p:strVal val="#ppt_y-#ppt_h*1.125000"/>
                                          </p:val>
                                        </p:tav>
                                        <p:tav tm="100000">
                                          <p:val>
                                            <p:strVal val="#ppt_y"/>
                                          </p:val>
                                        </p:tav>
                                      </p:tavLst>
                                    </p:anim>
                                    <p:animEffect transition="in" filter="wipe(down)">
                                      <p:cBhvr>
                                        <p:cTn id="42" dur="400"/>
                                        <p:tgtEl>
                                          <p:spTgt spid="38"/>
                                        </p:tgtEl>
                                      </p:cBhvr>
                                    </p:animEffect>
                                  </p:childTnLst>
                                </p:cTn>
                              </p:par>
                            </p:childTnLst>
                          </p:cTn>
                        </p:par>
                        <p:par>
                          <p:cTn id="43" fill="hold">
                            <p:stCondLst>
                              <p:cond delay="1500"/>
                            </p:stCondLst>
                            <p:childTnLst>
                              <p:par>
                                <p:cTn id="44" presetID="12" presetClass="entr" presetSubtype="8" fill="hold" nodeType="after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400"/>
                                        <p:tgtEl>
                                          <p:spTgt spid="24"/>
                                        </p:tgtEl>
                                        <p:attrNameLst>
                                          <p:attrName>ppt_x</p:attrName>
                                        </p:attrNameLst>
                                      </p:cBhvr>
                                      <p:tavLst>
                                        <p:tav tm="0">
                                          <p:val>
                                            <p:strVal val="#ppt_x-#ppt_w*1.125000"/>
                                          </p:val>
                                        </p:tav>
                                        <p:tav tm="100000">
                                          <p:val>
                                            <p:strVal val="#ppt_x"/>
                                          </p:val>
                                        </p:tav>
                                      </p:tavLst>
                                    </p:anim>
                                    <p:animEffect transition="in" filter="wipe(right)">
                                      <p:cBhvr>
                                        <p:cTn id="47" dur="400"/>
                                        <p:tgtEl>
                                          <p:spTgt spid="24"/>
                                        </p:tgtEl>
                                      </p:cBhvr>
                                    </p:animEffect>
                                  </p:childTnLst>
                                </p:cTn>
                              </p:par>
                              <p:par>
                                <p:cTn id="48" presetID="12" presetClass="entr" presetSubtype="1" fill="hold" grpId="0" nodeType="withEffect">
                                  <p:stCondLst>
                                    <p:cond delay="500"/>
                                  </p:stCondLst>
                                  <p:childTnLst>
                                    <p:set>
                                      <p:cBhvr>
                                        <p:cTn id="49" dur="1" fill="hold">
                                          <p:stCondLst>
                                            <p:cond delay="0"/>
                                          </p:stCondLst>
                                        </p:cTn>
                                        <p:tgtEl>
                                          <p:spTgt spid="39"/>
                                        </p:tgtEl>
                                        <p:attrNameLst>
                                          <p:attrName>style.visibility</p:attrName>
                                        </p:attrNameLst>
                                      </p:cBhvr>
                                      <p:to>
                                        <p:strVal val="visible"/>
                                      </p:to>
                                    </p:set>
                                    <p:anim calcmode="lin" valueType="num">
                                      <p:cBhvr additive="base">
                                        <p:cTn id="50" dur="400"/>
                                        <p:tgtEl>
                                          <p:spTgt spid="39"/>
                                        </p:tgtEl>
                                        <p:attrNameLst>
                                          <p:attrName>ppt_y</p:attrName>
                                        </p:attrNameLst>
                                      </p:cBhvr>
                                      <p:tavLst>
                                        <p:tav tm="0">
                                          <p:val>
                                            <p:strVal val="#ppt_y-#ppt_h*1.125000"/>
                                          </p:val>
                                        </p:tav>
                                        <p:tav tm="100000">
                                          <p:val>
                                            <p:strVal val="#ppt_y"/>
                                          </p:val>
                                        </p:tav>
                                      </p:tavLst>
                                    </p:anim>
                                    <p:animEffect transition="in" filter="wipe(down)">
                                      <p:cBhvr>
                                        <p:cTn id="51" dur="400"/>
                                        <p:tgtEl>
                                          <p:spTgt spid="39"/>
                                        </p:tgtEl>
                                      </p:cBhvr>
                                    </p:animEffect>
                                  </p:childTnLst>
                                </p:cTn>
                              </p:par>
                              <p:par>
                                <p:cTn id="52" presetID="12" presetClass="entr" presetSubtype="1" fill="hold" grpId="0" nodeType="withEffect">
                                  <p:stCondLst>
                                    <p:cond delay="500"/>
                                  </p:stCondLst>
                                  <p:childTnLst>
                                    <p:set>
                                      <p:cBhvr>
                                        <p:cTn id="53" dur="1" fill="hold">
                                          <p:stCondLst>
                                            <p:cond delay="0"/>
                                          </p:stCondLst>
                                        </p:cTn>
                                        <p:tgtEl>
                                          <p:spTgt spid="40"/>
                                        </p:tgtEl>
                                        <p:attrNameLst>
                                          <p:attrName>style.visibility</p:attrName>
                                        </p:attrNameLst>
                                      </p:cBhvr>
                                      <p:to>
                                        <p:strVal val="visible"/>
                                      </p:to>
                                    </p:set>
                                    <p:anim calcmode="lin" valueType="num">
                                      <p:cBhvr additive="base">
                                        <p:cTn id="54" dur="400"/>
                                        <p:tgtEl>
                                          <p:spTgt spid="40"/>
                                        </p:tgtEl>
                                        <p:attrNameLst>
                                          <p:attrName>ppt_y</p:attrName>
                                        </p:attrNameLst>
                                      </p:cBhvr>
                                      <p:tavLst>
                                        <p:tav tm="0">
                                          <p:val>
                                            <p:strVal val="#ppt_y-#ppt_h*1.125000"/>
                                          </p:val>
                                        </p:tav>
                                        <p:tav tm="100000">
                                          <p:val>
                                            <p:strVal val="#ppt_y"/>
                                          </p:val>
                                        </p:tav>
                                      </p:tavLst>
                                    </p:anim>
                                    <p:animEffect transition="in" filter="wipe(down)">
                                      <p:cBhvr>
                                        <p:cTn id="55" dur="400"/>
                                        <p:tgtEl>
                                          <p:spTgt spid="40"/>
                                        </p:tgtEl>
                                      </p:cBhvr>
                                    </p:animEffect>
                                  </p:childTnLst>
                                </p:cTn>
                              </p:par>
                            </p:childTnLst>
                          </p:cTn>
                        </p:par>
                        <p:par>
                          <p:cTn id="56" fill="hold">
                            <p:stCondLst>
                              <p:cond delay="2000"/>
                            </p:stCondLst>
                            <p:childTnLst>
                              <p:par>
                                <p:cTn id="57" presetID="16" presetClass="entr" presetSubtype="37" fill="hold" nodeType="after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barn(outVertical)">
                                      <p:cBhvr>
                                        <p:cTn id="59" dur="750"/>
                                        <p:tgtEl>
                                          <p:spTgt spid="45"/>
                                        </p:tgtEl>
                                      </p:cBhvr>
                                    </p:animEffect>
                                  </p:childTnLst>
                                </p:cTn>
                              </p:par>
                              <p:par>
                                <p:cTn id="60" presetID="53" presetClass="entr" presetSubtype="16" fill="hold" grpId="0" nodeType="withEffect">
                                  <p:stCondLst>
                                    <p:cond delay="250"/>
                                  </p:stCondLst>
                                  <p:childTnLst>
                                    <p:set>
                                      <p:cBhvr>
                                        <p:cTn id="61" dur="1" fill="hold">
                                          <p:stCondLst>
                                            <p:cond delay="0"/>
                                          </p:stCondLst>
                                        </p:cTn>
                                        <p:tgtEl>
                                          <p:spTgt spid="32"/>
                                        </p:tgtEl>
                                        <p:attrNameLst>
                                          <p:attrName>style.visibility</p:attrName>
                                        </p:attrNameLst>
                                      </p:cBhvr>
                                      <p:to>
                                        <p:strVal val="visible"/>
                                      </p:to>
                                    </p:set>
                                    <p:anim calcmode="lin" valueType="num">
                                      <p:cBhvr>
                                        <p:cTn id="62" dur="500" fill="hold"/>
                                        <p:tgtEl>
                                          <p:spTgt spid="32"/>
                                        </p:tgtEl>
                                        <p:attrNameLst>
                                          <p:attrName>ppt_w</p:attrName>
                                        </p:attrNameLst>
                                      </p:cBhvr>
                                      <p:tavLst>
                                        <p:tav tm="0">
                                          <p:val>
                                            <p:fltVal val="0"/>
                                          </p:val>
                                        </p:tav>
                                        <p:tav tm="100000">
                                          <p:val>
                                            <p:strVal val="#ppt_w"/>
                                          </p:val>
                                        </p:tav>
                                      </p:tavLst>
                                    </p:anim>
                                    <p:anim calcmode="lin" valueType="num">
                                      <p:cBhvr>
                                        <p:cTn id="63" dur="500" fill="hold"/>
                                        <p:tgtEl>
                                          <p:spTgt spid="32"/>
                                        </p:tgtEl>
                                        <p:attrNameLst>
                                          <p:attrName>ppt_h</p:attrName>
                                        </p:attrNameLst>
                                      </p:cBhvr>
                                      <p:tavLst>
                                        <p:tav tm="0">
                                          <p:val>
                                            <p:fltVal val="0"/>
                                          </p:val>
                                        </p:tav>
                                        <p:tav tm="100000">
                                          <p:val>
                                            <p:strVal val="#ppt_h"/>
                                          </p:val>
                                        </p:tav>
                                      </p:tavLst>
                                    </p:anim>
                                    <p:animEffect transition="in" filter="fade">
                                      <p:cBhvr>
                                        <p:cTn id="6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38" grpId="0"/>
      <p:bldP spid="39" grpId="0"/>
      <p:bldP spid="4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右箭头 6"/>
          <p:cNvSpPr/>
          <p:nvPr/>
        </p:nvSpPr>
        <p:spPr>
          <a:xfrm rot="16200000">
            <a:off x="54606" y="3593853"/>
            <a:ext cx="3445840" cy="244299"/>
          </a:xfrm>
          <a:prstGeom prst="rightArrow">
            <a:avLst>
              <a:gd name="adj1" fmla="val 28473"/>
              <a:gd name="adj2" fmla="val 87207"/>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pitchFamily="34" charset="-122"/>
              <a:ea typeface="微软雅黑" panose="020B0503020204020204" pitchFamily="34" charset="-122"/>
            </a:endParaRPr>
          </a:p>
        </p:txBody>
      </p:sp>
      <p:sp>
        <p:nvSpPr>
          <p:cNvPr id="8" name="右箭头 7"/>
          <p:cNvSpPr/>
          <p:nvPr/>
        </p:nvSpPr>
        <p:spPr>
          <a:xfrm>
            <a:off x="1758478" y="5286756"/>
            <a:ext cx="6479157" cy="244331"/>
          </a:xfrm>
          <a:prstGeom prst="rightArrow">
            <a:avLst>
              <a:gd name="adj1" fmla="val 28473"/>
              <a:gd name="adj2" fmla="val 87207"/>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pitchFamily="34" charset="-122"/>
              <a:ea typeface="微软雅黑" panose="020B0503020204020204" pitchFamily="34" charset="-122"/>
            </a:endParaRPr>
          </a:p>
        </p:txBody>
      </p:sp>
      <p:sp>
        <p:nvSpPr>
          <p:cNvPr id="9" name="矩形 8"/>
          <p:cNvSpPr/>
          <p:nvPr/>
        </p:nvSpPr>
        <p:spPr>
          <a:xfrm>
            <a:off x="2117830" y="4836703"/>
            <a:ext cx="598889" cy="602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pitchFamily="34" charset="-122"/>
              <a:ea typeface="微软雅黑" panose="020B0503020204020204" pitchFamily="34" charset="-122"/>
            </a:endParaRPr>
          </a:p>
        </p:txBody>
      </p:sp>
      <p:sp>
        <p:nvSpPr>
          <p:cNvPr id="10" name="矩形 9"/>
          <p:cNvSpPr/>
          <p:nvPr/>
        </p:nvSpPr>
        <p:spPr>
          <a:xfrm>
            <a:off x="3112346" y="4327646"/>
            <a:ext cx="598889" cy="111127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pitchFamily="34" charset="-122"/>
              <a:ea typeface="微软雅黑" panose="020B0503020204020204" pitchFamily="34" charset="-122"/>
            </a:endParaRPr>
          </a:p>
        </p:txBody>
      </p:sp>
      <p:sp>
        <p:nvSpPr>
          <p:cNvPr id="11" name="矩形 10"/>
          <p:cNvSpPr/>
          <p:nvPr/>
        </p:nvSpPr>
        <p:spPr>
          <a:xfrm>
            <a:off x="4106862" y="3897279"/>
            <a:ext cx="598889" cy="154164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pitchFamily="34" charset="-122"/>
              <a:ea typeface="微软雅黑" panose="020B0503020204020204" pitchFamily="34" charset="-122"/>
            </a:endParaRPr>
          </a:p>
        </p:txBody>
      </p:sp>
      <p:sp>
        <p:nvSpPr>
          <p:cNvPr id="12" name="矩形 11"/>
          <p:cNvSpPr/>
          <p:nvPr/>
        </p:nvSpPr>
        <p:spPr>
          <a:xfrm>
            <a:off x="5101376" y="3766783"/>
            <a:ext cx="598889" cy="167214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pitchFamily="34" charset="-122"/>
              <a:ea typeface="微软雅黑" panose="020B0503020204020204" pitchFamily="34" charset="-122"/>
            </a:endParaRPr>
          </a:p>
        </p:txBody>
      </p:sp>
      <p:sp>
        <p:nvSpPr>
          <p:cNvPr id="13" name="矩形 12"/>
          <p:cNvSpPr/>
          <p:nvPr/>
        </p:nvSpPr>
        <p:spPr>
          <a:xfrm>
            <a:off x="6095892" y="3525542"/>
            <a:ext cx="598889" cy="191338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pitchFamily="34" charset="-122"/>
              <a:ea typeface="微软雅黑" panose="020B0503020204020204" pitchFamily="34" charset="-122"/>
            </a:endParaRPr>
          </a:p>
        </p:txBody>
      </p:sp>
      <p:sp>
        <p:nvSpPr>
          <p:cNvPr id="14" name="矩形 13"/>
          <p:cNvSpPr/>
          <p:nvPr/>
        </p:nvSpPr>
        <p:spPr>
          <a:xfrm>
            <a:off x="7090406" y="3140531"/>
            <a:ext cx="598889" cy="229839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pitchFamily="34" charset="-122"/>
              <a:ea typeface="微软雅黑" panose="020B0503020204020204" pitchFamily="34" charset="-122"/>
            </a:endParaRPr>
          </a:p>
        </p:txBody>
      </p:sp>
      <p:sp>
        <p:nvSpPr>
          <p:cNvPr id="15" name="矩形 14"/>
          <p:cNvSpPr/>
          <p:nvPr/>
        </p:nvSpPr>
        <p:spPr>
          <a:xfrm>
            <a:off x="7090406" y="3140532"/>
            <a:ext cx="598889" cy="22252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pitchFamily="34" charset="-122"/>
              <a:ea typeface="微软雅黑" panose="020B0503020204020204" pitchFamily="34" charset="-122"/>
            </a:endParaRPr>
          </a:p>
        </p:txBody>
      </p:sp>
      <p:sp>
        <p:nvSpPr>
          <p:cNvPr id="16" name="右箭头 15"/>
          <p:cNvSpPr/>
          <p:nvPr/>
        </p:nvSpPr>
        <p:spPr>
          <a:xfrm rot="20490444">
            <a:off x="1983539" y="3072124"/>
            <a:ext cx="5884967" cy="473295"/>
          </a:xfrm>
          <a:prstGeom prst="rightArrow">
            <a:avLst>
              <a:gd name="adj1" fmla="val 52347"/>
              <a:gd name="adj2" fmla="val 11537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pitchFamily="34" charset="-122"/>
              <a:ea typeface="微软雅黑" panose="020B0503020204020204" pitchFamily="34" charset="-122"/>
            </a:endParaRPr>
          </a:p>
        </p:txBody>
      </p:sp>
      <p:sp>
        <p:nvSpPr>
          <p:cNvPr id="17" name="文本框 16"/>
          <p:cNvSpPr txBox="1"/>
          <p:nvPr/>
        </p:nvSpPr>
        <p:spPr>
          <a:xfrm>
            <a:off x="2100414" y="5585574"/>
            <a:ext cx="5848917" cy="307777"/>
          </a:xfrm>
          <a:prstGeom prst="rect">
            <a:avLst/>
          </a:prstGeom>
          <a:noFill/>
        </p:spPr>
        <p:txBody>
          <a:bodyPr wrap="none" rtlCol="0">
            <a:spAutoFit/>
          </a:bodyPr>
          <a:lstStyle/>
          <a:p>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项目一        项目二         项目三          项目四         项目五          项目六</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1328047" y="2786878"/>
            <a:ext cx="400110" cy="1169551"/>
          </a:xfrm>
          <a:prstGeom prst="rect">
            <a:avLst/>
          </a:prstGeom>
          <a:noFill/>
        </p:spPr>
        <p:txBody>
          <a:bodyPr vert="eaVert" wrap="none" rtlCol="0">
            <a:spAutoFit/>
          </a:bodyPr>
          <a:lstStyle>
            <a:defPPr>
              <a:defRPr lang="zh-CN"/>
            </a:defPPr>
            <a:lvl1pPr>
              <a:defRPr>
                <a:solidFill>
                  <a:schemeClr val="bg1">
                    <a:lumMod val="85000"/>
                  </a:schemeClr>
                </a:solidFill>
                <a:latin typeface="微软雅黑" panose="020B0503020204020204" pitchFamily="34" charset="-122"/>
                <a:ea typeface="微软雅黑" panose="020B0503020204020204" pitchFamily="34" charset="-122"/>
              </a:defRPr>
            </a:lvl1pPr>
          </a:lstStyle>
          <a:p>
            <a:r>
              <a:rPr lang="zh-CN" altLang="en-US" sz="1400" dirty="0">
                <a:solidFill>
                  <a:schemeClr val="tx1">
                    <a:lumMod val="50000"/>
                    <a:lumOff val="50000"/>
                  </a:schemeClr>
                </a:solidFill>
              </a:rPr>
              <a:t>点击输入文字</a:t>
            </a:r>
            <a:endParaRPr lang="zh-CN" altLang="en-US" sz="1400" dirty="0">
              <a:solidFill>
                <a:schemeClr val="tx1">
                  <a:lumMod val="50000"/>
                  <a:lumOff val="50000"/>
                </a:schemeClr>
              </a:solidFill>
            </a:endParaRPr>
          </a:p>
        </p:txBody>
      </p:sp>
      <p:sp>
        <p:nvSpPr>
          <p:cNvPr id="19" name="文本框 18"/>
          <p:cNvSpPr txBox="1"/>
          <p:nvPr/>
        </p:nvSpPr>
        <p:spPr>
          <a:xfrm>
            <a:off x="7189795" y="3427617"/>
            <a:ext cx="400110" cy="1169551"/>
          </a:xfrm>
          <a:prstGeom prst="rect">
            <a:avLst/>
          </a:prstGeom>
          <a:noFill/>
        </p:spPr>
        <p:txBody>
          <a:bodyPr vert="eaVert" wrap="none" rtlCol="0" anchor="ctr">
            <a:spAutoFit/>
          </a:bodyPr>
          <a:lstStyle>
            <a:defPPr>
              <a:defRPr lang="zh-CN"/>
            </a:defPPr>
            <a:lvl1pPr>
              <a:defRPr>
                <a:solidFill>
                  <a:schemeClr val="bg1">
                    <a:lumMod val="85000"/>
                  </a:schemeClr>
                </a:solidFill>
                <a:latin typeface="微软雅黑" panose="020B0503020204020204" pitchFamily="34" charset="-122"/>
                <a:ea typeface="微软雅黑" panose="020B0503020204020204" pitchFamily="34" charset="-122"/>
              </a:defRPr>
            </a:lvl1pPr>
          </a:lstStyle>
          <a:p>
            <a:r>
              <a:rPr lang="zh-CN" altLang="en-US" sz="1400" dirty="0">
                <a:solidFill>
                  <a:schemeClr val="bg1"/>
                </a:solidFill>
              </a:rPr>
              <a:t>点击输入文字</a:t>
            </a:r>
            <a:endParaRPr lang="zh-CN" altLang="en-US" sz="1400" dirty="0">
              <a:solidFill>
                <a:schemeClr val="bg1"/>
              </a:solidFill>
            </a:endParaRPr>
          </a:p>
        </p:txBody>
      </p:sp>
      <p:sp>
        <p:nvSpPr>
          <p:cNvPr id="20" name="矩形 85"/>
          <p:cNvSpPr>
            <a:spLocks noChangeArrowheads="1"/>
          </p:cNvSpPr>
          <p:nvPr/>
        </p:nvSpPr>
        <p:spPr bwMode="auto">
          <a:xfrm>
            <a:off x="8697798" y="2685647"/>
            <a:ext cx="2075869" cy="45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5208" tIns="57603" rIns="115208" bIns="57603">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eaLnBrk="1" hangingPunct="1">
              <a:spcBef>
                <a:spcPct val="0"/>
              </a:spcBef>
              <a:buFont typeface="Arial" panose="020B0604020202020204" pitchFamily="34" charset="0"/>
              <a:buNone/>
            </a:pPr>
            <a:r>
              <a:rPr lang="zh-CN" altLang="en-US" sz="2200" b="1" dirty="0">
                <a:solidFill>
                  <a:schemeClr val="accent1"/>
                </a:solidFill>
                <a:sym typeface="微软雅黑" panose="020B0503020204020204" pitchFamily="34" charset="-122"/>
              </a:rPr>
              <a:t>添加主要观点</a:t>
            </a:r>
            <a:endParaRPr lang="zh-CN" altLang="en-US" sz="2200" dirty="0">
              <a:solidFill>
                <a:schemeClr val="accent1"/>
              </a:solidFill>
              <a:latin typeface="Arial" panose="020B0604020202020204" pitchFamily="34" charset="0"/>
              <a:ea typeface="宋体" panose="02010600030101010101" pitchFamily="2" charset="-122"/>
            </a:endParaRPr>
          </a:p>
        </p:txBody>
      </p:sp>
      <p:sp>
        <p:nvSpPr>
          <p:cNvPr id="21" name="文本框 13"/>
          <p:cNvSpPr txBox="1"/>
          <p:nvPr/>
        </p:nvSpPr>
        <p:spPr>
          <a:xfrm>
            <a:off x="8479103" y="3151330"/>
            <a:ext cx="2323673" cy="1643519"/>
          </a:xfrm>
          <a:prstGeom prst="rect">
            <a:avLst/>
          </a:prstGeom>
          <a:noFill/>
        </p:spPr>
        <p:txBody>
          <a:bodyPr wrap="square" lIns="91435" tIns="45716" rIns="91435" bIns="45716" rtlCol="0">
            <a:spAutoFit/>
          </a:bodyPr>
          <a:lstStyle/>
          <a:p>
            <a:pPr>
              <a:lnSpc>
                <a:spcPct val="120000"/>
              </a:lnSpc>
              <a:spcBef>
                <a:spcPct val="0"/>
              </a:spcBef>
              <a:buNone/>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录入上述图表的综合描述</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说明，在此录入上述图表的综合描述说明，</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录入上述图表的综合描述说明</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录入上述图表</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的综合描述</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说明。</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标题 2"/>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1000"/>
                            </p:stCondLst>
                            <p:childTnLst>
                              <p:par>
                                <p:cTn id="19" presetID="22"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par>
                          <p:cTn id="37" fill="hold">
                            <p:stCondLst>
                              <p:cond delay="1500"/>
                            </p:stCondLst>
                            <p:childTnLst>
                              <p:par>
                                <p:cTn id="38" presetID="22" presetClass="entr" presetSubtype="4"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par>
                          <p:cTn id="41" fill="hold">
                            <p:stCondLst>
                              <p:cond delay="2000"/>
                            </p:stCondLst>
                            <p:childTnLst>
                              <p:par>
                                <p:cTn id="42" presetID="22" presetClass="entr" presetSubtype="1" fill="hold" grpId="0" nodeType="afterEffect">
                                  <p:stCondLst>
                                    <p:cond delay="250"/>
                                  </p:stCondLst>
                                  <p:childTnLst>
                                    <p:set>
                                      <p:cBhvr>
                                        <p:cTn id="43" dur="1" fill="hold">
                                          <p:stCondLst>
                                            <p:cond delay="0"/>
                                          </p:stCondLst>
                                        </p:cTn>
                                        <p:tgtEl>
                                          <p:spTgt spid="19"/>
                                        </p:tgtEl>
                                        <p:attrNameLst>
                                          <p:attrName>style.visibility</p:attrName>
                                        </p:attrNameLst>
                                      </p:cBhvr>
                                      <p:to>
                                        <p:strVal val="visible"/>
                                      </p:to>
                                    </p:set>
                                    <p:animEffect transition="in" filter="wipe(up)">
                                      <p:cBhvr>
                                        <p:cTn id="44" dur="500"/>
                                        <p:tgtEl>
                                          <p:spTgt spid="1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par>
                          <p:cTn id="48" fill="hold">
                            <p:stCondLst>
                              <p:cond delay="2750"/>
                            </p:stCondLst>
                            <p:childTnLst>
                              <p:par>
                                <p:cTn id="49" presetID="12" presetClass="entr" presetSubtype="4"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p:tgtEl>
                                          <p:spTgt spid="20"/>
                                        </p:tgtEl>
                                        <p:attrNameLst>
                                          <p:attrName>ppt_y</p:attrName>
                                        </p:attrNameLst>
                                      </p:cBhvr>
                                      <p:tavLst>
                                        <p:tav tm="0">
                                          <p:val>
                                            <p:strVal val="#ppt_y+#ppt_h*1.125000"/>
                                          </p:val>
                                        </p:tav>
                                        <p:tav tm="100000">
                                          <p:val>
                                            <p:strVal val="#ppt_y"/>
                                          </p:val>
                                        </p:tav>
                                      </p:tavLst>
                                    </p:anim>
                                    <p:animEffect transition="in" filter="wipe(up)">
                                      <p:cBhvr>
                                        <p:cTn id="52" dur="500"/>
                                        <p:tgtEl>
                                          <p:spTgt spid="20"/>
                                        </p:tgtEl>
                                      </p:cBhvr>
                                    </p:animEffect>
                                  </p:childTnLst>
                                </p:cTn>
                              </p:par>
                            </p:childTnLst>
                          </p:cTn>
                        </p:par>
                        <p:par>
                          <p:cTn id="53" fill="hold">
                            <p:stCondLst>
                              <p:cond delay="3250"/>
                            </p:stCondLst>
                            <p:childTnLst>
                              <p:par>
                                <p:cTn id="54" presetID="22" presetClass="entr" presetSubtype="1" fill="hold" grpId="0" nodeType="after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up)">
                                      <p:cBhvr>
                                        <p:cTn id="5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p:bldP spid="18" grpId="0"/>
      <p:bldP spid="19" grpId="0"/>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1436" y="948006"/>
            <a:ext cx="6332417" cy="6110012"/>
          </a:xfrm>
          <a:prstGeom prst="rect">
            <a:avLst/>
          </a:prstGeom>
        </p:spPr>
      </p:pic>
      <p:sp>
        <p:nvSpPr>
          <p:cNvPr id="19" name="TextBox 18"/>
          <p:cNvSpPr txBox="1"/>
          <p:nvPr/>
        </p:nvSpPr>
        <p:spPr>
          <a:xfrm>
            <a:off x="334566" y="332656"/>
            <a:ext cx="1631192" cy="954095"/>
          </a:xfrm>
          <a:prstGeom prst="rect">
            <a:avLst/>
          </a:prstGeom>
          <a:noFill/>
        </p:spPr>
        <p:txBody>
          <a:bodyPr wrap="none" lIns="121908" tIns="60954" rIns="121908" bIns="60954" rtlCol="0">
            <a:spAutoFit/>
          </a:bodyPr>
          <a:lstStyle/>
          <a:p>
            <a:r>
              <a:rPr lang="zh-CN" altLang="en-US" sz="5400" b="1" dirty="0" smtClean="0">
                <a:solidFill>
                  <a:schemeClr val="tx2"/>
                </a:solidFill>
                <a:latin typeface="微软雅黑" panose="020B0503020204020204" pitchFamily="34" charset="-122"/>
                <a:ea typeface="微软雅黑" panose="020B0503020204020204" pitchFamily="34" charset="-122"/>
              </a:rPr>
              <a:t>目录</a:t>
            </a:r>
            <a:endParaRPr lang="zh-CN" altLang="en-US" sz="5400" b="1" dirty="0">
              <a:solidFill>
                <a:schemeClr val="tx2"/>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369714" y="1103258"/>
            <a:ext cx="2450903" cy="615541"/>
          </a:xfrm>
          <a:prstGeom prst="rect">
            <a:avLst/>
          </a:prstGeom>
          <a:noFill/>
        </p:spPr>
        <p:txBody>
          <a:bodyPr wrap="none" lIns="121908" tIns="60954" rIns="121908" bIns="60954" rtlCol="0">
            <a:spAutoFit/>
          </a:bodyPr>
          <a:lstStyle/>
          <a:p>
            <a:r>
              <a:rPr lang="en-US" altLang="zh-CN" sz="3200" dirty="0">
                <a:solidFill>
                  <a:schemeClr val="tx2"/>
                </a:solidFill>
                <a:latin typeface="微软雅黑" panose="020B0503020204020204" pitchFamily="34" charset="-122"/>
                <a:ea typeface="微软雅黑" panose="020B0503020204020204" pitchFamily="34" charset="-122"/>
              </a:rPr>
              <a:t>CONTENTS</a:t>
            </a:r>
            <a:endParaRPr lang="zh-CN" altLang="en-US" sz="3200" dirty="0">
              <a:solidFill>
                <a:schemeClr val="tx2"/>
              </a:solidFill>
              <a:latin typeface="微软雅黑" panose="020B0503020204020204" pitchFamily="34" charset="-122"/>
              <a:ea typeface="微软雅黑" panose="020B0503020204020204" pitchFamily="34" charset="-122"/>
            </a:endParaRPr>
          </a:p>
        </p:txBody>
      </p:sp>
      <p:sp>
        <p:nvSpPr>
          <p:cNvPr id="23" name="Rectangle 7"/>
          <p:cNvSpPr/>
          <p:nvPr/>
        </p:nvSpPr>
        <p:spPr bwMode="auto">
          <a:xfrm>
            <a:off x="7607374" y="1138912"/>
            <a:ext cx="4176464" cy="83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zh-CN" altLang="en-US" b="1" spc="100" dirty="0" smtClean="0">
                <a:solidFill>
                  <a:schemeClr val="accent1"/>
                </a:solidFill>
                <a:latin typeface="微软雅黑" panose="020B0503020204020204" pitchFamily="34" charset="-122"/>
                <a:ea typeface="微软雅黑" panose="020B0503020204020204" pitchFamily="34" charset="-122"/>
                <a:cs typeface="Lato Light" charset="0"/>
                <a:sym typeface="Lato Light" charset="0"/>
              </a:rPr>
              <a:t>输入标题名称</a:t>
            </a:r>
            <a:endParaRPr lang="en-US" altLang="zh-CN" b="1" spc="100" dirty="0" smtClean="0">
              <a:solidFill>
                <a:schemeClr val="accent1"/>
              </a:solidFill>
              <a:latin typeface="微软雅黑" panose="020B0503020204020204" pitchFamily="34" charset="-122"/>
              <a:ea typeface="微软雅黑" panose="020B0503020204020204" pitchFamily="34" charset="-122"/>
              <a:cs typeface="Lato Light" charset="0"/>
              <a:sym typeface="Lato Light" charset="0"/>
            </a:endParaRPr>
          </a:p>
          <a:p>
            <a:pPr fontAlgn="base">
              <a:spcBef>
                <a:spcPct val="0"/>
              </a:spcBef>
              <a:spcAft>
                <a:spcPct val="0"/>
              </a:spcAft>
            </a:pPr>
            <a:r>
              <a:rPr lang="zh-CN" altLang="en-US" sz="1200" spc="100" dirty="0" smtClean="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此处</a:t>
            </a:r>
            <a:r>
              <a:rPr lang="zh-CN" altLang="en-US" sz="120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添加详细文本描述，建议与标题相关并符合整体语言风格，语言描述尽量简活生活</a:t>
            </a:r>
            <a:r>
              <a:rPr lang="zh-CN" altLang="en-US" sz="105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a:t>
            </a:r>
            <a:endParaRPr lang="en-US" sz="105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24" name="Rectangle 7"/>
          <p:cNvSpPr/>
          <p:nvPr/>
        </p:nvSpPr>
        <p:spPr bwMode="auto">
          <a:xfrm>
            <a:off x="6362989" y="1052736"/>
            <a:ext cx="1296144" cy="93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spcBef>
                <a:spcPct val="0"/>
              </a:spcBef>
              <a:spcAft>
                <a:spcPct val="0"/>
              </a:spcAft>
            </a:pPr>
            <a:r>
              <a:rPr lang="en-US" altLang="zh-CN" sz="6000" b="1" spc="100" dirty="0" smtClean="0">
                <a:solidFill>
                  <a:schemeClr val="accent1"/>
                </a:solidFill>
                <a:latin typeface="微软雅黑" panose="020B0503020204020204" pitchFamily="34" charset="-122"/>
                <a:ea typeface="微软雅黑" panose="020B0503020204020204" pitchFamily="34" charset="-122"/>
                <a:cs typeface="Lato Light" charset="0"/>
                <a:sym typeface="Lato Light" charset="0"/>
              </a:rPr>
              <a:t>01</a:t>
            </a:r>
            <a:endParaRPr lang="en-US" sz="360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25" name="Rectangle 7"/>
          <p:cNvSpPr/>
          <p:nvPr/>
        </p:nvSpPr>
        <p:spPr bwMode="auto">
          <a:xfrm>
            <a:off x="7607374" y="2174082"/>
            <a:ext cx="4176464" cy="83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zh-CN" altLang="en-US" b="1" spc="100" dirty="0" smtClean="0">
                <a:solidFill>
                  <a:schemeClr val="tx2"/>
                </a:solidFill>
                <a:latin typeface="微软雅黑" panose="020B0503020204020204" pitchFamily="34" charset="-122"/>
                <a:ea typeface="微软雅黑" panose="020B0503020204020204" pitchFamily="34" charset="-122"/>
                <a:cs typeface="Lato Light" charset="0"/>
                <a:sym typeface="Lato Light" charset="0"/>
              </a:rPr>
              <a:t>输入标题名称</a:t>
            </a:r>
            <a:endParaRPr lang="en-US" altLang="zh-CN" b="1" spc="100" dirty="0" smtClean="0">
              <a:solidFill>
                <a:schemeClr val="tx2"/>
              </a:solidFill>
              <a:latin typeface="微软雅黑" panose="020B0503020204020204" pitchFamily="34" charset="-122"/>
              <a:ea typeface="微软雅黑" panose="020B0503020204020204" pitchFamily="34" charset="-122"/>
              <a:cs typeface="Lato Light" charset="0"/>
              <a:sym typeface="Lato Light" charset="0"/>
            </a:endParaRPr>
          </a:p>
          <a:p>
            <a:pPr fontAlgn="base">
              <a:spcBef>
                <a:spcPct val="0"/>
              </a:spcBef>
              <a:spcAft>
                <a:spcPct val="0"/>
              </a:spcAft>
            </a:pPr>
            <a:r>
              <a:rPr lang="zh-CN" altLang="en-US" sz="1200" spc="100" dirty="0" smtClean="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此处</a:t>
            </a:r>
            <a:r>
              <a:rPr lang="zh-CN" altLang="en-US" sz="120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添加详细文本描述，建议与标题相关并符合整体语言风格，语言描述尽量简活生活</a:t>
            </a:r>
            <a:r>
              <a:rPr lang="zh-CN" altLang="en-US" sz="105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a:t>
            </a:r>
            <a:endParaRPr lang="en-US" sz="105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26" name="Rectangle 7"/>
          <p:cNvSpPr/>
          <p:nvPr/>
        </p:nvSpPr>
        <p:spPr bwMode="auto">
          <a:xfrm>
            <a:off x="6362989" y="2087906"/>
            <a:ext cx="1296144" cy="93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spcBef>
                <a:spcPct val="0"/>
              </a:spcBef>
              <a:spcAft>
                <a:spcPct val="0"/>
              </a:spcAft>
            </a:pPr>
            <a:r>
              <a:rPr lang="en-US" altLang="zh-CN" sz="6000" b="1" spc="100" dirty="0" smtClean="0">
                <a:solidFill>
                  <a:schemeClr val="tx2"/>
                </a:solidFill>
                <a:latin typeface="微软雅黑" panose="020B0503020204020204" pitchFamily="34" charset="-122"/>
                <a:ea typeface="微软雅黑" panose="020B0503020204020204" pitchFamily="34" charset="-122"/>
                <a:cs typeface="Lato Light" charset="0"/>
                <a:sym typeface="Lato Light" charset="0"/>
              </a:rPr>
              <a:t>02</a:t>
            </a:r>
            <a:endParaRPr lang="en-US" sz="3600" spc="100" dirty="0">
              <a:solidFill>
                <a:schemeClr val="tx2"/>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27" name="Rectangle 7"/>
          <p:cNvSpPr/>
          <p:nvPr/>
        </p:nvSpPr>
        <p:spPr bwMode="auto">
          <a:xfrm>
            <a:off x="7607374" y="3203171"/>
            <a:ext cx="4176464" cy="83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zh-CN" altLang="en-US" b="1" spc="100" dirty="0" smtClean="0">
                <a:solidFill>
                  <a:schemeClr val="accent1"/>
                </a:solidFill>
                <a:latin typeface="微软雅黑" panose="020B0503020204020204" pitchFamily="34" charset="-122"/>
                <a:ea typeface="微软雅黑" panose="020B0503020204020204" pitchFamily="34" charset="-122"/>
                <a:cs typeface="Lato Light" charset="0"/>
                <a:sym typeface="Lato Light" charset="0"/>
              </a:rPr>
              <a:t>输入标题名称</a:t>
            </a:r>
            <a:endParaRPr lang="en-US" altLang="zh-CN" b="1" spc="100" dirty="0" smtClean="0">
              <a:solidFill>
                <a:schemeClr val="accent1"/>
              </a:solidFill>
              <a:latin typeface="微软雅黑" panose="020B0503020204020204" pitchFamily="34" charset="-122"/>
              <a:ea typeface="微软雅黑" panose="020B0503020204020204" pitchFamily="34" charset="-122"/>
              <a:cs typeface="Lato Light" charset="0"/>
              <a:sym typeface="Lato Light" charset="0"/>
            </a:endParaRPr>
          </a:p>
          <a:p>
            <a:pPr fontAlgn="base">
              <a:spcBef>
                <a:spcPct val="0"/>
              </a:spcBef>
              <a:spcAft>
                <a:spcPct val="0"/>
              </a:spcAft>
            </a:pPr>
            <a:r>
              <a:rPr lang="zh-CN" altLang="en-US" sz="1200" spc="100" dirty="0" smtClean="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此处</a:t>
            </a:r>
            <a:r>
              <a:rPr lang="zh-CN" altLang="en-US" sz="120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添加详细文本描述，建议与标题相关并符合整体语言风格，语言描述尽量简活生活</a:t>
            </a:r>
            <a:r>
              <a:rPr lang="zh-CN" altLang="en-US" sz="105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a:t>
            </a:r>
            <a:endParaRPr lang="en-US" sz="105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28" name="Rectangle 7"/>
          <p:cNvSpPr/>
          <p:nvPr/>
        </p:nvSpPr>
        <p:spPr bwMode="auto">
          <a:xfrm>
            <a:off x="6362989" y="3116995"/>
            <a:ext cx="1296144" cy="93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spcBef>
                <a:spcPct val="0"/>
              </a:spcBef>
              <a:spcAft>
                <a:spcPct val="0"/>
              </a:spcAft>
            </a:pPr>
            <a:r>
              <a:rPr lang="en-US" altLang="zh-CN" sz="6000" b="1" spc="100" dirty="0" smtClean="0">
                <a:solidFill>
                  <a:schemeClr val="accent1"/>
                </a:solidFill>
                <a:latin typeface="微软雅黑" panose="020B0503020204020204" pitchFamily="34" charset="-122"/>
                <a:ea typeface="微软雅黑" panose="020B0503020204020204" pitchFamily="34" charset="-122"/>
                <a:cs typeface="Lato Light" charset="0"/>
                <a:sym typeface="Lato Light" charset="0"/>
              </a:rPr>
              <a:t>03</a:t>
            </a:r>
            <a:endParaRPr lang="en-US" sz="360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29" name="Rectangle 7"/>
          <p:cNvSpPr/>
          <p:nvPr/>
        </p:nvSpPr>
        <p:spPr bwMode="auto">
          <a:xfrm>
            <a:off x="7607374" y="4310349"/>
            <a:ext cx="4176464" cy="83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zh-CN" altLang="en-US" b="1" spc="100" dirty="0" smtClean="0">
                <a:solidFill>
                  <a:schemeClr val="tx2"/>
                </a:solidFill>
                <a:latin typeface="微软雅黑" panose="020B0503020204020204" pitchFamily="34" charset="-122"/>
                <a:ea typeface="微软雅黑" panose="020B0503020204020204" pitchFamily="34" charset="-122"/>
                <a:cs typeface="Lato Light" charset="0"/>
                <a:sym typeface="Lato Light" charset="0"/>
              </a:rPr>
              <a:t>输入标题名称</a:t>
            </a:r>
            <a:endParaRPr lang="en-US" altLang="zh-CN" b="1" spc="100" dirty="0" smtClean="0">
              <a:solidFill>
                <a:schemeClr val="tx2"/>
              </a:solidFill>
              <a:latin typeface="微软雅黑" panose="020B0503020204020204" pitchFamily="34" charset="-122"/>
              <a:ea typeface="微软雅黑" panose="020B0503020204020204" pitchFamily="34" charset="-122"/>
              <a:cs typeface="Lato Light" charset="0"/>
              <a:sym typeface="Lato Light" charset="0"/>
            </a:endParaRPr>
          </a:p>
          <a:p>
            <a:pPr fontAlgn="base">
              <a:spcBef>
                <a:spcPct val="0"/>
              </a:spcBef>
              <a:spcAft>
                <a:spcPct val="0"/>
              </a:spcAft>
            </a:pPr>
            <a:r>
              <a:rPr lang="zh-CN" altLang="en-US" sz="1200" spc="100" dirty="0" smtClean="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此处</a:t>
            </a:r>
            <a:r>
              <a:rPr lang="zh-CN" altLang="en-US" sz="120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添加详细文本描述，建议与标题相关并符合整体语言风格，语言描述尽量简活生活</a:t>
            </a:r>
            <a:r>
              <a:rPr lang="zh-CN" altLang="en-US" sz="105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a:t>
            </a:r>
            <a:endParaRPr lang="en-US" sz="105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30" name="Rectangle 7"/>
          <p:cNvSpPr/>
          <p:nvPr/>
        </p:nvSpPr>
        <p:spPr bwMode="auto">
          <a:xfrm>
            <a:off x="6362989" y="4224173"/>
            <a:ext cx="1296144" cy="93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spcBef>
                <a:spcPct val="0"/>
              </a:spcBef>
              <a:spcAft>
                <a:spcPct val="0"/>
              </a:spcAft>
            </a:pPr>
            <a:r>
              <a:rPr lang="en-US" altLang="zh-CN" sz="6000" b="1" spc="100" dirty="0" smtClean="0">
                <a:solidFill>
                  <a:schemeClr val="tx2"/>
                </a:solidFill>
                <a:latin typeface="微软雅黑" panose="020B0503020204020204" pitchFamily="34" charset="-122"/>
                <a:ea typeface="微软雅黑" panose="020B0503020204020204" pitchFamily="34" charset="-122"/>
                <a:cs typeface="Lato Light" charset="0"/>
                <a:sym typeface="Lato Light" charset="0"/>
              </a:rPr>
              <a:t>04</a:t>
            </a:r>
            <a:endParaRPr lang="en-US" sz="3600" spc="100" dirty="0">
              <a:solidFill>
                <a:schemeClr val="tx2"/>
              </a:solidFill>
              <a:latin typeface="微软雅黑" panose="020B0503020204020204" pitchFamily="34" charset="-122"/>
              <a:ea typeface="微软雅黑" panose="020B0503020204020204" pitchFamily="34" charset="-122"/>
              <a:cs typeface="Lato Light" charset="0"/>
              <a:sym typeface="Lato Light" charset="0"/>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childTnLst>
                          </p:cTn>
                        </p:par>
                        <p:par>
                          <p:cTn id="28" fill="hold">
                            <p:stCondLst>
                              <p:cond delay="2500"/>
                            </p:stCondLst>
                            <p:childTnLst>
                              <p:par>
                                <p:cTn id="29" presetID="22" presetClass="entr" presetSubtype="2"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right)">
                                      <p:cBhvr>
                                        <p:cTn id="31" dur="500"/>
                                        <p:tgtEl>
                                          <p:spTgt spid="23"/>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p:cTn id="35" dur="500" fill="hold"/>
                                        <p:tgtEl>
                                          <p:spTgt spid="26"/>
                                        </p:tgtEl>
                                        <p:attrNameLst>
                                          <p:attrName>ppt_w</p:attrName>
                                        </p:attrNameLst>
                                      </p:cBhvr>
                                      <p:tavLst>
                                        <p:tav tm="0">
                                          <p:val>
                                            <p:fltVal val="0"/>
                                          </p:val>
                                        </p:tav>
                                        <p:tav tm="100000">
                                          <p:val>
                                            <p:strVal val="#ppt_w"/>
                                          </p:val>
                                        </p:tav>
                                      </p:tavLst>
                                    </p:anim>
                                    <p:anim calcmode="lin" valueType="num">
                                      <p:cBhvr>
                                        <p:cTn id="36" dur="500" fill="hold"/>
                                        <p:tgtEl>
                                          <p:spTgt spid="26"/>
                                        </p:tgtEl>
                                        <p:attrNameLst>
                                          <p:attrName>ppt_h</p:attrName>
                                        </p:attrNameLst>
                                      </p:cBhvr>
                                      <p:tavLst>
                                        <p:tav tm="0">
                                          <p:val>
                                            <p:fltVal val="0"/>
                                          </p:val>
                                        </p:tav>
                                        <p:tav tm="100000">
                                          <p:val>
                                            <p:strVal val="#ppt_h"/>
                                          </p:val>
                                        </p:tav>
                                      </p:tavLst>
                                    </p:anim>
                                    <p:animEffect transition="in" filter="fade">
                                      <p:cBhvr>
                                        <p:cTn id="37" dur="500"/>
                                        <p:tgtEl>
                                          <p:spTgt spid="26"/>
                                        </p:tgtEl>
                                      </p:cBhvr>
                                    </p:animEffect>
                                  </p:childTnLst>
                                </p:cTn>
                              </p:par>
                            </p:childTnLst>
                          </p:cTn>
                        </p:par>
                        <p:par>
                          <p:cTn id="38" fill="hold">
                            <p:stCondLst>
                              <p:cond delay="3500"/>
                            </p:stCondLst>
                            <p:childTnLst>
                              <p:par>
                                <p:cTn id="39" presetID="22" presetClass="entr" presetSubtype="2"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right)">
                                      <p:cBhvr>
                                        <p:cTn id="41" dur="500"/>
                                        <p:tgtEl>
                                          <p:spTgt spid="25"/>
                                        </p:tgtEl>
                                      </p:cBhvr>
                                    </p:animEffect>
                                  </p:childTnLst>
                                </p:cTn>
                              </p:par>
                            </p:childTnLst>
                          </p:cTn>
                        </p:par>
                        <p:par>
                          <p:cTn id="42" fill="hold">
                            <p:stCondLst>
                              <p:cond delay="4000"/>
                            </p:stCondLst>
                            <p:childTnLst>
                              <p:par>
                                <p:cTn id="43" presetID="53" presetClass="entr" presetSubtype="16"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p:cTn id="45" dur="500" fill="hold"/>
                                        <p:tgtEl>
                                          <p:spTgt spid="28"/>
                                        </p:tgtEl>
                                        <p:attrNameLst>
                                          <p:attrName>ppt_w</p:attrName>
                                        </p:attrNameLst>
                                      </p:cBhvr>
                                      <p:tavLst>
                                        <p:tav tm="0">
                                          <p:val>
                                            <p:fltVal val="0"/>
                                          </p:val>
                                        </p:tav>
                                        <p:tav tm="100000">
                                          <p:val>
                                            <p:strVal val="#ppt_w"/>
                                          </p:val>
                                        </p:tav>
                                      </p:tavLst>
                                    </p:anim>
                                    <p:anim calcmode="lin" valueType="num">
                                      <p:cBhvr>
                                        <p:cTn id="46" dur="500" fill="hold"/>
                                        <p:tgtEl>
                                          <p:spTgt spid="28"/>
                                        </p:tgtEl>
                                        <p:attrNameLst>
                                          <p:attrName>ppt_h</p:attrName>
                                        </p:attrNameLst>
                                      </p:cBhvr>
                                      <p:tavLst>
                                        <p:tav tm="0">
                                          <p:val>
                                            <p:fltVal val="0"/>
                                          </p:val>
                                        </p:tav>
                                        <p:tav tm="100000">
                                          <p:val>
                                            <p:strVal val="#ppt_h"/>
                                          </p:val>
                                        </p:tav>
                                      </p:tavLst>
                                    </p:anim>
                                    <p:animEffect transition="in" filter="fade">
                                      <p:cBhvr>
                                        <p:cTn id="47" dur="500"/>
                                        <p:tgtEl>
                                          <p:spTgt spid="28"/>
                                        </p:tgtEl>
                                      </p:cBhvr>
                                    </p:animEffect>
                                  </p:childTnLst>
                                </p:cTn>
                              </p:par>
                            </p:childTnLst>
                          </p:cTn>
                        </p:par>
                        <p:par>
                          <p:cTn id="48" fill="hold">
                            <p:stCondLst>
                              <p:cond delay="4500"/>
                            </p:stCondLst>
                            <p:childTnLst>
                              <p:par>
                                <p:cTn id="49" presetID="22" presetClass="entr" presetSubtype="2" fill="hold" grpId="0"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right)">
                                      <p:cBhvr>
                                        <p:cTn id="51" dur="500"/>
                                        <p:tgtEl>
                                          <p:spTgt spid="27"/>
                                        </p:tgtEl>
                                      </p:cBhvr>
                                    </p:animEffect>
                                  </p:childTnLst>
                                </p:cTn>
                              </p:par>
                            </p:childTnLst>
                          </p:cTn>
                        </p:par>
                        <p:par>
                          <p:cTn id="52" fill="hold">
                            <p:stCondLst>
                              <p:cond delay="5000"/>
                            </p:stCondLst>
                            <p:childTnLst>
                              <p:par>
                                <p:cTn id="53" presetID="53" presetClass="entr" presetSubtype="16" fill="hold" grpId="0" nodeType="after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p:cTn id="55" dur="500" fill="hold"/>
                                        <p:tgtEl>
                                          <p:spTgt spid="30"/>
                                        </p:tgtEl>
                                        <p:attrNameLst>
                                          <p:attrName>ppt_w</p:attrName>
                                        </p:attrNameLst>
                                      </p:cBhvr>
                                      <p:tavLst>
                                        <p:tav tm="0">
                                          <p:val>
                                            <p:fltVal val="0"/>
                                          </p:val>
                                        </p:tav>
                                        <p:tav tm="100000">
                                          <p:val>
                                            <p:strVal val="#ppt_w"/>
                                          </p:val>
                                        </p:tav>
                                      </p:tavLst>
                                    </p:anim>
                                    <p:anim calcmode="lin" valueType="num">
                                      <p:cBhvr>
                                        <p:cTn id="56" dur="500" fill="hold"/>
                                        <p:tgtEl>
                                          <p:spTgt spid="30"/>
                                        </p:tgtEl>
                                        <p:attrNameLst>
                                          <p:attrName>ppt_h</p:attrName>
                                        </p:attrNameLst>
                                      </p:cBhvr>
                                      <p:tavLst>
                                        <p:tav tm="0">
                                          <p:val>
                                            <p:fltVal val="0"/>
                                          </p:val>
                                        </p:tav>
                                        <p:tav tm="100000">
                                          <p:val>
                                            <p:strVal val="#ppt_h"/>
                                          </p:val>
                                        </p:tav>
                                      </p:tavLst>
                                    </p:anim>
                                    <p:animEffect transition="in" filter="fade">
                                      <p:cBhvr>
                                        <p:cTn id="57" dur="500"/>
                                        <p:tgtEl>
                                          <p:spTgt spid="30"/>
                                        </p:tgtEl>
                                      </p:cBhvr>
                                    </p:animEffect>
                                  </p:childTnLst>
                                </p:cTn>
                              </p:par>
                            </p:childTnLst>
                          </p:cTn>
                        </p:par>
                        <p:par>
                          <p:cTn id="58" fill="hold">
                            <p:stCondLst>
                              <p:cond delay="5500"/>
                            </p:stCondLst>
                            <p:childTnLst>
                              <p:par>
                                <p:cTn id="59" presetID="22" presetClass="entr" presetSubtype="2" fill="hold" grpId="0" nodeType="after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wipe(right)">
                                      <p:cBhvr>
                                        <p:cTn id="6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3" grpId="0"/>
      <p:bldP spid="24" grpId="0"/>
      <p:bldP spid="25" grpId="0"/>
      <p:bldP spid="26" grpId="0"/>
      <p:bldP spid="27" grpId="0"/>
      <p:bldP spid="28" grpId="0"/>
      <p:bldP spid="29" grpId="0"/>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03587" y="1586348"/>
            <a:ext cx="5281159" cy="4646307"/>
            <a:chOff x="1248207" y="1074501"/>
            <a:chExt cx="5407191" cy="4756567"/>
          </a:xfrm>
          <a:solidFill>
            <a:schemeClr val="bg1">
              <a:lumMod val="50000"/>
              <a:alpha val="40000"/>
            </a:schemeClr>
          </a:solidFill>
        </p:grpSpPr>
        <p:sp>
          <p:nvSpPr>
            <p:cNvPr id="3" name="Freeform 3"/>
            <p:cNvSpPr/>
            <p:nvPr/>
          </p:nvSpPr>
          <p:spPr bwMode="invGray">
            <a:xfrm>
              <a:off x="4396680" y="5556888"/>
              <a:ext cx="297052" cy="274180"/>
            </a:xfrm>
            <a:custGeom>
              <a:avLst/>
              <a:gdLst>
                <a:gd name="T0" fmla="*/ 116 w 177"/>
                <a:gd name="T1" fmla="*/ 27 h 161"/>
                <a:gd name="T2" fmla="*/ 158 w 177"/>
                <a:gd name="T3" fmla="*/ 27 h 161"/>
                <a:gd name="T4" fmla="*/ 198 w 177"/>
                <a:gd name="T5" fmla="*/ 13 h 161"/>
                <a:gd name="T6" fmla="*/ 237 w 177"/>
                <a:gd name="T7" fmla="*/ 27 h 161"/>
                <a:gd name="T8" fmla="*/ 296 w 177"/>
                <a:gd name="T9" fmla="*/ 0 h 161"/>
                <a:gd name="T10" fmla="*/ 375 w 177"/>
                <a:gd name="T11" fmla="*/ 13 h 161"/>
                <a:gd name="T12" fmla="*/ 414 w 177"/>
                <a:gd name="T13" fmla="*/ 0 h 161"/>
                <a:gd name="T14" fmla="*/ 435 w 177"/>
                <a:gd name="T15" fmla="*/ 53 h 161"/>
                <a:gd name="T16" fmla="*/ 375 w 177"/>
                <a:gd name="T17" fmla="*/ 80 h 161"/>
                <a:gd name="T18" fmla="*/ 355 w 177"/>
                <a:gd name="T19" fmla="*/ 171 h 161"/>
                <a:gd name="T20" fmla="*/ 314 w 177"/>
                <a:gd name="T21" fmla="*/ 199 h 161"/>
                <a:gd name="T22" fmla="*/ 314 w 177"/>
                <a:gd name="T23" fmla="*/ 239 h 161"/>
                <a:gd name="T24" fmla="*/ 259 w 177"/>
                <a:gd name="T25" fmla="*/ 224 h 161"/>
                <a:gd name="T26" fmla="*/ 237 w 177"/>
                <a:gd name="T27" fmla="*/ 239 h 161"/>
                <a:gd name="T28" fmla="*/ 237 w 177"/>
                <a:gd name="T29" fmla="*/ 265 h 161"/>
                <a:gd name="T30" fmla="*/ 198 w 177"/>
                <a:gd name="T31" fmla="*/ 265 h 161"/>
                <a:gd name="T32" fmla="*/ 116 w 177"/>
                <a:gd name="T33" fmla="*/ 239 h 161"/>
                <a:gd name="T34" fmla="*/ 20 w 177"/>
                <a:gd name="T35" fmla="*/ 224 h 161"/>
                <a:gd name="T36" fmla="*/ 0 w 177"/>
                <a:gd name="T37" fmla="*/ 144 h 161"/>
                <a:gd name="T38" fmla="*/ 0 w 177"/>
                <a:gd name="T39" fmla="*/ 105 h 161"/>
                <a:gd name="T40" fmla="*/ 97 w 177"/>
                <a:gd name="T41" fmla="*/ 53 h 161"/>
                <a:gd name="T42" fmla="*/ 116 w 177"/>
                <a:gd name="T43" fmla="*/ 27 h 1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7"/>
                <a:gd name="T67" fmla="*/ 0 h 161"/>
                <a:gd name="T68" fmla="*/ 177 w 177"/>
                <a:gd name="T69" fmla="*/ 161 h 16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7" h="161">
                  <a:moveTo>
                    <a:pt x="48" y="16"/>
                  </a:moveTo>
                  <a:lnTo>
                    <a:pt x="64" y="16"/>
                  </a:lnTo>
                  <a:lnTo>
                    <a:pt x="80" y="8"/>
                  </a:lnTo>
                  <a:lnTo>
                    <a:pt x="96" y="16"/>
                  </a:lnTo>
                  <a:lnTo>
                    <a:pt x="120" y="0"/>
                  </a:lnTo>
                  <a:lnTo>
                    <a:pt x="152" y="8"/>
                  </a:lnTo>
                  <a:lnTo>
                    <a:pt x="168" y="0"/>
                  </a:lnTo>
                  <a:lnTo>
                    <a:pt x="176" y="32"/>
                  </a:lnTo>
                  <a:lnTo>
                    <a:pt x="152" y="48"/>
                  </a:lnTo>
                  <a:lnTo>
                    <a:pt x="144" y="104"/>
                  </a:lnTo>
                  <a:lnTo>
                    <a:pt x="128" y="120"/>
                  </a:lnTo>
                  <a:lnTo>
                    <a:pt x="128" y="144"/>
                  </a:lnTo>
                  <a:lnTo>
                    <a:pt x="104" y="136"/>
                  </a:lnTo>
                  <a:lnTo>
                    <a:pt x="96" y="144"/>
                  </a:lnTo>
                  <a:lnTo>
                    <a:pt x="96" y="160"/>
                  </a:lnTo>
                  <a:lnTo>
                    <a:pt x="80" y="160"/>
                  </a:lnTo>
                  <a:lnTo>
                    <a:pt x="48" y="144"/>
                  </a:lnTo>
                  <a:lnTo>
                    <a:pt x="8" y="136"/>
                  </a:lnTo>
                  <a:lnTo>
                    <a:pt x="0" y="88"/>
                  </a:lnTo>
                  <a:lnTo>
                    <a:pt x="0" y="64"/>
                  </a:lnTo>
                  <a:lnTo>
                    <a:pt x="40" y="32"/>
                  </a:lnTo>
                  <a:lnTo>
                    <a:pt x="48" y="16"/>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4" name="Freeform 4"/>
            <p:cNvSpPr/>
            <p:nvPr/>
          </p:nvSpPr>
          <p:spPr bwMode="invGray">
            <a:xfrm>
              <a:off x="5469992" y="1074501"/>
              <a:ext cx="1185406" cy="1190682"/>
            </a:xfrm>
            <a:custGeom>
              <a:avLst/>
              <a:gdLst>
                <a:gd name="T0" fmla="*/ 41 w 705"/>
                <a:gd name="T1" fmla="*/ 107 h 697"/>
                <a:gd name="T2" fmla="*/ 79 w 705"/>
                <a:gd name="T3" fmla="*/ 173 h 697"/>
                <a:gd name="T4" fmla="*/ 179 w 705"/>
                <a:gd name="T5" fmla="*/ 173 h 697"/>
                <a:gd name="T6" fmla="*/ 259 w 705"/>
                <a:gd name="T7" fmla="*/ 294 h 697"/>
                <a:gd name="T8" fmla="*/ 397 w 705"/>
                <a:gd name="T9" fmla="*/ 266 h 697"/>
                <a:gd name="T10" fmla="*/ 577 w 705"/>
                <a:gd name="T11" fmla="*/ 280 h 697"/>
                <a:gd name="T12" fmla="*/ 538 w 705"/>
                <a:gd name="T13" fmla="*/ 521 h 697"/>
                <a:gd name="T14" fmla="*/ 476 w 705"/>
                <a:gd name="T15" fmla="*/ 653 h 697"/>
                <a:gd name="T16" fmla="*/ 259 w 705"/>
                <a:gd name="T17" fmla="*/ 773 h 697"/>
                <a:gd name="T18" fmla="*/ 377 w 705"/>
                <a:gd name="T19" fmla="*/ 813 h 697"/>
                <a:gd name="T20" fmla="*/ 338 w 705"/>
                <a:gd name="T21" fmla="*/ 867 h 697"/>
                <a:gd name="T22" fmla="*/ 438 w 705"/>
                <a:gd name="T23" fmla="*/ 908 h 697"/>
                <a:gd name="T24" fmla="*/ 476 w 705"/>
                <a:gd name="T25" fmla="*/ 960 h 697"/>
                <a:gd name="T26" fmla="*/ 718 w 705"/>
                <a:gd name="T27" fmla="*/ 974 h 697"/>
                <a:gd name="T28" fmla="*/ 797 w 705"/>
                <a:gd name="T29" fmla="*/ 988 h 697"/>
                <a:gd name="T30" fmla="*/ 956 w 705"/>
                <a:gd name="T31" fmla="*/ 1067 h 697"/>
                <a:gd name="T32" fmla="*/ 1056 w 705"/>
                <a:gd name="T33" fmla="*/ 1106 h 697"/>
                <a:gd name="T34" fmla="*/ 1074 w 705"/>
                <a:gd name="T35" fmla="*/ 1039 h 697"/>
                <a:gd name="T36" fmla="*/ 1194 w 705"/>
                <a:gd name="T37" fmla="*/ 1161 h 697"/>
                <a:gd name="T38" fmla="*/ 1234 w 705"/>
                <a:gd name="T39" fmla="*/ 1133 h 697"/>
                <a:gd name="T40" fmla="*/ 1373 w 705"/>
                <a:gd name="T41" fmla="*/ 1133 h 697"/>
                <a:gd name="T42" fmla="*/ 1471 w 705"/>
                <a:gd name="T43" fmla="*/ 1052 h 697"/>
                <a:gd name="T44" fmla="*/ 1493 w 705"/>
                <a:gd name="T45" fmla="*/ 881 h 697"/>
                <a:gd name="T46" fmla="*/ 1651 w 705"/>
                <a:gd name="T47" fmla="*/ 894 h 697"/>
                <a:gd name="T48" fmla="*/ 1692 w 705"/>
                <a:gd name="T49" fmla="*/ 573 h 697"/>
                <a:gd name="T50" fmla="*/ 1730 w 705"/>
                <a:gd name="T51" fmla="*/ 493 h 697"/>
                <a:gd name="T52" fmla="*/ 1752 w 705"/>
                <a:gd name="T53" fmla="*/ 429 h 697"/>
                <a:gd name="T54" fmla="*/ 1513 w 705"/>
                <a:gd name="T55" fmla="*/ 533 h 697"/>
                <a:gd name="T56" fmla="*/ 1392 w 705"/>
                <a:gd name="T57" fmla="*/ 601 h 697"/>
                <a:gd name="T58" fmla="*/ 1216 w 705"/>
                <a:gd name="T59" fmla="*/ 506 h 697"/>
                <a:gd name="T60" fmla="*/ 1096 w 705"/>
                <a:gd name="T61" fmla="*/ 466 h 697"/>
                <a:gd name="T62" fmla="*/ 935 w 705"/>
                <a:gd name="T63" fmla="*/ 429 h 697"/>
                <a:gd name="T64" fmla="*/ 895 w 705"/>
                <a:gd name="T65" fmla="*/ 401 h 697"/>
                <a:gd name="T66" fmla="*/ 836 w 705"/>
                <a:gd name="T67" fmla="*/ 414 h 697"/>
                <a:gd name="T68" fmla="*/ 656 w 705"/>
                <a:gd name="T69" fmla="*/ 214 h 697"/>
                <a:gd name="T70" fmla="*/ 619 w 705"/>
                <a:gd name="T71" fmla="*/ 146 h 697"/>
                <a:gd name="T72" fmla="*/ 360 w 705"/>
                <a:gd name="T73" fmla="*/ 41 h 697"/>
                <a:gd name="T74" fmla="*/ 41 w 705"/>
                <a:gd name="T75" fmla="*/ 27 h 69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05"/>
                <a:gd name="T115" fmla="*/ 0 h 697"/>
                <a:gd name="T116" fmla="*/ 705 w 705"/>
                <a:gd name="T117" fmla="*/ 697 h 69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05" h="697">
                  <a:moveTo>
                    <a:pt x="8" y="32"/>
                  </a:moveTo>
                  <a:lnTo>
                    <a:pt x="16" y="64"/>
                  </a:lnTo>
                  <a:lnTo>
                    <a:pt x="0" y="96"/>
                  </a:lnTo>
                  <a:lnTo>
                    <a:pt x="32" y="104"/>
                  </a:lnTo>
                  <a:lnTo>
                    <a:pt x="48" y="88"/>
                  </a:lnTo>
                  <a:lnTo>
                    <a:pt x="72" y="104"/>
                  </a:lnTo>
                  <a:lnTo>
                    <a:pt x="88" y="152"/>
                  </a:lnTo>
                  <a:lnTo>
                    <a:pt x="104" y="176"/>
                  </a:lnTo>
                  <a:lnTo>
                    <a:pt x="144" y="160"/>
                  </a:lnTo>
                  <a:lnTo>
                    <a:pt x="160" y="160"/>
                  </a:lnTo>
                  <a:lnTo>
                    <a:pt x="192" y="128"/>
                  </a:lnTo>
                  <a:lnTo>
                    <a:pt x="232" y="168"/>
                  </a:lnTo>
                  <a:lnTo>
                    <a:pt x="208" y="248"/>
                  </a:lnTo>
                  <a:lnTo>
                    <a:pt x="216" y="312"/>
                  </a:lnTo>
                  <a:lnTo>
                    <a:pt x="192" y="336"/>
                  </a:lnTo>
                  <a:lnTo>
                    <a:pt x="192" y="392"/>
                  </a:lnTo>
                  <a:lnTo>
                    <a:pt x="176" y="368"/>
                  </a:lnTo>
                  <a:lnTo>
                    <a:pt x="104" y="464"/>
                  </a:lnTo>
                  <a:lnTo>
                    <a:pt x="128" y="504"/>
                  </a:lnTo>
                  <a:lnTo>
                    <a:pt x="152" y="488"/>
                  </a:lnTo>
                  <a:lnTo>
                    <a:pt x="160" y="504"/>
                  </a:lnTo>
                  <a:lnTo>
                    <a:pt x="136" y="520"/>
                  </a:lnTo>
                  <a:lnTo>
                    <a:pt x="136" y="544"/>
                  </a:lnTo>
                  <a:lnTo>
                    <a:pt x="176" y="544"/>
                  </a:lnTo>
                  <a:lnTo>
                    <a:pt x="192" y="536"/>
                  </a:lnTo>
                  <a:lnTo>
                    <a:pt x="192" y="576"/>
                  </a:lnTo>
                  <a:lnTo>
                    <a:pt x="232" y="600"/>
                  </a:lnTo>
                  <a:lnTo>
                    <a:pt x="288" y="584"/>
                  </a:lnTo>
                  <a:lnTo>
                    <a:pt x="288" y="608"/>
                  </a:lnTo>
                  <a:lnTo>
                    <a:pt x="320" y="592"/>
                  </a:lnTo>
                  <a:lnTo>
                    <a:pt x="368" y="640"/>
                  </a:lnTo>
                  <a:lnTo>
                    <a:pt x="384" y="640"/>
                  </a:lnTo>
                  <a:lnTo>
                    <a:pt x="400" y="672"/>
                  </a:lnTo>
                  <a:lnTo>
                    <a:pt x="424" y="664"/>
                  </a:lnTo>
                  <a:lnTo>
                    <a:pt x="424" y="632"/>
                  </a:lnTo>
                  <a:lnTo>
                    <a:pt x="432" y="624"/>
                  </a:lnTo>
                  <a:lnTo>
                    <a:pt x="432" y="664"/>
                  </a:lnTo>
                  <a:lnTo>
                    <a:pt x="480" y="696"/>
                  </a:lnTo>
                  <a:lnTo>
                    <a:pt x="488" y="672"/>
                  </a:lnTo>
                  <a:lnTo>
                    <a:pt x="496" y="680"/>
                  </a:lnTo>
                  <a:lnTo>
                    <a:pt x="528" y="648"/>
                  </a:lnTo>
                  <a:lnTo>
                    <a:pt x="552" y="680"/>
                  </a:lnTo>
                  <a:lnTo>
                    <a:pt x="600" y="680"/>
                  </a:lnTo>
                  <a:lnTo>
                    <a:pt x="592" y="632"/>
                  </a:lnTo>
                  <a:lnTo>
                    <a:pt x="568" y="576"/>
                  </a:lnTo>
                  <a:lnTo>
                    <a:pt x="600" y="528"/>
                  </a:lnTo>
                  <a:lnTo>
                    <a:pt x="632" y="520"/>
                  </a:lnTo>
                  <a:lnTo>
                    <a:pt x="664" y="536"/>
                  </a:lnTo>
                  <a:lnTo>
                    <a:pt x="688" y="424"/>
                  </a:lnTo>
                  <a:lnTo>
                    <a:pt x="680" y="344"/>
                  </a:lnTo>
                  <a:lnTo>
                    <a:pt x="696" y="328"/>
                  </a:lnTo>
                  <a:lnTo>
                    <a:pt x="696" y="296"/>
                  </a:lnTo>
                  <a:lnTo>
                    <a:pt x="680" y="288"/>
                  </a:lnTo>
                  <a:lnTo>
                    <a:pt x="704" y="256"/>
                  </a:lnTo>
                  <a:lnTo>
                    <a:pt x="680" y="256"/>
                  </a:lnTo>
                  <a:lnTo>
                    <a:pt x="608" y="320"/>
                  </a:lnTo>
                  <a:lnTo>
                    <a:pt x="608" y="336"/>
                  </a:lnTo>
                  <a:lnTo>
                    <a:pt x="560" y="360"/>
                  </a:lnTo>
                  <a:lnTo>
                    <a:pt x="520" y="360"/>
                  </a:lnTo>
                  <a:lnTo>
                    <a:pt x="488" y="304"/>
                  </a:lnTo>
                  <a:lnTo>
                    <a:pt x="488" y="280"/>
                  </a:lnTo>
                  <a:lnTo>
                    <a:pt x="440" y="280"/>
                  </a:lnTo>
                  <a:lnTo>
                    <a:pt x="416" y="256"/>
                  </a:lnTo>
                  <a:lnTo>
                    <a:pt x="376" y="256"/>
                  </a:lnTo>
                  <a:lnTo>
                    <a:pt x="376" y="240"/>
                  </a:lnTo>
                  <a:lnTo>
                    <a:pt x="360" y="240"/>
                  </a:lnTo>
                  <a:lnTo>
                    <a:pt x="360" y="256"/>
                  </a:lnTo>
                  <a:lnTo>
                    <a:pt x="336" y="248"/>
                  </a:lnTo>
                  <a:lnTo>
                    <a:pt x="296" y="176"/>
                  </a:lnTo>
                  <a:lnTo>
                    <a:pt x="264" y="128"/>
                  </a:lnTo>
                  <a:lnTo>
                    <a:pt x="248" y="104"/>
                  </a:lnTo>
                  <a:lnTo>
                    <a:pt x="248" y="88"/>
                  </a:lnTo>
                  <a:lnTo>
                    <a:pt x="200" y="24"/>
                  </a:lnTo>
                  <a:lnTo>
                    <a:pt x="144" y="24"/>
                  </a:lnTo>
                  <a:lnTo>
                    <a:pt x="104" y="0"/>
                  </a:lnTo>
                  <a:lnTo>
                    <a:pt x="16" y="16"/>
                  </a:lnTo>
                  <a:lnTo>
                    <a:pt x="8" y="32"/>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5" name="Freeform 5"/>
            <p:cNvSpPr/>
            <p:nvPr/>
          </p:nvSpPr>
          <p:spPr bwMode="invGray">
            <a:xfrm>
              <a:off x="5583488" y="1995624"/>
              <a:ext cx="889755" cy="685451"/>
            </a:xfrm>
            <a:custGeom>
              <a:avLst/>
              <a:gdLst>
                <a:gd name="T0" fmla="*/ 1316 w 529"/>
                <a:gd name="T1" fmla="*/ 244 h 401"/>
                <a:gd name="T2" fmla="*/ 1194 w 529"/>
                <a:gd name="T3" fmla="*/ 244 h 401"/>
                <a:gd name="T4" fmla="*/ 1137 w 529"/>
                <a:gd name="T5" fmla="*/ 202 h 401"/>
                <a:gd name="T6" fmla="*/ 1056 w 529"/>
                <a:gd name="T7" fmla="*/ 257 h 401"/>
                <a:gd name="T8" fmla="*/ 1036 w 529"/>
                <a:gd name="T9" fmla="*/ 229 h 401"/>
                <a:gd name="T10" fmla="*/ 1017 w 529"/>
                <a:gd name="T11" fmla="*/ 271 h 401"/>
                <a:gd name="T12" fmla="*/ 898 w 529"/>
                <a:gd name="T13" fmla="*/ 215 h 401"/>
                <a:gd name="T14" fmla="*/ 898 w 529"/>
                <a:gd name="T15" fmla="*/ 149 h 401"/>
                <a:gd name="T16" fmla="*/ 857 w 529"/>
                <a:gd name="T17" fmla="*/ 162 h 401"/>
                <a:gd name="T18" fmla="*/ 879 w 529"/>
                <a:gd name="T19" fmla="*/ 215 h 401"/>
                <a:gd name="T20" fmla="*/ 819 w 529"/>
                <a:gd name="T21" fmla="*/ 215 h 401"/>
                <a:gd name="T22" fmla="*/ 778 w 529"/>
                <a:gd name="T23" fmla="*/ 175 h 401"/>
                <a:gd name="T24" fmla="*/ 736 w 529"/>
                <a:gd name="T25" fmla="*/ 175 h 401"/>
                <a:gd name="T26" fmla="*/ 619 w 529"/>
                <a:gd name="T27" fmla="*/ 94 h 401"/>
                <a:gd name="T28" fmla="*/ 538 w 529"/>
                <a:gd name="T29" fmla="*/ 122 h 401"/>
                <a:gd name="T30" fmla="*/ 538 w 529"/>
                <a:gd name="T31" fmla="*/ 94 h 401"/>
                <a:gd name="T32" fmla="*/ 397 w 529"/>
                <a:gd name="T33" fmla="*/ 109 h 401"/>
                <a:gd name="T34" fmla="*/ 300 w 529"/>
                <a:gd name="T35" fmla="*/ 67 h 401"/>
                <a:gd name="T36" fmla="*/ 300 w 529"/>
                <a:gd name="T37" fmla="*/ 0 h 401"/>
                <a:gd name="T38" fmla="*/ 259 w 529"/>
                <a:gd name="T39" fmla="*/ 13 h 401"/>
                <a:gd name="T40" fmla="*/ 158 w 529"/>
                <a:gd name="T41" fmla="*/ 13 h 401"/>
                <a:gd name="T42" fmla="*/ 179 w 529"/>
                <a:gd name="T43" fmla="*/ 94 h 401"/>
                <a:gd name="T44" fmla="*/ 121 w 529"/>
                <a:gd name="T45" fmla="*/ 94 h 401"/>
                <a:gd name="T46" fmla="*/ 20 w 529"/>
                <a:gd name="T47" fmla="*/ 54 h 401"/>
                <a:gd name="T48" fmla="*/ 0 w 529"/>
                <a:gd name="T49" fmla="*/ 94 h 401"/>
                <a:gd name="T50" fmla="*/ 79 w 529"/>
                <a:gd name="T51" fmla="*/ 149 h 401"/>
                <a:gd name="T52" fmla="*/ 60 w 529"/>
                <a:gd name="T53" fmla="*/ 202 h 401"/>
                <a:gd name="T54" fmla="*/ 121 w 529"/>
                <a:gd name="T55" fmla="*/ 271 h 401"/>
                <a:gd name="T56" fmla="*/ 218 w 529"/>
                <a:gd name="T57" fmla="*/ 229 h 401"/>
                <a:gd name="T58" fmla="*/ 278 w 529"/>
                <a:gd name="T59" fmla="*/ 310 h 401"/>
                <a:gd name="T60" fmla="*/ 278 w 529"/>
                <a:gd name="T61" fmla="*/ 377 h 401"/>
                <a:gd name="T62" fmla="*/ 377 w 529"/>
                <a:gd name="T63" fmla="*/ 377 h 401"/>
                <a:gd name="T64" fmla="*/ 418 w 529"/>
                <a:gd name="T65" fmla="*/ 445 h 401"/>
                <a:gd name="T66" fmla="*/ 438 w 529"/>
                <a:gd name="T67" fmla="*/ 390 h 401"/>
                <a:gd name="T68" fmla="*/ 519 w 529"/>
                <a:gd name="T69" fmla="*/ 472 h 401"/>
                <a:gd name="T70" fmla="*/ 577 w 529"/>
                <a:gd name="T71" fmla="*/ 538 h 401"/>
                <a:gd name="T72" fmla="*/ 577 w 529"/>
                <a:gd name="T73" fmla="*/ 580 h 401"/>
                <a:gd name="T74" fmla="*/ 659 w 529"/>
                <a:gd name="T75" fmla="*/ 674 h 401"/>
                <a:gd name="T76" fmla="*/ 718 w 529"/>
                <a:gd name="T77" fmla="*/ 633 h 401"/>
                <a:gd name="T78" fmla="*/ 757 w 529"/>
                <a:gd name="T79" fmla="*/ 552 h 401"/>
                <a:gd name="T80" fmla="*/ 797 w 529"/>
                <a:gd name="T81" fmla="*/ 538 h 401"/>
                <a:gd name="T82" fmla="*/ 837 w 529"/>
                <a:gd name="T83" fmla="*/ 552 h 401"/>
                <a:gd name="T84" fmla="*/ 819 w 529"/>
                <a:gd name="T85" fmla="*/ 580 h 401"/>
                <a:gd name="T86" fmla="*/ 935 w 529"/>
                <a:gd name="T87" fmla="*/ 580 h 401"/>
                <a:gd name="T88" fmla="*/ 977 w 529"/>
                <a:gd name="T89" fmla="*/ 552 h 401"/>
                <a:gd name="T90" fmla="*/ 977 w 529"/>
                <a:gd name="T91" fmla="*/ 525 h 401"/>
                <a:gd name="T92" fmla="*/ 957 w 529"/>
                <a:gd name="T93" fmla="*/ 497 h 401"/>
                <a:gd name="T94" fmla="*/ 1078 w 529"/>
                <a:gd name="T95" fmla="*/ 458 h 401"/>
                <a:gd name="T96" fmla="*/ 1096 w 529"/>
                <a:gd name="T97" fmla="*/ 445 h 401"/>
                <a:gd name="T98" fmla="*/ 1096 w 529"/>
                <a:gd name="T99" fmla="*/ 416 h 401"/>
                <a:gd name="T100" fmla="*/ 1137 w 529"/>
                <a:gd name="T101" fmla="*/ 403 h 401"/>
                <a:gd name="T102" fmla="*/ 1137 w 529"/>
                <a:gd name="T103" fmla="*/ 323 h 401"/>
                <a:gd name="T104" fmla="*/ 1178 w 529"/>
                <a:gd name="T105" fmla="*/ 323 h 401"/>
                <a:gd name="T106" fmla="*/ 1194 w 529"/>
                <a:gd name="T107" fmla="*/ 363 h 401"/>
                <a:gd name="T108" fmla="*/ 1256 w 529"/>
                <a:gd name="T109" fmla="*/ 390 h 401"/>
                <a:gd name="T110" fmla="*/ 1277 w 529"/>
                <a:gd name="T111" fmla="*/ 377 h 401"/>
                <a:gd name="T112" fmla="*/ 1256 w 529"/>
                <a:gd name="T113" fmla="*/ 350 h 401"/>
                <a:gd name="T114" fmla="*/ 1256 w 529"/>
                <a:gd name="T115" fmla="*/ 323 h 401"/>
                <a:gd name="T116" fmla="*/ 1316 w 529"/>
                <a:gd name="T117" fmla="*/ 310 h 401"/>
                <a:gd name="T118" fmla="*/ 1316 w 529"/>
                <a:gd name="T119" fmla="*/ 244 h 4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29"/>
                <a:gd name="T181" fmla="*/ 0 h 401"/>
                <a:gd name="T182" fmla="*/ 529 w 529"/>
                <a:gd name="T183" fmla="*/ 401 h 40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29" h="401">
                  <a:moveTo>
                    <a:pt x="528" y="144"/>
                  </a:moveTo>
                  <a:lnTo>
                    <a:pt x="480" y="144"/>
                  </a:lnTo>
                  <a:lnTo>
                    <a:pt x="456" y="120"/>
                  </a:lnTo>
                  <a:lnTo>
                    <a:pt x="424" y="152"/>
                  </a:lnTo>
                  <a:lnTo>
                    <a:pt x="416" y="136"/>
                  </a:lnTo>
                  <a:lnTo>
                    <a:pt x="408" y="160"/>
                  </a:lnTo>
                  <a:lnTo>
                    <a:pt x="360" y="128"/>
                  </a:lnTo>
                  <a:lnTo>
                    <a:pt x="360" y="88"/>
                  </a:lnTo>
                  <a:lnTo>
                    <a:pt x="344" y="96"/>
                  </a:lnTo>
                  <a:lnTo>
                    <a:pt x="352" y="128"/>
                  </a:lnTo>
                  <a:lnTo>
                    <a:pt x="328" y="128"/>
                  </a:lnTo>
                  <a:lnTo>
                    <a:pt x="312" y="104"/>
                  </a:lnTo>
                  <a:lnTo>
                    <a:pt x="296" y="104"/>
                  </a:lnTo>
                  <a:lnTo>
                    <a:pt x="248" y="56"/>
                  </a:lnTo>
                  <a:lnTo>
                    <a:pt x="216" y="72"/>
                  </a:lnTo>
                  <a:lnTo>
                    <a:pt x="216" y="56"/>
                  </a:lnTo>
                  <a:lnTo>
                    <a:pt x="160" y="64"/>
                  </a:lnTo>
                  <a:lnTo>
                    <a:pt x="120" y="40"/>
                  </a:lnTo>
                  <a:lnTo>
                    <a:pt x="120" y="0"/>
                  </a:lnTo>
                  <a:lnTo>
                    <a:pt x="104" y="8"/>
                  </a:lnTo>
                  <a:lnTo>
                    <a:pt x="64" y="8"/>
                  </a:lnTo>
                  <a:lnTo>
                    <a:pt x="72" y="56"/>
                  </a:lnTo>
                  <a:lnTo>
                    <a:pt x="48" y="56"/>
                  </a:lnTo>
                  <a:lnTo>
                    <a:pt x="8" y="32"/>
                  </a:lnTo>
                  <a:lnTo>
                    <a:pt x="0" y="56"/>
                  </a:lnTo>
                  <a:lnTo>
                    <a:pt x="32" y="88"/>
                  </a:lnTo>
                  <a:lnTo>
                    <a:pt x="24" y="120"/>
                  </a:lnTo>
                  <a:lnTo>
                    <a:pt x="48" y="160"/>
                  </a:lnTo>
                  <a:lnTo>
                    <a:pt x="88" y="136"/>
                  </a:lnTo>
                  <a:lnTo>
                    <a:pt x="112" y="184"/>
                  </a:lnTo>
                  <a:lnTo>
                    <a:pt x="112" y="224"/>
                  </a:lnTo>
                  <a:lnTo>
                    <a:pt x="152" y="224"/>
                  </a:lnTo>
                  <a:lnTo>
                    <a:pt x="168" y="264"/>
                  </a:lnTo>
                  <a:lnTo>
                    <a:pt x="176" y="232"/>
                  </a:lnTo>
                  <a:lnTo>
                    <a:pt x="208" y="280"/>
                  </a:lnTo>
                  <a:lnTo>
                    <a:pt x="232" y="320"/>
                  </a:lnTo>
                  <a:lnTo>
                    <a:pt x="232" y="344"/>
                  </a:lnTo>
                  <a:lnTo>
                    <a:pt x="264" y="400"/>
                  </a:lnTo>
                  <a:lnTo>
                    <a:pt x="288" y="376"/>
                  </a:lnTo>
                  <a:lnTo>
                    <a:pt x="304" y="328"/>
                  </a:lnTo>
                  <a:lnTo>
                    <a:pt x="320" y="320"/>
                  </a:lnTo>
                  <a:lnTo>
                    <a:pt x="336" y="328"/>
                  </a:lnTo>
                  <a:lnTo>
                    <a:pt x="328" y="344"/>
                  </a:lnTo>
                  <a:lnTo>
                    <a:pt x="376" y="344"/>
                  </a:lnTo>
                  <a:lnTo>
                    <a:pt x="392" y="328"/>
                  </a:lnTo>
                  <a:lnTo>
                    <a:pt x="392" y="312"/>
                  </a:lnTo>
                  <a:lnTo>
                    <a:pt x="384" y="296"/>
                  </a:lnTo>
                  <a:lnTo>
                    <a:pt x="432" y="272"/>
                  </a:lnTo>
                  <a:lnTo>
                    <a:pt x="440" y="264"/>
                  </a:lnTo>
                  <a:lnTo>
                    <a:pt x="440" y="248"/>
                  </a:lnTo>
                  <a:lnTo>
                    <a:pt x="456" y="240"/>
                  </a:lnTo>
                  <a:lnTo>
                    <a:pt x="456" y="192"/>
                  </a:lnTo>
                  <a:lnTo>
                    <a:pt x="472" y="192"/>
                  </a:lnTo>
                  <a:lnTo>
                    <a:pt x="480" y="216"/>
                  </a:lnTo>
                  <a:lnTo>
                    <a:pt x="504" y="232"/>
                  </a:lnTo>
                  <a:lnTo>
                    <a:pt x="512" y="224"/>
                  </a:lnTo>
                  <a:lnTo>
                    <a:pt x="504" y="208"/>
                  </a:lnTo>
                  <a:lnTo>
                    <a:pt x="504" y="192"/>
                  </a:lnTo>
                  <a:lnTo>
                    <a:pt x="528" y="184"/>
                  </a:lnTo>
                  <a:lnTo>
                    <a:pt x="528" y="144"/>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6" name="Freeform 6"/>
            <p:cNvSpPr/>
            <p:nvPr/>
          </p:nvSpPr>
          <p:spPr bwMode="gray">
            <a:xfrm>
              <a:off x="5395728" y="2376088"/>
              <a:ext cx="634739" cy="673128"/>
            </a:xfrm>
            <a:custGeom>
              <a:avLst/>
              <a:gdLst>
                <a:gd name="T0" fmla="*/ 941 w 377"/>
                <a:gd name="T1" fmla="*/ 299 h 393"/>
                <a:gd name="T2" fmla="*/ 842 w 377"/>
                <a:gd name="T3" fmla="*/ 203 h 393"/>
                <a:gd name="T4" fmla="*/ 860 w 377"/>
                <a:gd name="T5" fmla="*/ 163 h 393"/>
                <a:gd name="T6" fmla="*/ 782 w 377"/>
                <a:gd name="T7" fmla="*/ 67 h 393"/>
                <a:gd name="T8" fmla="*/ 722 w 377"/>
                <a:gd name="T9" fmla="*/ 13 h 393"/>
                <a:gd name="T10" fmla="*/ 701 w 377"/>
                <a:gd name="T11" fmla="*/ 67 h 393"/>
                <a:gd name="T12" fmla="*/ 661 w 377"/>
                <a:gd name="T13" fmla="*/ 0 h 393"/>
                <a:gd name="T14" fmla="*/ 582 w 377"/>
                <a:gd name="T15" fmla="*/ 0 h 393"/>
                <a:gd name="T16" fmla="*/ 601 w 377"/>
                <a:gd name="T17" fmla="*/ 41 h 393"/>
                <a:gd name="T18" fmla="*/ 500 w 377"/>
                <a:gd name="T19" fmla="*/ 96 h 393"/>
                <a:gd name="T20" fmla="*/ 440 w 377"/>
                <a:gd name="T21" fmla="*/ 96 h 393"/>
                <a:gd name="T22" fmla="*/ 121 w 377"/>
                <a:gd name="T23" fmla="*/ 245 h 393"/>
                <a:gd name="T24" fmla="*/ 60 w 377"/>
                <a:gd name="T25" fmla="*/ 191 h 393"/>
                <a:gd name="T26" fmla="*/ 20 w 377"/>
                <a:gd name="T27" fmla="*/ 191 h 393"/>
                <a:gd name="T28" fmla="*/ 41 w 377"/>
                <a:gd name="T29" fmla="*/ 231 h 393"/>
                <a:gd name="T30" fmla="*/ 41 w 377"/>
                <a:gd name="T31" fmla="*/ 272 h 393"/>
                <a:gd name="T32" fmla="*/ 60 w 377"/>
                <a:gd name="T33" fmla="*/ 314 h 393"/>
                <a:gd name="T34" fmla="*/ 20 w 377"/>
                <a:gd name="T35" fmla="*/ 314 h 393"/>
                <a:gd name="T36" fmla="*/ 20 w 377"/>
                <a:gd name="T37" fmla="*/ 367 h 393"/>
                <a:gd name="T38" fmla="*/ 0 w 377"/>
                <a:gd name="T39" fmla="*/ 395 h 393"/>
                <a:gd name="T40" fmla="*/ 79 w 377"/>
                <a:gd name="T41" fmla="*/ 408 h 393"/>
                <a:gd name="T42" fmla="*/ 162 w 377"/>
                <a:gd name="T43" fmla="*/ 504 h 393"/>
                <a:gd name="T44" fmla="*/ 260 w 377"/>
                <a:gd name="T45" fmla="*/ 408 h 393"/>
                <a:gd name="T46" fmla="*/ 300 w 377"/>
                <a:gd name="T47" fmla="*/ 354 h 393"/>
                <a:gd name="T48" fmla="*/ 401 w 377"/>
                <a:gd name="T49" fmla="*/ 340 h 393"/>
                <a:gd name="T50" fmla="*/ 463 w 377"/>
                <a:gd name="T51" fmla="*/ 367 h 393"/>
                <a:gd name="T52" fmla="*/ 463 w 377"/>
                <a:gd name="T53" fmla="*/ 380 h 393"/>
                <a:gd name="T54" fmla="*/ 482 w 377"/>
                <a:gd name="T55" fmla="*/ 380 h 393"/>
                <a:gd name="T56" fmla="*/ 422 w 377"/>
                <a:gd name="T57" fmla="*/ 476 h 393"/>
                <a:gd name="T58" fmla="*/ 381 w 377"/>
                <a:gd name="T59" fmla="*/ 476 h 393"/>
                <a:gd name="T60" fmla="*/ 401 w 377"/>
                <a:gd name="T61" fmla="*/ 530 h 393"/>
                <a:gd name="T62" fmla="*/ 381 w 377"/>
                <a:gd name="T63" fmla="*/ 544 h 393"/>
                <a:gd name="T64" fmla="*/ 422 w 377"/>
                <a:gd name="T65" fmla="*/ 544 h 393"/>
                <a:gd name="T66" fmla="*/ 341 w 377"/>
                <a:gd name="T67" fmla="*/ 639 h 393"/>
                <a:gd name="T68" fmla="*/ 360 w 377"/>
                <a:gd name="T69" fmla="*/ 666 h 393"/>
                <a:gd name="T70" fmla="*/ 401 w 377"/>
                <a:gd name="T71" fmla="*/ 639 h 393"/>
                <a:gd name="T72" fmla="*/ 422 w 377"/>
                <a:gd name="T73" fmla="*/ 598 h 393"/>
                <a:gd name="T74" fmla="*/ 463 w 377"/>
                <a:gd name="T75" fmla="*/ 598 h 393"/>
                <a:gd name="T76" fmla="*/ 500 w 377"/>
                <a:gd name="T77" fmla="*/ 573 h 393"/>
                <a:gd name="T78" fmla="*/ 500 w 377"/>
                <a:gd name="T79" fmla="*/ 530 h 393"/>
                <a:gd name="T80" fmla="*/ 643 w 377"/>
                <a:gd name="T81" fmla="*/ 476 h 393"/>
                <a:gd name="T82" fmla="*/ 761 w 377"/>
                <a:gd name="T83" fmla="*/ 450 h 393"/>
                <a:gd name="T84" fmla="*/ 782 w 377"/>
                <a:gd name="T85" fmla="*/ 380 h 393"/>
                <a:gd name="T86" fmla="*/ 860 w 377"/>
                <a:gd name="T87" fmla="*/ 340 h 393"/>
                <a:gd name="T88" fmla="*/ 922 w 377"/>
                <a:gd name="T89" fmla="*/ 327 h 393"/>
                <a:gd name="T90" fmla="*/ 941 w 377"/>
                <a:gd name="T91" fmla="*/ 299 h 3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77"/>
                <a:gd name="T139" fmla="*/ 0 h 393"/>
                <a:gd name="T140" fmla="*/ 377 w 377"/>
                <a:gd name="T141" fmla="*/ 393 h 39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77" h="393">
                  <a:moveTo>
                    <a:pt x="376" y="176"/>
                  </a:moveTo>
                  <a:lnTo>
                    <a:pt x="336" y="120"/>
                  </a:lnTo>
                  <a:lnTo>
                    <a:pt x="344" y="96"/>
                  </a:lnTo>
                  <a:lnTo>
                    <a:pt x="312" y="40"/>
                  </a:lnTo>
                  <a:lnTo>
                    <a:pt x="288" y="8"/>
                  </a:lnTo>
                  <a:lnTo>
                    <a:pt x="280" y="40"/>
                  </a:lnTo>
                  <a:lnTo>
                    <a:pt x="264" y="0"/>
                  </a:lnTo>
                  <a:lnTo>
                    <a:pt x="232" y="0"/>
                  </a:lnTo>
                  <a:lnTo>
                    <a:pt x="240" y="24"/>
                  </a:lnTo>
                  <a:lnTo>
                    <a:pt x="200" y="56"/>
                  </a:lnTo>
                  <a:lnTo>
                    <a:pt x="176" y="56"/>
                  </a:lnTo>
                  <a:lnTo>
                    <a:pt x="48" y="144"/>
                  </a:lnTo>
                  <a:lnTo>
                    <a:pt x="24" y="112"/>
                  </a:lnTo>
                  <a:lnTo>
                    <a:pt x="8" y="112"/>
                  </a:lnTo>
                  <a:lnTo>
                    <a:pt x="16" y="136"/>
                  </a:lnTo>
                  <a:lnTo>
                    <a:pt x="16" y="160"/>
                  </a:lnTo>
                  <a:lnTo>
                    <a:pt x="24" y="184"/>
                  </a:lnTo>
                  <a:lnTo>
                    <a:pt x="8" y="184"/>
                  </a:lnTo>
                  <a:lnTo>
                    <a:pt x="8" y="216"/>
                  </a:lnTo>
                  <a:lnTo>
                    <a:pt x="0" y="232"/>
                  </a:lnTo>
                  <a:lnTo>
                    <a:pt x="32" y="240"/>
                  </a:lnTo>
                  <a:lnTo>
                    <a:pt x="64" y="296"/>
                  </a:lnTo>
                  <a:lnTo>
                    <a:pt x="104" y="240"/>
                  </a:lnTo>
                  <a:lnTo>
                    <a:pt x="120" y="208"/>
                  </a:lnTo>
                  <a:lnTo>
                    <a:pt x="160" y="200"/>
                  </a:lnTo>
                  <a:lnTo>
                    <a:pt x="184" y="216"/>
                  </a:lnTo>
                  <a:lnTo>
                    <a:pt x="184" y="224"/>
                  </a:lnTo>
                  <a:lnTo>
                    <a:pt x="192" y="224"/>
                  </a:lnTo>
                  <a:lnTo>
                    <a:pt x="168" y="280"/>
                  </a:lnTo>
                  <a:lnTo>
                    <a:pt x="152" y="280"/>
                  </a:lnTo>
                  <a:lnTo>
                    <a:pt x="160" y="312"/>
                  </a:lnTo>
                  <a:lnTo>
                    <a:pt x="152" y="320"/>
                  </a:lnTo>
                  <a:lnTo>
                    <a:pt x="168" y="320"/>
                  </a:lnTo>
                  <a:lnTo>
                    <a:pt x="136" y="376"/>
                  </a:lnTo>
                  <a:lnTo>
                    <a:pt x="144" y="392"/>
                  </a:lnTo>
                  <a:lnTo>
                    <a:pt x="160" y="376"/>
                  </a:lnTo>
                  <a:lnTo>
                    <a:pt x="168" y="352"/>
                  </a:lnTo>
                  <a:lnTo>
                    <a:pt x="184" y="352"/>
                  </a:lnTo>
                  <a:lnTo>
                    <a:pt x="200" y="336"/>
                  </a:lnTo>
                  <a:lnTo>
                    <a:pt x="200" y="312"/>
                  </a:lnTo>
                  <a:lnTo>
                    <a:pt x="256" y="280"/>
                  </a:lnTo>
                  <a:lnTo>
                    <a:pt x="304" y="264"/>
                  </a:lnTo>
                  <a:lnTo>
                    <a:pt x="312" y="224"/>
                  </a:lnTo>
                  <a:lnTo>
                    <a:pt x="344" y="200"/>
                  </a:lnTo>
                  <a:lnTo>
                    <a:pt x="368" y="192"/>
                  </a:lnTo>
                  <a:lnTo>
                    <a:pt x="376" y="176"/>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7" name="Freeform 7"/>
            <p:cNvSpPr/>
            <p:nvPr/>
          </p:nvSpPr>
          <p:spPr bwMode="gray">
            <a:xfrm>
              <a:off x="4912318" y="2528581"/>
              <a:ext cx="592703" cy="916502"/>
            </a:xfrm>
            <a:custGeom>
              <a:avLst/>
              <a:gdLst>
                <a:gd name="T0" fmla="*/ 790 w 353"/>
                <a:gd name="T1" fmla="*/ 266 h 537"/>
                <a:gd name="T2" fmla="*/ 731 w 353"/>
                <a:gd name="T3" fmla="*/ 160 h 537"/>
                <a:gd name="T4" fmla="*/ 614 w 353"/>
                <a:gd name="T5" fmla="*/ 148 h 537"/>
                <a:gd name="T6" fmla="*/ 552 w 353"/>
                <a:gd name="T7" fmla="*/ 0 h 537"/>
                <a:gd name="T8" fmla="*/ 435 w 353"/>
                <a:gd name="T9" fmla="*/ 109 h 537"/>
                <a:gd name="T10" fmla="*/ 336 w 353"/>
                <a:gd name="T11" fmla="*/ 135 h 537"/>
                <a:gd name="T12" fmla="*/ 198 w 353"/>
                <a:gd name="T13" fmla="*/ 173 h 537"/>
                <a:gd name="T14" fmla="*/ 79 w 353"/>
                <a:gd name="T15" fmla="*/ 122 h 537"/>
                <a:gd name="T16" fmla="*/ 20 w 353"/>
                <a:gd name="T17" fmla="*/ 201 h 537"/>
                <a:gd name="T18" fmla="*/ 138 w 353"/>
                <a:gd name="T19" fmla="*/ 335 h 537"/>
                <a:gd name="T20" fmla="*/ 60 w 353"/>
                <a:gd name="T21" fmla="*/ 388 h 537"/>
                <a:gd name="T22" fmla="*/ 158 w 353"/>
                <a:gd name="T23" fmla="*/ 454 h 537"/>
                <a:gd name="T24" fmla="*/ 79 w 353"/>
                <a:gd name="T25" fmla="*/ 480 h 537"/>
                <a:gd name="T26" fmla="*/ 41 w 353"/>
                <a:gd name="T27" fmla="*/ 546 h 537"/>
                <a:gd name="T28" fmla="*/ 79 w 353"/>
                <a:gd name="T29" fmla="*/ 668 h 537"/>
                <a:gd name="T30" fmla="*/ 60 w 353"/>
                <a:gd name="T31" fmla="*/ 854 h 537"/>
                <a:gd name="T32" fmla="*/ 217 w 353"/>
                <a:gd name="T33" fmla="*/ 882 h 537"/>
                <a:gd name="T34" fmla="*/ 277 w 353"/>
                <a:gd name="T35" fmla="*/ 854 h 537"/>
                <a:gd name="T36" fmla="*/ 375 w 353"/>
                <a:gd name="T37" fmla="*/ 708 h 537"/>
                <a:gd name="T38" fmla="*/ 573 w 353"/>
                <a:gd name="T39" fmla="*/ 628 h 537"/>
                <a:gd name="T40" fmla="*/ 593 w 353"/>
                <a:gd name="T41" fmla="*/ 575 h 537"/>
                <a:gd name="T42" fmla="*/ 476 w 353"/>
                <a:gd name="T43" fmla="*/ 534 h 537"/>
                <a:gd name="T44" fmla="*/ 454 w 353"/>
                <a:gd name="T45" fmla="*/ 480 h 537"/>
                <a:gd name="T46" fmla="*/ 397 w 353"/>
                <a:gd name="T47" fmla="*/ 442 h 537"/>
                <a:gd name="T48" fmla="*/ 259 w 353"/>
                <a:gd name="T49" fmla="*/ 429 h 537"/>
                <a:gd name="T50" fmla="*/ 336 w 353"/>
                <a:gd name="T51" fmla="*/ 280 h 537"/>
                <a:gd name="T52" fmla="*/ 397 w 353"/>
                <a:gd name="T53" fmla="*/ 227 h 537"/>
                <a:gd name="T54" fmla="*/ 476 w 353"/>
                <a:gd name="T55" fmla="*/ 253 h 537"/>
                <a:gd name="T56" fmla="*/ 513 w 353"/>
                <a:gd name="T57" fmla="*/ 307 h 537"/>
                <a:gd name="T58" fmla="*/ 552 w 353"/>
                <a:gd name="T59" fmla="*/ 335 h 537"/>
                <a:gd name="T60" fmla="*/ 633 w 353"/>
                <a:gd name="T61" fmla="*/ 429 h 537"/>
                <a:gd name="T62" fmla="*/ 673 w 353"/>
                <a:gd name="T63" fmla="*/ 480 h 537"/>
                <a:gd name="T64" fmla="*/ 810 w 353"/>
                <a:gd name="T65" fmla="*/ 361 h 5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3"/>
                <a:gd name="T100" fmla="*/ 0 h 537"/>
                <a:gd name="T101" fmla="*/ 353 w 353"/>
                <a:gd name="T102" fmla="*/ 537 h 5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3" h="537">
                  <a:moveTo>
                    <a:pt x="352" y="208"/>
                  </a:moveTo>
                  <a:lnTo>
                    <a:pt x="320" y="160"/>
                  </a:lnTo>
                  <a:lnTo>
                    <a:pt x="288" y="152"/>
                  </a:lnTo>
                  <a:lnTo>
                    <a:pt x="296" y="96"/>
                  </a:lnTo>
                  <a:lnTo>
                    <a:pt x="264" y="104"/>
                  </a:lnTo>
                  <a:lnTo>
                    <a:pt x="248" y="88"/>
                  </a:lnTo>
                  <a:lnTo>
                    <a:pt x="248" y="48"/>
                  </a:lnTo>
                  <a:lnTo>
                    <a:pt x="224" y="0"/>
                  </a:lnTo>
                  <a:lnTo>
                    <a:pt x="176" y="24"/>
                  </a:lnTo>
                  <a:lnTo>
                    <a:pt x="176" y="64"/>
                  </a:lnTo>
                  <a:lnTo>
                    <a:pt x="144" y="56"/>
                  </a:lnTo>
                  <a:lnTo>
                    <a:pt x="136" y="80"/>
                  </a:lnTo>
                  <a:lnTo>
                    <a:pt x="112" y="72"/>
                  </a:lnTo>
                  <a:lnTo>
                    <a:pt x="80" y="104"/>
                  </a:lnTo>
                  <a:lnTo>
                    <a:pt x="56" y="56"/>
                  </a:lnTo>
                  <a:lnTo>
                    <a:pt x="32" y="72"/>
                  </a:lnTo>
                  <a:lnTo>
                    <a:pt x="24" y="112"/>
                  </a:lnTo>
                  <a:lnTo>
                    <a:pt x="8" y="120"/>
                  </a:lnTo>
                  <a:lnTo>
                    <a:pt x="32" y="184"/>
                  </a:lnTo>
                  <a:lnTo>
                    <a:pt x="56" y="200"/>
                  </a:lnTo>
                  <a:lnTo>
                    <a:pt x="32" y="216"/>
                  </a:lnTo>
                  <a:lnTo>
                    <a:pt x="24" y="232"/>
                  </a:lnTo>
                  <a:lnTo>
                    <a:pt x="56" y="232"/>
                  </a:lnTo>
                  <a:lnTo>
                    <a:pt x="64" y="272"/>
                  </a:lnTo>
                  <a:lnTo>
                    <a:pt x="48" y="304"/>
                  </a:lnTo>
                  <a:lnTo>
                    <a:pt x="32" y="288"/>
                  </a:lnTo>
                  <a:lnTo>
                    <a:pt x="16" y="304"/>
                  </a:lnTo>
                  <a:lnTo>
                    <a:pt x="16" y="328"/>
                  </a:lnTo>
                  <a:lnTo>
                    <a:pt x="0" y="344"/>
                  </a:lnTo>
                  <a:lnTo>
                    <a:pt x="32" y="400"/>
                  </a:lnTo>
                  <a:lnTo>
                    <a:pt x="8" y="488"/>
                  </a:lnTo>
                  <a:lnTo>
                    <a:pt x="24" y="512"/>
                  </a:lnTo>
                  <a:lnTo>
                    <a:pt x="72" y="512"/>
                  </a:lnTo>
                  <a:lnTo>
                    <a:pt x="88" y="528"/>
                  </a:lnTo>
                  <a:lnTo>
                    <a:pt x="128" y="536"/>
                  </a:lnTo>
                  <a:lnTo>
                    <a:pt x="112" y="512"/>
                  </a:lnTo>
                  <a:lnTo>
                    <a:pt x="120" y="480"/>
                  </a:lnTo>
                  <a:lnTo>
                    <a:pt x="152" y="424"/>
                  </a:lnTo>
                  <a:lnTo>
                    <a:pt x="192" y="384"/>
                  </a:lnTo>
                  <a:lnTo>
                    <a:pt x="232" y="376"/>
                  </a:lnTo>
                  <a:lnTo>
                    <a:pt x="248" y="360"/>
                  </a:lnTo>
                  <a:lnTo>
                    <a:pt x="240" y="344"/>
                  </a:lnTo>
                  <a:lnTo>
                    <a:pt x="224" y="312"/>
                  </a:lnTo>
                  <a:lnTo>
                    <a:pt x="192" y="320"/>
                  </a:lnTo>
                  <a:lnTo>
                    <a:pt x="176" y="312"/>
                  </a:lnTo>
                  <a:lnTo>
                    <a:pt x="184" y="288"/>
                  </a:lnTo>
                  <a:lnTo>
                    <a:pt x="184" y="248"/>
                  </a:lnTo>
                  <a:lnTo>
                    <a:pt x="160" y="264"/>
                  </a:lnTo>
                  <a:lnTo>
                    <a:pt x="128" y="256"/>
                  </a:lnTo>
                  <a:lnTo>
                    <a:pt x="104" y="256"/>
                  </a:lnTo>
                  <a:lnTo>
                    <a:pt x="104" y="224"/>
                  </a:lnTo>
                  <a:lnTo>
                    <a:pt x="136" y="168"/>
                  </a:lnTo>
                  <a:lnTo>
                    <a:pt x="152" y="168"/>
                  </a:lnTo>
                  <a:lnTo>
                    <a:pt x="160" y="136"/>
                  </a:lnTo>
                  <a:lnTo>
                    <a:pt x="176" y="136"/>
                  </a:lnTo>
                  <a:lnTo>
                    <a:pt x="192" y="152"/>
                  </a:lnTo>
                  <a:lnTo>
                    <a:pt x="216" y="152"/>
                  </a:lnTo>
                  <a:lnTo>
                    <a:pt x="208" y="184"/>
                  </a:lnTo>
                  <a:lnTo>
                    <a:pt x="208" y="200"/>
                  </a:lnTo>
                  <a:lnTo>
                    <a:pt x="224" y="200"/>
                  </a:lnTo>
                  <a:lnTo>
                    <a:pt x="224" y="232"/>
                  </a:lnTo>
                  <a:lnTo>
                    <a:pt x="256" y="256"/>
                  </a:lnTo>
                  <a:lnTo>
                    <a:pt x="264" y="280"/>
                  </a:lnTo>
                  <a:lnTo>
                    <a:pt x="272" y="288"/>
                  </a:lnTo>
                  <a:lnTo>
                    <a:pt x="312" y="256"/>
                  </a:lnTo>
                  <a:lnTo>
                    <a:pt x="328" y="216"/>
                  </a:lnTo>
                  <a:lnTo>
                    <a:pt x="352" y="208"/>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8" name="Freeform 8"/>
            <p:cNvSpPr/>
            <p:nvPr/>
          </p:nvSpPr>
          <p:spPr bwMode="gray">
            <a:xfrm>
              <a:off x="5084664" y="2761172"/>
              <a:ext cx="190562" cy="218728"/>
            </a:xfrm>
            <a:custGeom>
              <a:avLst/>
              <a:gdLst>
                <a:gd name="T0" fmla="*/ 283 w 113"/>
                <a:gd name="T1" fmla="*/ 103 h 129"/>
                <a:gd name="T2" fmla="*/ 243 w 113"/>
                <a:gd name="T3" fmla="*/ 64 h 129"/>
                <a:gd name="T4" fmla="*/ 283 w 113"/>
                <a:gd name="T5" fmla="*/ 26 h 129"/>
                <a:gd name="T6" fmla="*/ 202 w 113"/>
                <a:gd name="T7" fmla="*/ 26 h 129"/>
                <a:gd name="T8" fmla="*/ 183 w 113"/>
                <a:gd name="T9" fmla="*/ 0 h 129"/>
                <a:gd name="T10" fmla="*/ 141 w 113"/>
                <a:gd name="T11" fmla="*/ 0 h 129"/>
                <a:gd name="T12" fmla="*/ 122 w 113"/>
                <a:gd name="T13" fmla="*/ 52 h 129"/>
                <a:gd name="T14" fmla="*/ 83 w 113"/>
                <a:gd name="T15" fmla="*/ 52 h 129"/>
                <a:gd name="T16" fmla="*/ 0 w 113"/>
                <a:gd name="T17" fmla="*/ 143 h 129"/>
                <a:gd name="T18" fmla="*/ 0 w 113"/>
                <a:gd name="T19" fmla="*/ 194 h 129"/>
                <a:gd name="T20" fmla="*/ 83 w 113"/>
                <a:gd name="T21" fmla="*/ 194 h 129"/>
                <a:gd name="T22" fmla="*/ 122 w 113"/>
                <a:gd name="T23" fmla="*/ 207 h 129"/>
                <a:gd name="T24" fmla="*/ 202 w 113"/>
                <a:gd name="T25" fmla="*/ 181 h 129"/>
                <a:gd name="T26" fmla="*/ 202 w 113"/>
                <a:gd name="T27" fmla="*/ 156 h 129"/>
                <a:gd name="T28" fmla="*/ 183 w 113"/>
                <a:gd name="T29" fmla="*/ 130 h 129"/>
                <a:gd name="T30" fmla="*/ 243 w 113"/>
                <a:gd name="T31" fmla="*/ 130 h 129"/>
                <a:gd name="T32" fmla="*/ 283 w 113"/>
                <a:gd name="T33" fmla="*/ 103 h 1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3"/>
                <a:gd name="T52" fmla="*/ 0 h 129"/>
                <a:gd name="T53" fmla="*/ 113 w 113"/>
                <a:gd name="T54" fmla="*/ 129 h 1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3" h="129">
                  <a:moveTo>
                    <a:pt x="112" y="64"/>
                  </a:moveTo>
                  <a:lnTo>
                    <a:pt x="96" y="40"/>
                  </a:lnTo>
                  <a:lnTo>
                    <a:pt x="112" y="16"/>
                  </a:lnTo>
                  <a:lnTo>
                    <a:pt x="80" y="16"/>
                  </a:lnTo>
                  <a:lnTo>
                    <a:pt x="72" y="0"/>
                  </a:lnTo>
                  <a:lnTo>
                    <a:pt x="56" y="0"/>
                  </a:lnTo>
                  <a:lnTo>
                    <a:pt x="48" y="32"/>
                  </a:lnTo>
                  <a:lnTo>
                    <a:pt x="32" y="32"/>
                  </a:lnTo>
                  <a:lnTo>
                    <a:pt x="0" y="88"/>
                  </a:lnTo>
                  <a:lnTo>
                    <a:pt x="0" y="120"/>
                  </a:lnTo>
                  <a:lnTo>
                    <a:pt x="32" y="120"/>
                  </a:lnTo>
                  <a:lnTo>
                    <a:pt x="48" y="128"/>
                  </a:lnTo>
                  <a:lnTo>
                    <a:pt x="80" y="112"/>
                  </a:lnTo>
                  <a:lnTo>
                    <a:pt x="80" y="96"/>
                  </a:lnTo>
                  <a:lnTo>
                    <a:pt x="72" y="80"/>
                  </a:lnTo>
                  <a:lnTo>
                    <a:pt x="96" y="80"/>
                  </a:lnTo>
                  <a:lnTo>
                    <a:pt x="112" y="64"/>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9" name="Freeform 9"/>
            <p:cNvSpPr/>
            <p:nvPr/>
          </p:nvSpPr>
          <p:spPr bwMode="gray">
            <a:xfrm>
              <a:off x="5206568" y="2868996"/>
              <a:ext cx="149927" cy="206405"/>
            </a:xfrm>
            <a:custGeom>
              <a:avLst/>
              <a:gdLst>
                <a:gd name="T0" fmla="*/ 221 w 89"/>
                <a:gd name="T1" fmla="*/ 135 h 121"/>
                <a:gd name="T2" fmla="*/ 200 w 89"/>
                <a:gd name="T3" fmla="*/ 93 h 121"/>
                <a:gd name="T4" fmla="*/ 141 w 89"/>
                <a:gd name="T5" fmla="*/ 66 h 121"/>
                <a:gd name="T6" fmla="*/ 121 w 89"/>
                <a:gd name="T7" fmla="*/ 13 h 121"/>
                <a:gd name="T8" fmla="*/ 79 w 89"/>
                <a:gd name="T9" fmla="*/ 0 h 121"/>
                <a:gd name="T10" fmla="*/ 60 w 89"/>
                <a:gd name="T11" fmla="*/ 13 h 121"/>
                <a:gd name="T12" fmla="*/ 79 w 89"/>
                <a:gd name="T13" fmla="*/ 80 h 121"/>
                <a:gd name="T14" fmla="*/ 20 w 89"/>
                <a:gd name="T15" fmla="*/ 80 h 121"/>
                <a:gd name="T16" fmla="*/ 0 w 89"/>
                <a:gd name="T17" fmla="*/ 186 h 121"/>
                <a:gd name="T18" fmla="*/ 41 w 89"/>
                <a:gd name="T19" fmla="*/ 200 h 121"/>
                <a:gd name="T20" fmla="*/ 141 w 89"/>
                <a:gd name="T21" fmla="*/ 186 h 121"/>
                <a:gd name="T22" fmla="*/ 141 w 89"/>
                <a:gd name="T23" fmla="*/ 135 h 121"/>
                <a:gd name="T24" fmla="*/ 221 w 89"/>
                <a:gd name="T25" fmla="*/ 135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9"/>
                <a:gd name="T40" fmla="*/ 0 h 121"/>
                <a:gd name="T41" fmla="*/ 89 w 89"/>
                <a:gd name="T42" fmla="*/ 121 h 1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9" h="121">
                  <a:moveTo>
                    <a:pt x="88" y="80"/>
                  </a:moveTo>
                  <a:lnTo>
                    <a:pt x="80" y="56"/>
                  </a:lnTo>
                  <a:lnTo>
                    <a:pt x="56" y="40"/>
                  </a:lnTo>
                  <a:lnTo>
                    <a:pt x="48" y="8"/>
                  </a:lnTo>
                  <a:lnTo>
                    <a:pt x="32" y="0"/>
                  </a:lnTo>
                  <a:lnTo>
                    <a:pt x="24" y="8"/>
                  </a:lnTo>
                  <a:lnTo>
                    <a:pt x="32" y="48"/>
                  </a:lnTo>
                  <a:lnTo>
                    <a:pt x="8" y="48"/>
                  </a:lnTo>
                  <a:lnTo>
                    <a:pt x="0" y="112"/>
                  </a:lnTo>
                  <a:lnTo>
                    <a:pt x="16" y="120"/>
                  </a:lnTo>
                  <a:lnTo>
                    <a:pt x="56" y="112"/>
                  </a:lnTo>
                  <a:lnTo>
                    <a:pt x="56" y="80"/>
                  </a:lnTo>
                  <a:lnTo>
                    <a:pt x="88" y="80"/>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10" name="Freeform 10"/>
            <p:cNvSpPr/>
            <p:nvPr/>
          </p:nvSpPr>
          <p:spPr bwMode="gray">
            <a:xfrm>
              <a:off x="5206568" y="2882859"/>
              <a:ext cx="57449" cy="69315"/>
            </a:xfrm>
            <a:custGeom>
              <a:avLst/>
              <a:gdLst>
                <a:gd name="T0" fmla="*/ 96 w 33"/>
                <a:gd name="T1" fmla="*/ 64 h 41"/>
                <a:gd name="T2" fmla="*/ 24 w 33"/>
                <a:gd name="T3" fmla="*/ 64 h 41"/>
                <a:gd name="T4" fmla="*/ 24 w 33"/>
                <a:gd name="T5" fmla="*/ 38 h 41"/>
                <a:gd name="T6" fmla="*/ 0 w 33"/>
                <a:gd name="T7" fmla="*/ 0 h 41"/>
                <a:gd name="T8" fmla="*/ 71 w 33"/>
                <a:gd name="T9" fmla="*/ 13 h 41"/>
                <a:gd name="T10" fmla="*/ 96 w 33"/>
                <a:gd name="T11" fmla="*/ 64 h 41"/>
                <a:gd name="T12" fmla="*/ 0 60000 65536"/>
                <a:gd name="T13" fmla="*/ 0 60000 65536"/>
                <a:gd name="T14" fmla="*/ 0 60000 65536"/>
                <a:gd name="T15" fmla="*/ 0 60000 65536"/>
                <a:gd name="T16" fmla="*/ 0 60000 65536"/>
                <a:gd name="T17" fmla="*/ 0 60000 65536"/>
                <a:gd name="T18" fmla="*/ 0 w 33"/>
                <a:gd name="T19" fmla="*/ 0 h 41"/>
                <a:gd name="T20" fmla="*/ 33 w 3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3" h="41">
                  <a:moveTo>
                    <a:pt x="32" y="40"/>
                  </a:moveTo>
                  <a:lnTo>
                    <a:pt x="8" y="40"/>
                  </a:lnTo>
                  <a:lnTo>
                    <a:pt x="8" y="24"/>
                  </a:lnTo>
                  <a:lnTo>
                    <a:pt x="0" y="0"/>
                  </a:lnTo>
                  <a:lnTo>
                    <a:pt x="24" y="8"/>
                  </a:lnTo>
                  <a:lnTo>
                    <a:pt x="32" y="40"/>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11" name="Freeform 11"/>
            <p:cNvSpPr/>
            <p:nvPr/>
          </p:nvSpPr>
          <p:spPr bwMode="gray">
            <a:xfrm>
              <a:off x="5072054" y="3129313"/>
              <a:ext cx="730020" cy="494449"/>
            </a:xfrm>
            <a:custGeom>
              <a:avLst/>
              <a:gdLst>
                <a:gd name="T0" fmla="*/ 384 w 433"/>
                <a:gd name="T1" fmla="*/ 13 h 289"/>
                <a:gd name="T2" fmla="*/ 343 w 433"/>
                <a:gd name="T3" fmla="*/ 41 h 289"/>
                <a:gd name="T4" fmla="*/ 243 w 433"/>
                <a:gd name="T5" fmla="*/ 54 h 289"/>
                <a:gd name="T6" fmla="*/ 141 w 433"/>
                <a:gd name="T7" fmla="*/ 122 h 289"/>
                <a:gd name="T8" fmla="*/ 41 w 433"/>
                <a:gd name="T9" fmla="*/ 215 h 289"/>
                <a:gd name="T10" fmla="*/ 41 w 433"/>
                <a:gd name="T11" fmla="*/ 271 h 289"/>
                <a:gd name="T12" fmla="*/ 83 w 433"/>
                <a:gd name="T13" fmla="*/ 311 h 289"/>
                <a:gd name="T14" fmla="*/ 122 w 433"/>
                <a:gd name="T15" fmla="*/ 298 h 289"/>
                <a:gd name="T16" fmla="*/ 162 w 433"/>
                <a:gd name="T17" fmla="*/ 298 h 289"/>
                <a:gd name="T18" fmla="*/ 20 w 433"/>
                <a:gd name="T19" fmla="*/ 380 h 289"/>
                <a:gd name="T20" fmla="*/ 0 w 433"/>
                <a:gd name="T21" fmla="*/ 419 h 289"/>
                <a:gd name="T22" fmla="*/ 41 w 433"/>
                <a:gd name="T23" fmla="*/ 432 h 289"/>
                <a:gd name="T24" fmla="*/ 122 w 433"/>
                <a:gd name="T25" fmla="*/ 486 h 289"/>
                <a:gd name="T26" fmla="*/ 202 w 433"/>
                <a:gd name="T27" fmla="*/ 486 h 289"/>
                <a:gd name="T28" fmla="*/ 243 w 433"/>
                <a:gd name="T29" fmla="*/ 459 h 289"/>
                <a:gd name="T30" fmla="*/ 243 w 433"/>
                <a:gd name="T31" fmla="*/ 432 h 289"/>
                <a:gd name="T32" fmla="*/ 283 w 433"/>
                <a:gd name="T33" fmla="*/ 445 h 289"/>
                <a:gd name="T34" fmla="*/ 301 w 433"/>
                <a:gd name="T35" fmla="*/ 459 h 289"/>
                <a:gd name="T36" fmla="*/ 384 w 433"/>
                <a:gd name="T37" fmla="*/ 486 h 289"/>
                <a:gd name="T38" fmla="*/ 422 w 433"/>
                <a:gd name="T39" fmla="*/ 459 h 289"/>
                <a:gd name="T40" fmla="*/ 484 w 433"/>
                <a:gd name="T41" fmla="*/ 459 h 289"/>
                <a:gd name="T42" fmla="*/ 484 w 433"/>
                <a:gd name="T43" fmla="*/ 486 h 289"/>
                <a:gd name="T44" fmla="*/ 525 w 433"/>
                <a:gd name="T45" fmla="*/ 472 h 289"/>
                <a:gd name="T46" fmla="*/ 606 w 433"/>
                <a:gd name="T47" fmla="*/ 393 h 289"/>
                <a:gd name="T48" fmla="*/ 646 w 433"/>
                <a:gd name="T49" fmla="*/ 393 h 289"/>
                <a:gd name="T50" fmla="*/ 746 w 433"/>
                <a:gd name="T51" fmla="*/ 285 h 289"/>
                <a:gd name="T52" fmla="*/ 746 w 433"/>
                <a:gd name="T53" fmla="*/ 244 h 289"/>
                <a:gd name="T54" fmla="*/ 766 w 433"/>
                <a:gd name="T55" fmla="*/ 231 h 289"/>
                <a:gd name="T56" fmla="*/ 786 w 433"/>
                <a:gd name="T57" fmla="*/ 258 h 289"/>
                <a:gd name="T58" fmla="*/ 868 w 433"/>
                <a:gd name="T59" fmla="*/ 163 h 289"/>
                <a:gd name="T60" fmla="*/ 948 w 433"/>
                <a:gd name="T61" fmla="*/ 136 h 289"/>
                <a:gd name="T62" fmla="*/ 948 w 433"/>
                <a:gd name="T63" fmla="*/ 149 h 289"/>
                <a:gd name="T64" fmla="*/ 1010 w 433"/>
                <a:gd name="T65" fmla="*/ 109 h 289"/>
                <a:gd name="T66" fmla="*/ 1052 w 433"/>
                <a:gd name="T67" fmla="*/ 122 h 289"/>
                <a:gd name="T68" fmla="*/ 1090 w 433"/>
                <a:gd name="T69" fmla="*/ 41 h 289"/>
                <a:gd name="T70" fmla="*/ 1070 w 433"/>
                <a:gd name="T71" fmla="*/ 27 h 289"/>
                <a:gd name="T72" fmla="*/ 1010 w 433"/>
                <a:gd name="T73" fmla="*/ 27 h 289"/>
                <a:gd name="T74" fmla="*/ 969 w 433"/>
                <a:gd name="T75" fmla="*/ 41 h 289"/>
                <a:gd name="T76" fmla="*/ 868 w 433"/>
                <a:gd name="T77" fmla="*/ 41 h 289"/>
                <a:gd name="T78" fmla="*/ 828 w 433"/>
                <a:gd name="T79" fmla="*/ 0 h 289"/>
                <a:gd name="T80" fmla="*/ 685 w 433"/>
                <a:gd name="T81" fmla="*/ 67 h 289"/>
                <a:gd name="T82" fmla="*/ 668 w 433"/>
                <a:gd name="T83" fmla="*/ 109 h 289"/>
                <a:gd name="T84" fmla="*/ 626 w 433"/>
                <a:gd name="T85" fmla="*/ 109 h 289"/>
                <a:gd name="T86" fmla="*/ 505 w 433"/>
                <a:gd name="T87" fmla="*/ 109 h 289"/>
                <a:gd name="T88" fmla="*/ 505 w 433"/>
                <a:gd name="T89" fmla="*/ 81 h 289"/>
                <a:gd name="T90" fmla="*/ 546 w 433"/>
                <a:gd name="T91" fmla="*/ 54 h 289"/>
                <a:gd name="T92" fmla="*/ 505 w 433"/>
                <a:gd name="T93" fmla="*/ 0 h 289"/>
                <a:gd name="T94" fmla="*/ 444 w 433"/>
                <a:gd name="T95" fmla="*/ 0 h 289"/>
                <a:gd name="T96" fmla="*/ 422 w 433"/>
                <a:gd name="T97" fmla="*/ 0 h 289"/>
                <a:gd name="T98" fmla="*/ 404 w 433"/>
                <a:gd name="T99" fmla="*/ 27 h 289"/>
                <a:gd name="T100" fmla="*/ 384 w 433"/>
                <a:gd name="T101" fmla="*/ 13 h 28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33"/>
                <a:gd name="T154" fmla="*/ 0 h 289"/>
                <a:gd name="T155" fmla="*/ 433 w 433"/>
                <a:gd name="T156" fmla="*/ 289 h 28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33" h="289">
                  <a:moveTo>
                    <a:pt x="152" y="8"/>
                  </a:moveTo>
                  <a:lnTo>
                    <a:pt x="136" y="24"/>
                  </a:lnTo>
                  <a:lnTo>
                    <a:pt x="96" y="32"/>
                  </a:lnTo>
                  <a:lnTo>
                    <a:pt x="56" y="72"/>
                  </a:lnTo>
                  <a:lnTo>
                    <a:pt x="16" y="128"/>
                  </a:lnTo>
                  <a:lnTo>
                    <a:pt x="16" y="160"/>
                  </a:lnTo>
                  <a:lnTo>
                    <a:pt x="32" y="184"/>
                  </a:lnTo>
                  <a:lnTo>
                    <a:pt x="48" y="176"/>
                  </a:lnTo>
                  <a:lnTo>
                    <a:pt x="64" y="176"/>
                  </a:lnTo>
                  <a:lnTo>
                    <a:pt x="8" y="224"/>
                  </a:lnTo>
                  <a:lnTo>
                    <a:pt x="0" y="248"/>
                  </a:lnTo>
                  <a:lnTo>
                    <a:pt x="16" y="256"/>
                  </a:lnTo>
                  <a:lnTo>
                    <a:pt x="48" y="288"/>
                  </a:lnTo>
                  <a:lnTo>
                    <a:pt x="80" y="288"/>
                  </a:lnTo>
                  <a:lnTo>
                    <a:pt x="96" y="272"/>
                  </a:lnTo>
                  <a:lnTo>
                    <a:pt x="96" y="256"/>
                  </a:lnTo>
                  <a:lnTo>
                    <a:pt x="112" y="264"/>
                  </a:lnTo>
                  <a:lnTo>
                    <a:pt x="120" y="272"/>
                  </a:lnTo>
                  <a:lnTo>
                    <a:pt x="152" y="288"/>
                  </a:lnTo>
                  <a:lnTo>
                    <a:pt x="168" y="272"/>
                  </a:lnTo>
                  <a:lnTo>
                    <a:pt x="192" y="272"/>
                  </a:lnTo>
                  <a:lnTo>
                    <a:pt x="192" y="288"/>
                  </a:lnTo>
                  <a:lnTo>
                    <a:pt x="208" y="280"/>
                  </a:lnTo>
                  <a:lnTo>
                    <a:pt x="240" y="232"/>
                  </a:lnTo>
                  <a:lnTo>
                    <a:pt x="256" y="232"/>
                  </a:lnTo>
                  <a:lnTo>
                    <a:pt x="296" y="168"/>
                  </a:lnTo>
                  <a:lnTo>
                    <a:pt x="296" y="144"/>
                  </a:lnTo>
                  <a:lnTo>
                    <a:pt x="304" y="136"/>
                  </a:lnTo>
                  <a:lnTo>
                    <a:pt x="312" y="152"/>
                  </a:lnTo>
                  <a:lnTo>
                    <a:pt x="344" y="96"/>
                  </a:lnTo>
                  <a:lnTo>
                    <a:pt x="376" y="80"/>
                  </a:lnTo>
                  <a:lnTo>
                    <a:pt x="376" y="88"/>
                  </a:lnTo>
                  <a:lnTo>
                    <a:pt x="400" y="64"/>
                  </a:lnTo>
                  <a:lnTo>
                    <a:pt x="416" y="72"/>
                  </a:lnTo>
                  <a:lnTo>
                    <a:pt x="432" y="24"/>
                  </a:lnTo>
                  <a:lnTo>
                    <a:pt x="424" y="16"/>
                  </a:lnTo>
                  <a:lnTo>
                    <a:pt x="400" y="16"/>
                  </a:lnTo>
                  <a:lnTo>
                    <a:pt x="384" y="24"/>
                  </a:lnTo>
                  <a:lnTo>
                    <a:pt x="344" y="24"/>
                  </a:lnTo>
                  <a:lnTo>
                    <a:pt x="328" y="0"/>
                  </a:lnTo>
                  <a:lnTo>
                    <a:pt x="272" y="40"/>
                  </a:lnTo>
                  <a:lnTo>
                    <a:pt x="264" y="64"/>
                  </a:lnTo>
                  <a:lnTo>
                    <a:pt x="248" y="64"/>
                  </a:lnTo>
                  <a:lnTo>
                    <a:pt x="200" y="64"/>
                  </a:lnTo>
                  <a:lnTo>
                    <a:pt x="200" y="48"/>
                  </a:lnTo>
                  <a:lnTo>
                    <a:pt x="216" y="32"/>
                  </a:lnTo>
                  <a:lnTo>
                    <a:pt x="200" y="0"/>
                  </a:lnTo>
                  <a:lnTo>
                    <a:pt x="176" y="0"/>
                  </a:lnTo>
                  <a:lnTo>
                    <a:pt x="168" y="0"/>
                  </a:lnTo>
                  <a:lnTo>
                    <a:pt x="160" y="16"/>
                  </a:lnTo>
                  <a:lnTo>
                    <a:pt x="152" y="8"/>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12" name="Freeform 12"/>
            <p:cNvSpPr/>
            <p:nvPr/>
          </p:nvSpPr>
          <p:spPr bwMode="gray">
            <a:xfrm>
              <a:off x="5221981" y="3525180"/>
              <a:ext cx="605314" cy="546820"/>
            </a:xfrm>
            <a:custGeom>
              <a:avLst/>
              <a:gdLst>
                <a:gd name="T0" fmla="*/ 413 w 361"/>
                <a:gd name="T1" fmla="*/ 0 h 321"/>
                <a:gd name="T2" fmla="*/ 373 w 361"/>
                <a:gd name="T3" fmla="*/ 0 h 321"/>
                <a:gd name="T4" fmla="*/ 296 w 361"/>
                <a:gd name="T5" fmla="*/ 80 h 321"/>
                <a:gd name="T6" fmla="*/ 236 w 361"/>
                <a:gd name="T7" fmla="*/ 93 h 321"/>
                <a:gd name="T8" fmla="*/ 236 w 361"/>
                <a:gd name="T9" fmla="*/ 66 h 321"/>
                <a:gd name="T10" fmla="*/ 197 w 361"/>
                <a:gd name="T11" fmla="*/ 66 h 321"/>
                <a:gd name="T12" fmla="*/ 158 w 361"/>
                <a:gd name="T13" fmla="*/ 93 h 321"/>
                <a:gd name="T14" fmla="*/ 78 w 361"/>
                <a:gd name="T15" fmla="*/ 66 h 321"/>
                <a:gd name="T16" fmla="*/ 60 w 361"/>
                <a:gd name="T17" fmla="*/ 53 h 321"/>
                <a:gd name="T18" fmla="*/ 20 w 361"/>
                <a:gd name="T19" fmla="*/ 40 h 321"/>
                <a:gd name="T20" fmla="*/ 20 w 361"/>
                <a:gd name="T21" fmla="*/ 66 h 321"/>
                <a:gd name="T22" fmla="*/ 0 w 361"/>
                <a:gd name="T23" fmla="*/ 80 h 321"/>
                <a:gd name="T24" fmla="*/ 78 w 361"/>
                <a:gd name="T25" fmla="*/ 93 h 321"/>
                <a:gd name="T26" fmla="*/ 97 w 361"/>
                <a:gd name="T27" fmla="*/ 130 h 321"/>
                <a:gd name="T28" fmla="*/ 138 w 361"/>
                <a:gd name="T29" fmla="*/ 130 h 321"/>
                <a:gd name="T30" fmla="*/ 197 w 361"/>
                <a:gd name="T31" fmla="*/ 186 h 321"/>
                <a:gd name="T32" fmla="*/ 254 w 361"/>
                <a:gd name="T33" fmla="*/ 171 h 321"/>
                <a:gd name="T34" fmla="*/ 254 w 361"/>
                <a:gd name="T35" fmla="*/ 239 h 321"/>
                <a:gd name="T36" fmla="*/ 334 w 361"/>
                <a:gd name="T37" fmla="*/ 304 h 321"/>
                <a:gd name="T38" fmla="*/ 373 w 361"/>
                <a:gd name="T39" fmla="*/ 304 h 321"/>
                <a:gd name="T40" fmla="*/ 393 w 361"/>
                <a:gd name="T41" fmla="*/ 279 h 321"/>
                <a:gd name="T42" fmla="*/ 451 w 361"/>
                <a:gd name="T43" fmla="*/ 316 h 321"/>
                <a:gd name="T44" fmla="*/ 413 w 361"/>
                <a:gd name="T45" fmla="*/ 344 h 321"/>
                <a:gd name="T46" fmla="*/ 393 w 361"/>
                <a:gd name="T47" fmla="*/ 331 h 321"/>
                <a:gd name="T48" fmla="*/ 354 w 361"/>
                <a:gd name="T49" fmla="*/ 316 h 321"/>
                <a:gd name="T50" fmla="*/ 354 w 361"/>
                <a:gd name="T51" fmla="*/ 370 h 321"/>
                <a:gd name="T52" fmla="*/ 334 w 361"/>
                <a:gd name="T53" fmla="*/ 396 h 321"/>
                <a:gd name="T54" fmla="*/ 393 w 361"/>
                <a:gd name="T55" fmla="*/ 450 h 321"/>
                <a:gd name="T56" fmla="*/ 393 w 361"/>
                <a:gd name="T57" fmla="*/ 489 h 321"/>
                <a:gd name="T58" fmla="*/ 489 w 361"/>
                <a:gd name="T59" fmla="*/ 489 h 321"/>
                <a:gd name="T60" fmla="*/ 530 w 361"/>
                <a:gd name="T61" fmla="*/ 516 h 321"/>
                <a:gd name="T62" fmla="*/ 588 w 361"/>
                <a:gd name="T63" fmla="*/ 503 h 321"/>
                <a:gd name="T64" fmla="*/ 668 w 361"/>
                <a:gd name="T65" fmla="*/ 529 h 321"/>
                <a:gd name="T66" fmla="*/ 726 w 361"/>
                <a:gd name="T67" fmla="*/ 489 h 321"/>
                <a:gd name="T68" fmla="*/ 785 w 361"/>
                <a:gd name="T69" fmla="*/ 424 h 321"/>
                <a:gd name="T70" fmla="*/ 707 w 361"/>
                <a:gd name="T71" fmla="*/ 396 h 321"/>
                <a:gd name="T72" fmla="*/ 785 w 361"/>
                <a:gd name="T73" fmla="*/ 384 h 321"/>
                <a:gd name="T74" fmla="*/ 805 w 361"/>
                <a:gd name="T75" fmla="*/ 396 h 321"/>
                <a:gd name="T76" fmla="*/ 883 w 361"/>
                <a:gd name="T77" fmla="*/ 384 h 321"/>
                <a:gd name="T78" fmla="*/ 883 w 361"/>
                <a:gd name="T79" fmla="*/ 370 h 321"/>
                <a:gd name="T80" fmla="*/ 785 w 361"/>
                <a:gd name="T81" fmla="*/ 331 h 321"/>
                <a:gd name="T82" fmla="*/ 785 w 361"/>
                <a:gd name="T83" fmla="*/ 304 h 321"/>
                <a:gd name="T84" fmla="*/ 748 w 361"/>
                <a:gd name="T85" fmla="*/ 292 h 321"/>
                <a:gd name="T86" fmla="*/ 707 w 361"/>
                <a:gd name="T87" fmla="*/ 279 h 321"/>
                <a:gd name="T88" fmla="*/ 668 w 361"/>
                <a:gd name="T89" fmla="*/ 212 h 321"/>
                <a:gd name="T90" fmla="*/ 570 w 361"/>
                <a:gd name="T91" fmla="*/ 106 h 321"/>
                <a:gd name="T92" fmla="*/ 570 w 361"/>
                <a:gd name="T93" fmla="*/ 66 h 321"/>
                <a:gd name="T94" fmla="*/ 471 w 361"/>
                <a:gd name="T95" fmla="*/ 53 h 321"/>
                <a:gd name="T96" fmla="*/ 432 w 361"/>
                <a:gd name="T97" fmla="*/ 40 h 321"/>
                <a:gd name="T98" fmla="*/ 413 w 361"/>
                <a:gd name="T99" fmla="*/ 0 h 3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1"/>
                <a:gd name="T151" fmla="*/ 0 h 321"/>
                <a:gd name="T152" fmla="*/ 361 w 361"/>
                <a:gd name="T153" fmla="*/ 321 h 32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1" h="321">
                  <a:moveTo>
                    <a:pt x="168" y="0"/>
                  </a:moveTo>
                  <a:lnTo>
                    <a:pt x="152" y="0"/>
                  </a:lnTo>
                  <a:lnTo>
                    <a:pt x="120" y="48"/>
                  </a:lnTo>
                  <a:lnTo>
                    <a:pt x="96" y="56"/>
                  </a:lnTo>
                  <a:lnTo>
                    <a:pt x="96" y="40"/>
                  </a:lnTo>
                  <a:lnTo>
                    <a:pt x="80" y="40"/>
                  </a:lnTo>
                  <a:lnTo>
                    <a:pt x="64" y="56"/>
                  </a:lnTo>
                  <a:lnTo>
                    <a:pt x="32" y="40"/>
                  </a:lnTo>
                  <a:lnTo>
                    <a:pt x="24" y="32"/>
                  </a:lnTo>
                  <a:lnTo>
                    <a:pt x="8" y="24"/>
                  </a:lnTo>
                  <a:lnTo>
                    <a:pt x="8" y="40"/>
                  </a:lnTo>
                  <a:lnTo>
                    <a:pt x="0" y="48"/>
                  </a:lnTo>
                  <a:lnTo>
                    <a:pt x="32" y="56"/>
                  </a:lnTo>
                  <a:lnTo>
                    <a:pt x="40" y="80"/>
                  </a:lnTo>
                  <a:lnTo>
                    <a:pt x="56" y="80"/>
                  </a:lnTo>
                  <a:lnTo>
                    <a:pt x="80" y="112"/>
                  </a:lnTo>
                  <a:lnTo>
                    <a:pt x="104" y="104"/>
                  </a:lnTo>
                  <a:lnTo>
                    <a:pt x="104" y="144"/>
                  </a:lnTo>
                  <a:lnTo>
                    <a:pt x="136" y="184"/>
                  </a:lnTo>
                  <a:lnTo>
                    <a:pt x="152" y="184"/>
                  </a:lnTo>
                  <a:lnTo>
                    <a:pt x="160" y="168"/>
                  </a:lnTo>
                  <a:lnTo>
                    <a:pt x="184" y="192"/>
                  </a:lnTo>
                  <a:lnTo>
                    <a:pt x="168" y="208"/>
                  </a:lnTo>
                  <a:lnTo>
                    <a:pt x="160" y="200"/>
                  </a:lnTo>
                  <a:lnTo>
                    <a:pt x="144" y="192"/>
                  </a:lnTo>
                  <a:lnTo>
                    <a:pt x="144" y="224"/>
                  </a:lnTo>
                  <a:lnTo>
                    <a:pt x="136" y="240"/>
                  </a:lnTo>
                  <a:lnTo>
                    <a:pt x="160" y="272"/>
                  </a:lnTo>
                  <a:lnTo>
                    <a:pt x="160" y="296"/>
                  </a:lnTo>
                  <a:lnTo>
                    <a:pt x="200" y="296"/>
                  </a:lnTo>
                  <a:lnTo>
                    <a:pt x="216" y="312"/>
                  </a:lnTo>
                  <a:lnTo>
                    <a:pt x="240" y="304"/>
                  </a:lnTo>
                  <a:lnTo>
                    <a:pt x="272" y="320"/>
                  </a:lnTo>
                  <a:lnTo>
                    <a:pt x="296" y="296"/>
                  </a:lnTo>
                  <a:lnTo>
                    <a:pt x="320" y="256"/>
                  </a:lnTo>
                  <a:lnTo>
                    <a:pt x="288" y="240"/>
                  </a:lnTo>
                  <a:lnTo>
                    <a:pt x="320" y="232"/>
                  </a:lnTo>
                  <a:lnTo>
                    <a:pt x="328" y="240"/>
                  </a:lnTo>
                  <a:lnTo>
                    <a:pt x="360" y="232"/>
                  </a:lnTo>
                  <a:lnTo>
                    <a:pt x="360" y="224"/>
                  </a:lnTo>
                  <a:lnTo>
                    <a:pt x="320" y="200"/>
                  </a:lnTo>
                  <a:lnTo>
                    <a:pt x="320" y="184"/>
                  </a:lnTo>
                  <a:lnTo>
                    <a:pt x="304" y="176"/>
                  </a:lnTo>
                  <a:lnTo>
                    <a:pt x="288" y="168"/>
                  </a:lnTo>
                  <a:lnTo>
                    <a:pt x="272" y="128"/>
                  </a:lnTo>
                  <a:lnTo>
                    <a:pt x="232" y="64"/>
                  </a:lnTo>
                  <a:lnTo>
                    <a:pt x="232" y="40"/>
                  </a:lnTo>
                  <a:lnTo>
                    <a:pt x="192" y="32"/>
                  </a:lnTo>
                  <a:lnTo>
                    <a:pt x="176" y="24"/>
                  </a:lnTo>
                  <a:lnTo>
                    <a:pt x="168" y="0"/>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13" name="Freeform 13"/>
            <p:cNvSpPr/>
            <p:nvPr/>
          </p:nvSpPr>
          <p:spPr bwMode="invGray">
            <a:xfrm>
              <a:off x="5719403" y="3962637"/>
              <a:ext cx="107892" cy="93961"/>
            </a:xfrm>
            <a:custGeom>
              <a:avLst/>
              <a:gdLst>
                <a:gd name="T0" fmla="*/ 54 w 65"/>
                <a:gd name="T1" fmla="*/ 0 h 57"/>
                <a:gd name="T2" fmla="*/ 0 w 65"/>
                <a:gd name="T3" fmla="*/ 56 h 57"/>
                <a:gd name="T4" fmla="*/ 54 w 65"/>
                <a:gd name="T5" fmla="*/ 78 h 57"/>
                <a:gd name="T6" fmla="*/ 150 w 65"/>
                <a:gd name="T7" fmla="*/ 56 h 57"/>
                <a:gd name="T8" fmla="*/ 150 w 65"/>
                <a:gd name="T9" fmla="*/ 34 h 57"/>
                <a:gd name="T10" fmla="*/ 54 w 65"/>
                <a:gd name="T11" fmla="*/ 0 h 57"/>
                <a:gd name="T12" fmla="*/ 0 60000 65536"/>
                <a:gd name="T13" fmla="*/ 0 60000 65536"/>
                <a:gd name="T14" fmla="*/ 0 60000 65536"/>
                <a:gd name="T15" fmla="*/ 0 60000 65536"/>
                <a:gd name="T16" fmla="*/ 0 60000 65536"/>
                <a:gd name="T17" fmla="*/ 0 60000 65536"/>
                <a:gd name="T18" fmla="*/ 0 w 65"/>
                <a:gd name="T19" fmla="*/ 0 h 57"/>
                <a:gd name="T20" fmla="*/ 65 w 65"/>
                <a:gd name="T21" fmla="*/ 57 h 57"/>
              </a:gdLst>
              <a:ahLst/>
              <a:cxnLst>
                <a:cxn ang="T12">
                  <a:pos x="T0" y="T1"/>
                </a:cxn>
                <a:cxn ang="T13">
                  <a:pos x="T2" y="T3"/>
                </a:cxn>
                <a:cxn ang="T14">
                  <a:pos x="T4" y="T5"/>
                </a:cxn>
                <a:cxn ang="T15">
                  <a:pos x="T6" y="T7"/>
                </a:cxn>
                <a:cxn ang="T16">
                  <a:pos x="T8" y="T9"/>
                </a:cxn>
                <a:cxn ang="T17">
                  <a:pos x="T10" y="T11"/>
                </a:cxn>
              </a:cxnLst>
              <a:rect l="T18" t="T19" r="T20" b="T21"/>
              <a:pathLst>
                <a:path w="65" h="57">
                  <a:moveTo>
                    <a:pt x="24" y="0"/>
                  </a:moveTo>
                  <a:lnTo>
                    <a:pt x="0" y="40"/>
                  </a:lnTo>
                  <a:lnTo>
                    <a:pt x="24" y="56"/>
                  </a:lnTo>
                  <a:lnTo>
                    <a:pt x="64" y="40"/>
                  </a:lnTo>
                  <a:lnTo>
                    <a:pt x="64" y="24"/>
                  </a:lnTo>
                  <a:lnTo>
                    <a:pt x="24" y="0"/>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14" name="Freeform 14"/>
            <p:cNvSpPr/>
            <p:nvPr/>
          </p:nvSpPr>
          <p:spPr bwMode="gray">
            <a:xfrm>
              <a:off x="5450375" y="4028871"/>
              <a:ext cx="403543" cy="506772"/>
            </a:xfrm>
            <a:custGeom>
              <a:avLst/>
              <a:gdLst>
                <a:gd name="T0" fmla="*/ 448 w 241"/>
                <a:gd name="T1" fmla="*/ 27 h 297"/>
                <a:gd name="T2" fmla="*/ 388 w 241"/>
                <a:gd name="T3" fmla="*/ 0 h 297"/>
                <a:gd name="T4" fmla="*/ 332 w 241"/>
                <a:gd name="T5" fmla="*/ 41 h 297"/>
                <a:gd name="T6" fmla="*/ 253 w 241"/>
                <a:gd name="T7" fmla="*/ 13 h 297"/>
                <a:gd name="T8" fmla="*/ 196 w 241"/>
                <a:gd name="T9" fmla="*/ 27 h 297"/>
                <a:gd name="T10" fmla="*/ 176 w 241"/>
                <a:gd name="T11" fmla="*/ 53 h 297"/>
                <a:gd name="T12" fmla="*/ 155 w 241"/>
                <a:gd name="T13" fmla="*/ 80 h 297"/>
                <a:gd name="T14" fmla="*/ 176 w 241"/>
                <a:gd name="T15" fmla="*/ 122 h 297"/>
                <a:gd name="T16" fmla="*/ 137 w 241"/>
                <a:gd name="T17" fmla="*/ 122 h 297"/>
                <a:gd name="T18" fmla="*/ 116 w 241"/>
                <a:gd name="T19" fmla="*/ 107 h 297"/>
                <a:gd name="T20" fmla="*/ 97 w 241"/>
                <a:gd name="T21" fmla="*/ 107 h 297"/>
                <a:gd name="T22" fmla="*/ 97 w 241"/>
                <a:gd name="T23" fmla="*/ 135 h 297"/>
                <a:gd name="T24" fmla="*/ 97 w 241"/>
                <a:gd name="T25" fmla="*/ 160 h 297"/>
                <a:gd name="T26" fmla="*/ 97 w 241"/>
                <a:gd name="T27" fmla="*/ 160 h 297"/>
                <a:gd name="T28" fmla="*/ 97 w 241"/>
                <a:gd name="T29" fmla="*/ 186 h 297"/>
                <a:gd name="T30" fmla="*/ 20 w 241"/>
                <a:gd name="T31" fmla="*/ 227 h 297"/>
                <a:gd name="T32" fmla="*/ 0 w 241"/>
                <a:gd name="T33" fmla="*/ 240 h 297"/>
                <a:gd name="T34" fmla="*/ 0 w 241"/>
                <a:gd name="T35" fmla="*/ 294 h 297"/>
                <a:gd name="T36" fmla="*/ 60 w 241"/>
                <a:gd name="T37" fmla="*/ 320 h 297"/>
                <a:gd name="T38" fmla="*/ 60 w 241"/>
                <a:gd name="T39" fmla="*/ 388 h 297"/>
                <a:gd name="T40" fmla="*/ 116 w 241"/>
                <a:gd name="T41" fmla="*/ 388 h 297"/>
                <a:gd name="T42" fmla="*/ 116 w 241"/>
                <a:gd name="T43" fmla="*/ 414 h 297"/>
                <a:gd name="T44" fmla="*/ 137 w 241"/>
                <a:gd name="T45" fmla="*/ 440 h 297"/>
                <a:gd name="T46" fmla="*/ 155 w 241"/>
                <a:gd name="T47" fmla="*/ 480 h 297"/>
                <a:gd name="T48" fmla="*/ 213 w 241"/>
                <a:gd name="T49" fmla="*/ 480 h 297"/>
                <a:gd name="T50" fmla="*/ 253 w 241"/>
                <a:gd name="T51" fmla="*/ 440 h 297"/>
                <a:gd name="T52" fmla="*/ 272 w 241"/>
                <a:gd name="T53" fmla="*/ 440 h 297"/>
                <a:gd name="T54" fmla="*/ 272 w 241"/>
                <a:gd name="T55" fmla="*/ 466 h 297"/>
                <a:gd name="T56" fmla="*/ 292 w 241"/>
                <a:gd name="T57" fmla="*/ 480 h 297"/>
                <a:gd name="T58" fmla="*/ 332 w 241"/>
                <a:gd name="T59" fmla="*/ 480 h 297"/>
                <a:gd name="T60" fmla="*/ 332 w 241"/>
                <a:gd name="T61" fmla="*/ 466 h 297"/>
                <a:gd name="T62" fmla="*/ 370 w 241"/>
                <a:gd name="T63" fmla="*/ 466 h 297"/>
                <a:gd name="T64" fmla="*/ 370 w 241"/>
                <a:gd name="T65" fmla="*/ 480 h 297"/>
                <a:gd name="T66" fmla="*/ 388 w 241"/>
                <a:gd name="T67" fmla="*/ 493 h 297"/>
                <a:gd name="T68" fmla="*/ 429 w 241"/>
                <a:gd name="T69" fmla="*/ 480 h 297"/>
                <a:gd name="T70" fmla="*/ 448 w 241"/>
                <a:gd name="T71" fmla="*/ 429 h 297"/>
                <a:gd name="T72" fmla="*/ 448 w 241"/>
                <a:gd name="T73" fmla="*/ 374 h 297"/>
                <a:gd name="T74" fmla="*/ 489 w 241"/>
                <a:gd name="T75" fmla="*/ 374 h 297"/>
                <a:gd name="T76" fmla="*/ 489 w 241"/>
                <a:gd name="T77" fmla="*/ 361 h 297"/>
                <a:gd name="T78" fmla="*/ 489 w 241"/>
                <a:gd name="T79" fmla="*/ 335 h 297"/>
                <a:gd name="T80" fmla="*/ 526 w 241"/>
                <a:gd name="T81" fmla="*/ 361 h 297"/>
                <a:gd name="T82" fmla="*/ 565 w 241"/>
                <a:gd name="T83" fmla="*/ 320 h 297"/>
                <a:gd name="T84" fmla="*/ 526 w 241"/>
                <a:gd name="T85" fmla="*/ 294 h 297"/>
                <a:gd name="T86" fmla="*/ 526 w 241"/>
                <a:gd name="T87" fmla="*/ 280 h 297"/>
                <a:gd name="T88" fmla="*/ 565 w 241"/>
                <a:gd name="T89" fmla="*/ 266 h 297"/>
                <a:gd name="T90" fmla="*/ 545 w 241"/>
                <a:gd name="T91" fmla="*/ 227 h 297"/>
                <a:gd name="T92" fmla="*/ 526 w 241"/>
                <a:gd name="T93" fmla="*/ 214 h 297"/>
                <a:gd name="T94" fmla="*/ 586 w 241"/>
                <a:gd name="T95" fmla="*/ 227 h 297"/>
                <a:gd name="T96" fmla="*/ 586 w 241"/>
                <a:gd name="T97" fmla="*/ 173 h 297"/>
                <a:gd name="T98" fmla="*/ 526 w 241"/>
                <a:gd name="T99" fmla="*/ 201 h 297"/>
                <a:gd name="T100" fmla="*/ 586 w 241"/>
                <a:gd name="T101" fmla="*/ 135 h 297"/>
                <a:gd name="T102" fmla="*/ 489 w 241"/>
                <a:gd name="T103" fmla="*/ 93 h 297"/>
                <a:gd name="T104" fmla="*/ 429 w 241"/>
                <a:gd name="T105" fmla="*/ 93 h 297"/>
                <a:gd name="T106" fmla="*/ 388 w 241"/>
                <a:gd name="T107" fmla="*/ 122 h 297"/>
                <a:gd name="T108" fmla="*/ 370 w 241"/>
                <a:gd name="T109" fmla="*/ 80 h 297"/>
                <a:gd name="T110" fmla="*/ 388 w 241"/>
                <a:gd name="T111" fmla="*/ 66 h 297"/>
                <a:gd name="T112" fmla="*/ 448 w 241"/>
                <a:gd name="T113" fmla="*/ 27 h 2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1"/>
                <a:gd name="T172" fmla="*/ 0 h 297"/>
                <a:gd name="T173" fmla="*/ 241 w 241"/>
                <a:gd name="T174" fmla="*/ 297 h 29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1" h="297">
                  <a:moveTo>
                    <a:pt x="184" y="16"/>
                  </a:moveTo>
                  <a:lnTo>
                    <a:pt x="160" y="0"/>
                  </a:lnTo>
                  <a:lnTo>
                    <a:pt x="136" y="24"/>
                  </a:lnTo>
                  <a:lnTo>
                    <a:pt x="104" y="8"/>
                  </a:lnTo>
                  <a:lnTo>
                    <a:pt x="80" y="16"/>
                  </a:lnTo>
                  <a:lnTo>
                    <a:pt x="72" y="32"/>
                  </a:lnTo>
                  <a:lnTo>
                    <a:pt x="64" y="48"/>
                  </a:lnTo>
                  <a:lnTo>
                    <a:pt x="72" y="72"/>
                  </a:lnTo>
                  <a:lnTo>
                    <a:pt x="56" y="72"/>
                  </a:lnTo>
                  <a:lnTo>
                    <a:pt x="48" y="64"/>
                  </a:lnTo>
                  <a:lnTo>
                    <a:pt x="40" y="64"/>
                  </a:lnTo>
                  <a:lnTo>
                    <a:pt x="40" y="80"/>
                  </a:lnTo>
                  <a:lnTo>
                    <a:pt x="40" y="96"/>
                  </a:lnTo>
                  <a:lnTo>
                    <a:pt x="40" y="112"/>
                  </a:lnTo>
                  <a:lnTo>
                    <a:pt x="8" y="136"/>
                  </a:lnTo>
                  <a:lnTo>
                    <a:pt x="0" y="144"/>
                  </a:lnTo>
                  <a:lnTo>
                    <a:pt x="0" y="176"/>
                  </a:lnTo>
                  <a:lnTo>
                    <a:pt x="24" y="192"/>
                  </a:lnTo>
                  <a:lnTo>
                    <a:pt x="24" y="232"/>
                  </a:lnTo>
                  <a:lnTo>
                    <a:pt x="48" y="232"/>
                  </a:lnTo>
                  <a:lnTo>
                    <a:pt x="48" y="248"/>
                  </a:lnTo>
                  <a:lnTo>
                    <a:pt x="56" y="264"/>
                  </a:lnTo>
                  <a:lnTo>
                    <a:pt x="64" y="288"/>
                  </a:lnTo>
                  <a:lnTo>
                    <a:pt x="88" y="288"/>
                  </a:lnTo>
                  <a:lnTo>
                    <a:pt x="104" y="264"/>
                  </a:lnTo>
                  <a:lnTo>
                    <a:pt x="112" y="264"/>
                  </a:lnTo>
                  <a:lnTo>
                    <a:pt x="112" y="280"/>
                  </a:lnTo>
                  <a:lnTo>
                    <a:pt x="120" y="288"/>
                  </a:lnTo>
                  <a:lnTo>
                    <a:pt x="136" y="288"/>
                  </a:lnTo>
                  <a:lnTo>
                    <a:pt x="136" y="280"/>
                  </a:lnTo>
                  <a:lnTo>
                    <a:pt x="152" y="280"/>
                  </a:lnTo>
                  <a:lnTo>
                    <a:pt x="152" y="288"/>
                  </a:lnTo>
                  <a:lnTo>
                    <a:pt x="160" y="296"/>
                  </a:lnTo>
                  <a:lnTo>
                    <a:pt x="176" y="288"/>
                  </a:lnTo>
                  <a:lnTo>
                    <a:pt x="184" y="256"/>
                  </a:lnTo>
                  <a:lnTo>
                    <a:pt x="184" y="224"/>
                  </a:lnTo>
                  <a:lnTo>
                    <a:pt x="200" y="224"/>
                  </a:lnTo>
                  <a:lnTo>
                    <a:pt x="200" y="216"/>
                  </a:lnTo>
                  <a:lnTo>
                    <a:pt x="200" y="200"/>
                  </a:lnTo>
                  <a:lnTo>
                    <a:pt x="216" y="216"/>
                  </a:lnTo>
                  <a:lnTo>
                    <a:pt x="232" y="192"/>
                  </a:lnTo>
                  <a:lnTo>
                    <a:pt x="216" y="176"/>
                  </a:lnTo>
                  <a:lnTo>
                    <a:pt x="216" y="168"/>
                  </a:lnTo>
                  <a:lnTo>
                    <a:pt x="232" y="160"/>
                  </a:lnTo>
                  <a:lnTo>
                    <a:pt x="224" y="136"/>
                  </a:lnTo>
                  <a:lnTo>
                    <a:pt x="216" y="128"/>
                  </a:lnTo>
                  <a:lnTo>
                    <a:pt x="240" y="136"/>
                  </a:lnTo>
                  <a:lnTo>
                    <a:pt x="240" y="104"/>
                  </a:lnTo>
                  <a:lnTo>
                    <a:pt x="216" y="120"/>
                  </a:lnTo>
                  <a:lnTo>
                    <a:pt x="240" y="80"/>
                  </a:lnTo>
                  <a:lnTo>
                    <a:pt x="200" y="56"/>
                  </a:lnTo>
                  <a:lnTo>
                    <a:pt x="176" y="56"/>
                  </a:lnTo>
                  <a:lnTo>
                    <a:pt x="160" y="72"/>
                  </a:lnTo>
                  <a:lnTo>
                    <a:pt x="152" y="48"/>
                  </a:lnTo>
                  <a:lnTo>
                    <a:pt x="160" y="40"/>
                  </a:lnTo>
                  <a:lnTo>
                    <a:pt x="184" y="16"/>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15" name="Freeform 15"/>
            <p:cNvSpPr/>
            <p:nvPr/>
          </p:nvSpPr>
          <p:spPr bwMode="gray">
            <a:xfrm>
              <a:off x="5247202" y="4426279"/>
              <a:ext cx="459590" cy="629999"/>
            </a:xfrm>
            <a:custGeom>
              <a:avLst/>
              <a:gdLst>
                <a:gd name="T0" fmla="*/ 681 w 273"/>
                <a:gd name="T1" fmla="*/ 93 h 369"/>
                <a:gd name="T2" fmla="*/ 681 w 273"/>
                <a:gd name="T3" fmla="*/ 80 h 369"/>
                <a:gd name="T4" fmla="*/ 643 w 273"/>
                <a:gd name="T5" fmla="*/ 80 h 369"/>
                <a:gd name="T6" fmla="*/ 643 w 273"/>
                <a:gd name="T7" fmla="*/ 93 h 369"/>
                <a:gd name="T8" fmla="*/ 601 w 273"/>
                <a:gd name="T9" fmla="*/ 93 h 369"/>
                <a:gd name="T10" fmla="*/ 580 w 273"/>
                <a:gd name="T11" fmla="*/ 93 h 369"/>
                <a:gd name="T12" fmla="*/ 580 w 273"/>
                <a:gd name="T13" fmla="*/ 53 h 369"/>
                <a:gd name="T14" fmla="*/ 560 w 273"/>
                <a:gd name="T15" fmla="*/ 53 h 369"/>
                <a:gd name="T16" fmla="*/ 520 w 273"/>
                <a:gd name="T17" fmla="*/ 93 h 369"/>
                <a:gd name="T18" fmla="*/ 461 w 273"/>
                <a:gd name="T19" fmla="*/ 93 h 369"/>
                <a:gd name="T20" fmla="*/ 440 w 273"/>
                <a:gd name="T21" fmla="*/ 53 h 369"/>
                <a:gd name="T22" fmla="*/ 422 w 273"/>
                <a:gd name="T23" fmla="*/ 27 h 369"/>
                <a:gd name="T24" fmla="*/ 401 w 273"/>
                <a:gd name="T25" fmla="*/ 0 h 369"/>
                <a:gd name="T26" fmla="*/ 360 w 273"/>
                <a:gd name="T27" fmla="*/ 0 h 369"/>
                <a:gd name="T28" fmla="*/ 360 w 273"/>
                <a:gd name="T29" fmla="*/ 13 h 369"/>
                <a:gd name="T30" fmla="*/ 281 w 273"/>
                <a:gd name="T31" fmla="*/ 27 h 369"/>
                <a:gd name="T32" fmla="*/ 281 w 273"/>
                <a:gd name="T33" fmla="*/ 53 h 369"/>
                <a:gd name="T34" fmla="*/ 199 w 273"/>
                <a:gd name="T35" fmla="*/ 53 h 369"/>
                <a:gd name="T36" fmla="*/ 162 w 273"/>
                <a:gd name="T37" fmla="*/ 80 h 369"/>
                <a:gd name="T38" fmla="*/ 162 w 273"/>
                <a:gd name="T39" fmla="*/ 122 h 369"/>
                <a:gd name="T40" fmla="*/ 181 w 273"/>
                <a:gd name="T41" fmla="*/ 149 h 369"/>
                <a:gd name="T42" fmla="*/ 121 w 273"/>
                <a:gd name="T43" fmla="*/ 186 h 369"/>
                <a:gd name="T44" fmla="*/ 101 w 273"/>
                <a:gd name="T45" fmla="*/ 186 h 369"/>
                <a:gd name="T46" fmla="*/ 79 w 273"/>
                <a:gd name="T47" fmla="*/ 241 h 369"/>
                <a:gd name="T48" fmla="*/ 79 w 273"/>
                <a:gd name="T49" fmla="*/ 267 h 369"/>
                <a:gd name="T50" fmla="*/ 79 w 273"/>
                <a:gd name="T51" fmla="*/ 294 h 369"/>
                <a:gd name="T52" fmla="*/ 41 w 273"/>
                <a:gd name="T53" fmla="*/ 336 h 369"/>
                <a:gd name="T54" fmla="*/ 20 w 273"/>
                <a:gd name="T55" fmla="*/ 361 h 369"/>
                <a:gd name="T56" fmla="*/ 0 w 273"/>
                <a:gd name="T57" fmla="*/ 429 h 369"/>
                <a:gd name="T58" fmla="*/ 20 w 273"/>
                <a:gd name="T59" fmla="*/ 454 h 369"/>
                <a:gd name="T60" fmla="*/ 138 w 273"/>
                <a:gd name="T61" fmla="*/ 454 h 369"/>
                <a:gd name="T62" fmla="*/ 199 w 273"/>
                <a:gd name="T63" fmla="*/ 549 h 369"/>
                <a:gd name="T64" fmla="*/ 221 w 273"/>
                <a:gd name="T65" fmla="*/ 615 h 369"/>
                <a:gd name="T66" fmla="*/ 281 w 273"/>
                <a:gd name="T67" fmla="*/ 549 h 369"/>
                <a:gd name="T68" fmla="*/ 300 w 273"/>
                <a:gd name="T69" fmla="*/ 562 h 369"/>
                <a:gd name="T70" fmla="*/ 381 w 273"/>
                <a:gd name="T71" fmla="*/ 510 h 369"/>
                <a:gd name="T72" fmla="*/ 381 w 273"/>
                <a:gd name="T73" fmla="*/ 468 h 369"/>
                <a:gd name="T74" fmla="*/ 461 w 273"/>
                <a:gd name="T75" fmla="*/ 454 h 369"/>
                <a:gd name="T76" fmla="*/ 500 w 273"/>
                <a:gd name="T77" fmla="*/ 388 h 369"/>
                <a:gd name="T78" fmla="*/ 542 w 273"/>
                <a:gd name="T79" fmla="*/ 375 h 369"/>
                <a:gd name="T80" fmla="*/ 542 w 273"/>
                <a:gd name="T81" fmla="*/ 336 h 369"/>
                <a:gd name="T82" fmla="*/ 601 w 273"/>
                <a:gd name="T83" fmla="*/ 336 h 369"/>
                <a:gd name="T84" fmla="*/ 621 w 273"/>
                <a:gd name="T85" fmla="*/ 267 h 369"/>
                <a:gd name="T86" fmla="*/ 601 w 273"/>
                <a:gd name="T87" fmla="*/ 214 h 369"/>
                <a:gd name="T88" fmla="*/ 621 w 273"/>
                <a:gd name="T89" fmla="*/ 201 h 369"/>
                <a:gd name="T90" fmla="*/ 580 w 273"/>
                <a:gd name="T91" fmla="*/ 173 h 369"/>
                <a:gd name="T92" fmla="*/ 621 w 273"/>
                <a:gd name="T93" fmla="*/ 160 h 369"/>
                <a:gd name="T94" fmla="*/ 643 w 273"/>
                <a:gd name="T95" fmla="*/ 173 h 369"/>
                <a:gd name="T96" fmla="*/ 681 w 273"/>
                <a:gd name="T97" fmla="*/ 135 h 369"/>
                <a:gd name="T98" fmla="*/ 681 w 273"/>
                <a:gd name="T99" fmla="*/ 93 h 3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3"/>
                <a:gd name="T151" fmla="*/ 0 h 369"/>
                <a:gd name="T152" fmla="*/ 273 w 273"/>
                <a:gd name="T153" fmla="*/ 369 h 3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3" h="369">
                  <a:moveTo>
                    <a:pt x="272" y="56"/>
                  </a:moveTo>
                  <a:lnTo>
                    <a:pt x="272" y="48"/>
                  </a:lnTo>
                  <a:lnTo>
                    <a:pt x="256" y="48"/>
                  </a:lnTo>
                  <a:lnTo>
                    <a:pt x="256" y="56"/>
                  </a:lnTo>
                  <a:lnTo>
                    <a:pt x="240" y="56"/>
                  </a:lnTo>
                  <a:lnTo>
                    <a:pt x="232" y="56"/>
                  </a:lnTo>
                  <a:lnTo>
                    <a:pt x="232" y="32"/>
                  </a:lnTo>
                  <a:lnTo>
                    <a:pt x="224" y="32"/>
                  </a:lnTo>
                  <a:lnTo>
                    <a:pt x="208" y="56"/>
                  </a:lnTo>
                  <a:lnTo>
                    <a:pt x="184" y="56"/>
                  </a:lnTo>
                  <a:lnTo>
                    <a:pt x="176" y="32"/>
                  </a:lnTo>
                  <a:lnTo>
                    <a:pt x="168" y="16"/>
                  </a:lnTo>
                  <a:lnTo>
                    <a:pt x="160" y="0"/>
                  </a:lnTo>
                  <a:lnTo>
                    <a:pt x="144" y="0"/>
                  </a:lnTo>
                  <a:lnTo>
                    <a:pt x="144" y="8"/>
                  </a:lnTo>
                  <a:lnTo>
                    <a:pt x="112" y="16"/>
                  </a:lnTo>
                  <a:lnTo>
                    <a:pt x="112" y="32"/>
                  </a:lnTo>
                  <a:lnTo>
                    <a:pt x="80" y="32"/>
                  </a:lnTo>
                  <a:lnTo>
                    <a:pt x="64" y="48"/>
                  </a:lnTo>
                  <a:lnTo>
                    <a:pt x="64" y="72"/>
                  </a:lnTo>
                  <a:lnTo>
                    <a:pt x="72" y="88"/>
                  </a:lnTo>
                  <a:lnTo>
                    <a:pt x="48" y="112"/>
                  </a:lnTo>
                  <a:lnTo>
                    <a:pt x="40" y="112"/>
                  </a:lnTo>
                  <a:lnTo>
                    <a:pt x="32" y="144"/>
                  </a:lnTo>
                  <a:lnTo>
                    <a:pt x="32" y="160"/>
                  </a:lnTo>
                  <a:lnTo>
                    <a:pt x="32" y="176"/>
                  </a:lnTo>
                  <a:lnTo>
                    <a:pt x="16" y="200"/>
                  </a:lnTo>
                  <a:lnTo>
                    <a:pt x="8" y="216"/>
                  </a:lnTo>
                  <a:lnTo>
                    <a:pt x="0" y="256"/>
                  </a:lnTo>
                  <a:lnTo>
                    <a:pt x="8" y="272"/>
                  </a:lnTo>
                  <a:lnTo>
                    <a:pt x="56" y="272"/>
                  </a:lnTo>
                  <a:lnTo>
                    <a:pt x="80" y="328"/>
                  </a:lnTo>
                  <a:lnTo>
                    <a:pt x="88" y="368"/>
                  </a:lnTo>
                  <a:lnTo>
                    <a:pt x="112" y="328"/>
                  </a:lnTo>
                  <a:lnTo>
                    <a:pt x="120" y="336"/>
                  </a:lnTo>
                  <a:lnTo>
                    <a:pt x="152" y="304"/>
                  </a:lnTo>
                  <a:lnTo>
                    <a:pt x="152" y="280"/>
                  </a:lnTo>
                  <a:lnTo>
                    <a:pt x="184" y="272"/>
                  </a:lnTo>
                  <a:lnTo>
                    <a:pt x="200" y="232"/>
                  </a:lnTo>
                  <a:lnTo>
                    <a:pt x="216" y="224"/>
                  </a:lnTo>
                  <a:lnTo>
                    <a:pt x="216" y="200"/>
                  </a:lnTo>
                  <a:lnTo>
                    <a:pt x="240" y="200"/>
                  </a:lnTo>
                  <a:lnTo>
                    <a:pt x="248" y="160"/>
                  </a:lnTo>
                  <a:lnTo>
                    <a:pt x="240" y="128"/>
                  </a:lnTo>
                  <a:lnTo>
                    <a:pt x="248" y="120"/>
                  </a:lnTo>
                  <a:lnTo>
                    <a:pt x="232" y="104"/>
                  </a:lnTo>
                  <a:lnTo>
                    <a:pt x="248" y="96"/>
                  </a:lnTo>
                  <a:lnTo>
                    <a:pt x="256" y="104"/>
                  </a:lnTo>
                  <a:lnTo>
                    <a:pt x="272" y="80"/>
                  </a:lnTo>
                  <a:lnTo>
                    <a:pt x="272" y="56"/>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16" name="Freeform 16"/>
            <p:cNvSpPr/>
            <p:nvPr/>
          </p:nvSpPr>
          <p:spPr bwMode="gray">
            <a:xfrm>
              <a:off x="4546608" y="4822146"/>
              <a:ext cx="850522" cy="656184"/>
            </a:xfrm>
            <a:custGeom>
              <a:avLst/>
              <a:gdLst>
                <a:gd name="T0" fmla="*/ 1244 w 505"/>
                <a:gd name="T1" fmla="*/ 158 h 385"/>
                <a:gd name="T2" fmla="*/ 1065 w 505"/>
                <a:gd name="T3" fmla="*/ 66 h 385"/>
                <a:gd name="T4" fmla="*/ 1023 w 505"/>
                <a:gd name="T5" fmla="*/ 93 h 385"/>
                <a:gd name="T6" fmla="*/ 944 w 505"/>
                <a:gd name="T7" fmla="*/ 66 h 385"/>
                <a:gd name="T8" fmla="*/ 782 w 505"/>
                <a:gd name="T9" fmla="*/ 93 h 385"/>
                <a:gd name="T10" fmla="*/ 782 w 505"/>
                <a:gd name="T11" fmla="*/ 0 h 385"/>
                <a:gd name="T12" fmla="*/ 703 w 505"/>
                <a:gd name="T13" fmla="*/ 0 h 385"/>
                <a:gd name="T14" fmla="*/ 543 w 505"/>
                <a:gd name="T15" fmla="*/ 13 h 385"/>
                <a:gd name="T16" fmla="*/ 522 w 505"/>
                <a:gd name="T17" fmla="*/ 66 h 385"/>
                <a:gd name="T18" fmla="*/ 422 w 505"/>
                <a:gd name="T19" fmla="*/ 41 h 385"/>
                <a:gd name="T20" fmla="*/ 361 w 505"/>
                <a:gd name="T21" fmla="*/ 80 h 385"/>
                <a:gd name="T22" fmla="*/ 381 w 505"/>
                <a:gd name="T23" fmla="*/ 145 h 385"/>
                <a:gd name="T24" fmla="*/ 361 w 505"/>
                <a:gd name="T25" fmla="*/ 186 h 385"/>
                <a:gd name="T26" fmla="*/ 281 w 505"/>
                <a:gd name="T27" fmla="*/ 279 h 385"/>
                <a:gd name="T28" fmla="*/ 181 w 505"/>
                <a:gd name="T29" fmla="*/ 371 h 385"/>
                <a:gd name="T30" fmla="*/ 79 w 505"/>
                <a:gd name="T31" fmla="*/ 450 h 385"/>
                <a:gd name="T32" fmla="*/ 0 w 505"/>
                <a:gd name="T33" fmla="*/ 492 h 385"/>
                <a:gd name="T34" fmla="*/ 20 w 505"/>
                <a:gd name="T35" fmla="*/ 518 h 385"/>
                <a:gd name="T36" fmla="*/ 41 w 505"/>
                <a:gd name="T37" fmla="*/ 596 h 385"/>
                <a:gd name="T38" fmla="*/ 141 w 505"/>
                <a:gd name="T39" fmla="*/ 636 h 385"/>
                <a:gd name="T40" fmla="*/ 101 w 505"/>
                <a:gd name="T41" fmla="*/ 572 h 385"/>
                <a:gd name="T42" fmla="*/ 200 w 505"/>
                <a:gd name="T43" fmla="*/ 505 h 385"/>
                <a:gd name="T44" fmla="*/ 381 w 505"/>
                <a:gd name="T45" fmla="*/ 465 h 385"/>
                <a:gd name="T46" fmla="*/ 482 w 505"/>
                <a:gd name="T47" fmla="*/ 492 h 385"/>
                <a:gd name="T48" fmla="*/ 601 w 505"/>
                <a:gd name="T49" fmla="*/ 411 h 385"/>
                <a:gd name="T50" fmla="*/ 662 w 505"/>
                <a:gd name="T51" fmla="*/ 398 h 385"/>
                <a:gd name="T52" fmla="*/ 662 w 505"/>
                <a:gd name="T53" fmla="*/ 357 h 385"/>
                <a:gd name="T54" fmla="*/ 703 w 505"/>
                <a:gd name="T55" fmla="*/ 344 h 385"/>
                <a:gd name="T56" fmla="*/ 844 w 505"/>
                <a:gd name="T57" fmla="*/ 384 h 385"/>
                <a:gd name="T58" fmla="*/ 844 w 505"/>
                <a:gd name="T59" fmla="*/ 332 h 385"/>
                <a:gd name="T60" fmla="*/ 944 w 505"/>
                <a:gd name="T61" fmla="*/ 319 h 385"/>
                <a:gd name="T62" fmla="*/ 982 w 505"/>
                <a:gd name="T63" fmla="*/ 332 h 385"/>
                <a:gd name="T64" fmla="*/ 1004 w 505"/>
                <a:gd name="T65" fmla="*/ 306 h 385"/>
                <a:gd name="T66" fmla="*/ 1124 w 505"/>
                <a:gd name="T67" fmla="*/ 292 h 385"/>
                <a:gd name="T68" fmla="*/ 1204 w 505"/>
                <a:gd name="T69" fmla="*/ 226 h 3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05"/>
                <a:gd name="T106" fmla="*/ 0 h 385"/>
                <a:gd name="T107" fmla="*/ 505 w 505"/>
                <a:gd name="T108" fmla="*/ 385 h 3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05" h="385">
                  <a:moveTo>
                    <a:pt x="504" y="128"/>
                  </a:moveTo>
                  <a:lnTo>
                    <a:pt x="496" y="96"/>
                  </a:lnTo>
                  <a:lnTo>
                    <a:pt x="472" y="40"/>
                  </a:lnTo>
                  <a:lnTo>
                    <a:pt x="424" y="40"/>
                  </a:lnTo>
                  <a:lnTo>
                    <a:pt x="416" y="32"/>
                  </a:lnTo>
                  <a:lnTo>
                    <a:pt x="408" y="56"/>
                  </a:lnTo>
                  <a:lnTo>
                    <a:pt x="392" y="56"/>
                  </a:lnTo>
                  <a:lnTo>
                    <a:pt x="376" y="40"/>
                  </a:lnTo>
                  <a:lnTo>
                    <a:pt x="320" y="64"/>
                  </a:lnTo>
                  <a:lnTo>
                    <a:pt x="312" y="56"/>
                  </a:lnTo>
                  <a:lnTo>
                    <a:pt x="336" y="8"/>
                  </a:lnTo>
                  <a:lnTo>
                    <a:pt x="312" y="0"/>
                  </a:lnTo>
                  <a:lnTo>
                    <a:pt x="296" y="16"/>
                  </a:lnTo>
                  <a:lnTo>
                    <a:pt x="280" y="0"/>
                  </a:lnTo>
                  <a:lnTo>
                    <a:pt x="272" y="8"/>
                  </a:lnTo>
                  <a:lnTo>
                    <a:pt x="216" y="8"/>
                  </a:lnTo>
                  <a:lnTo>
                    <a:pt x="224" y="40"/>
                  </a:lnTo>
                  <a:lnTo>
                    <a:pt x="208" y="40"/>
                  </a:lnTo>
                  <a:lnTo>
                    <a:pt x="176" y="16"/>
                  </a:lnTo>
                  <a:lnTo>
                    <a:pt x="168" y="24"/>
                  </a:lnTo>
                  <a:lnTo>
                    <a:pt x="168" y="48"/>
                  </a:lnTo>
                  <a:lnTo>
                    <a:pt x="144" y="48"/>
                  </a:lnTo>
                  <a:lnTo>
                    <a:pt x="144" y="72"/>
                  </a:lnTo>
                  <a:lnTo>
                    <a:pt x="152" y="88"/>
                  </a:lnTo>
                  <a:lnTo>
                    <a:pt x="144" y="96"/>
                  </a:lnTo>
                  <a:lnTo>
                    <a:pt x="144" y="112"/>
                  </a:lnTo>
                  <a:lnTo>
                    <a:pt x="112" y="144"/>
                  </a:lnTo>
                  <a:lnTo>
                    <a:pt x="112" y="168"/>
                  </a:lnTo>
                  <a:lnTo>
                    <a:pt x="104" y="200"/>
                  </a:lnTo>
                  <a:lnTo>
                    <a:pt x="72" y="224"/>
                  </a:lnTo>
                  <a:lnTo>
                    <a:pt x="48" y="256"/>
                  </a:lnTo>
                  <a:lnTo>
                    <a:pt x="32" y="272"/>
                  </a:lnTo>
                  <a:lnTo>
                    <a:pt x="8" y="280"/>
                  </a:lnTo>
                  <a:lnTo>
                    <a:pt x="0" y="296"/>
                  </a:lnTo>
                  <a:lnTo>
                    <a:pt x="16" y="304"/>
                  </a:lnTo>
                  <a:lnTo>
                    <a:pt x="8" y="312"/>
                  </a:lnTo>
                  <a:lnTo>
                    <a:pt x="8" y="352"/>
                  </a:lnTo>
                  <a:lnTo>
                    <a:pt x="16" y="360"/>
                  </a:lnTo>
                  <a:lnTo>
                    <a:pt x="16" y="384"/>
                  </a:lnTo>
                  <a:lnTo>
                    <a:pt x="56" y="384"/>
                  </a:lnTo>
                  <a:lnTo>
                    <a:pt x="56" y="360"/>
                  </a:lnTo>
                  <a:lnTo>
                    <a:pt x="40" y="344"/>
                  </a:lnTo>
                  <a:lnTo>
                    <a:pt x="48" y="312"/>
                  </a:lnTo>
                  <a:lnTo>
                    <a:pt x="80" y="304"/>
                  </a:lnTo>
                  <a:lnTo>
                    <a:pt x="104" y="304"/>
                  </a:lnTo>
                  <a:lnTo>
                    <a:pt x="152" y="280"/>
                  </a:lnTo>
                  <a:lnTo>
                    <a:pt x="184" y="280"/>
                  </a:lnTo>
                  <a:lnTo>
                    <a:pt x="192" y="296"/>
                  </a:lnTo>
                  <a:lnTo>
                    <a:pt x="208" y="264"/>
                  </a:lnTo>
                  <a:lnTo>
                    <a:pt x="240" y="248"/>
                  </a:lnTo>
                  <a:lnTo>
                    <a:pt x="248" y="224"/>
                  </a:lnTo>
                  <a:lnTo>
                    <a:pt x="264" y="240"/>
                  </a:lnTo>
                  <a:lnTo>
                    <a:pt x="272" y="240"/>
                  </a:lnTo>
                  <a:lnTo>
                    <a:pt x="264" y="216"/>
                  </a:lnTo>
                  <a:lnTo>
                    <a:pt x="264" y="184"/>
                  </a:lnTo>
                  <a:lnTo>
                    <a:pt x="280" y="208"/>
                  </a:lnTo>
                  <a:lnTo>
                    <a:pt x="288" y="232"/>
                  </a:lnTo>
                  <a:lnTo>
                    <a:pt x="336" y="232"/>
                  </a:lnTo>
                  <a:lnTo>
                    <a:pt x="320" y="216"/>
                  </a:lnTo>
                  <a:lnTo>
                    <a:pt x="336" y="200"/>
                  </a:lnTo>
                  <a:lnTo>
                    <a:pt x="360" y="208"/>
                  </a:lnTo>
                  <a:lnTo>
                    <a:pt x="376" y="192"/>
                  </a:lnTo>
                  <a:lnTo>
                    <a:pt x="392" y="192"/>
                  </a:lnTo>
                  <a:lnTo>
                    <a:pt x="392" y="200"/>
                  </a:lnTo>
                  <a:lnTo>
                    <a:pt x="400" y="200"/>
                  </a:lnTo>
                  <a:lnTo>
                    <a:pt x="400" y="184"/>
                  </a:lnTo>
                  <a:lnTo>
                    <a:pt x="424" y="192"/>
                  </a:lnTo>
                  <a:lnTo>
                    <a:pt x="448" y="176"/>
                  </a:lnTo>
                  <a:lnTo>
                    <a:pt x="472" y="168"/>
                  </a:lnTo>
                  <a:lnTo>
                    <a:pt x="480" y="136"/>
                  </a:lnTo>
                  <a:lnTo>
                    <a:pt x="504" y="128"/>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17" name="Freeform 17"/>
            <p:cNvSpPr/>
            <p:nvPr/>
          </p:nvSpPr>
          <p:spPr bwMode="gray">
            <a:xfrm>
              <a:off x="3980527" y="4698919"/>
              <a:ext cx="837911" cy="656184"/>
            </a:xfrm>
            <a:custGeom>
              <a:avLst/>
              <a:gdLst>
                <a:gd name="T0" fmla="*/ 868 w 497"/>
                <a:gd name="T1" fmla="*/ 572 h 385"/>
                <a:gd name="T2" fmla="*/ 1052 w 497"/>
                <a:gd name="T3" fmla="*/ 492 h 385"/>
                <a:gd name="T4" fmla="*/ 1131 w 497"/>
                <a:gd name="T5" fmla="*/ 398 h 385"/>
                <a:gd name="T6" fmla="*/ 1210 w 497"/>
                <a:gd name="T7" fmla="*/ 306 h 385"/>
                <a:gd name="T8" fmla="*/ 1251 w 497"/>
                <a:gd name="T9" fmla="*/ 266 h 385"/>
                <a:gd name="T10" fmla="*/ 1210 w 497"/>
                <a:gd name="T11" fmla="*/ 214 h 385"/>
                <a:gd name="T12" fmla="*/ 1151 w 497"/>
                <a:gd name="T13" fmla="*/ 158 h 385"/>
                <a:gd name="T14" fmla="*/ 1109 w 497"/>
                <a:gd name="T15" fmla="*/ 186 h 385"/>
                <a:gd name="T16" fmla="*/ 1070 w 497"/>
                <a:gd name="T17" fmla="*/ 173 h 385"/>
                <a:gd name="T18" fmla="*/ 1109 w 497"/>
                <a:gd name="T19" fmla="*/ 93 h 385"/>
                <a:gd name="T20" fmla="*/ 1109 w 497"/>
                <a:gd name="T21" fmla="*/ 27 h 385"/>
                <a:gd name="T22" fmla="*/ 1029 w 497"/>
                <a:gd name="T23" fmla="*/ 13 h 385"/>
                <a:gd name="T24" fmla="*/ 948 w 497"/>
                <a:gd name="T25" fmla="*/ 41 h 385"/>
                <a:gd name="T26" fmla="*/ 907 w 497"/>
                <a:gd name="T27" fmla="*/ 41 h 385"/>
                <a:gd name="T28" fmla="*/ 806 w 497"/>
                <a:gd name="T29" fmla="*/ 53 h 385"/>
                <a:gd name="T30" fmla="*/ 728 w 497"/>
                <a:gd name="T31" fmla="*/ 106 h 385"/>
                <a:gd name="T32" fmla="*/ 668 w 497"/>
                <a:gd name="T33" fmla="*/ 120 h 385"/>
                <a:gd name="T34" fmla="*/ 566 w 497"/>
                <a:gd name="T35" fmla="*/ 158 h 385"/>
                <a:gd name="T36" fmla="*/ 463 w 497"/>
                <a:gd name="T37" fmla="*/ 145 h 385"/>
                <a:gd name="T38" fmla="*/ 404 w 497"/>
                <a:gd name="T39" fmla="*/ 120 h 385"/>
                <a:gd name="T40" fmla="*/ 362 w 497"/>
                <a:gd name="T41" fmla="*/ 145 h 385"/>
                <a:gd name="T42" fmla="*/ 243 w 497"/>
                <a:gd name="T43" fmla="*/ 214 h 385"/>
                <a:gd name="T44" fmla="*/ 83 w 497"/>
                <a:gd name="T45" fmla="*/ 186 h 385"/>
                <a:gd name="T46" fmla="*/ 0 w 497"/>
                <a:gd name="T47" fmla="*/ 214 h 385"/>
                <a:gd name="T48" fmla="*/ 83 w 497"/>
                <a:gd name="T49" fmla="*/ 239 h 385"/>
                <a:gd name="T50" fmla="*/ 223 w 497"/>
                <a:gd name="T51" fmla="*/ 279 h 385"/>
                <a:gd name="T52" fmla="*/ 261 w 497"/>
                <a:gd name="T53" fmla="*/ 344 h 385"/>
                <a:gd name="T54" fmla="*/ 141 w 497"/>
                <a:gd name="T55" fmla="*/ 371 h 385"/>
                <a:gd name="T56" fmla="*/ 223 w 497"/>
                <a:gd name="T57" fmla="*/ 411 h 385"/>
                <a:gd name="T58" fmla="*/ 343 w 497"/>
                <a:gd name="T59" fmla="*/ 465 h 385"/>
                <a:gd name="T60" fmla="*/ 343 w 497"/>
                <a:gd name="T61" fmla="*/ 505 h 385"/>
                <a:gd name="T62" fmla="*/ 525 w 497"/>
                <a:gd name="T63" fmla="*/ 596 h 385"/>
                <a:gd name="T64" fmla="*/ 626 w 497"/>
                <a:gd name="T65" fmla="*/ 596 h 385"/>
                <a:gd name="T66" fmla="*/ 646 w 497"/>
                <a:gd name="T67" fmla="*/ 572 h 385"/>
                <a:gd name="T68" fmla="*/ 746 w 497"/>
                <a:gd name="T69" fmla="*/ 623 h 385"/>
                <a:gd name="T70" fmla="*/ 847 w 497"/>
                <a:gd name="T71" fmla="*/ 610 h 38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97"/>
                <a:gd name="T109" fmla="*/ 0 h 385"/>
                <a:gd name="T110" fmla="*/ 497 w 497"/>
                <a:gd name="T111" fmla="*/ 385 h 38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97" h="385">
                  <a:moveTo>
                    <a:pt x="336" y="368"/>
                  </a:moveTo>
                  <a:lnTo>
                    <a:pt x="344" y="344"/>
                  </a:lnTo>
                  <a:lnTo>
                    <a:pt x="368" y="344"/>
                  </a:lnTo>
                  <a:lnTo>
                    <a:pt x="416" y="296"/>
                  </a:lnTo>
                  <a:lnTo>
                    <a:pt x="440" y="272"/>
                  </a:lnTo>
                  <a:lnTo>
                    <a:pt x="448" y="240"/>
                  </a:lnTo>
                  <a:lnTo>
                    <a:pt x="448" y="216"/>
                  </a:lnTo>
                  <a:lnTo>
                    <a:pt x="480" y="184"/>
                  </a:lnTo>
                  <a:lnTo>
                    <a:pt x="480" y="168"/>
                  </a:lnTo>
                  <a:lnTo>
                    <a:pt x="496" y="160"/>
                  </a:lnTo>
                  <a:lnTo>
                    <a:pt x="480" y="152"/>
                  </a:lnTo>
                  <a:lnTo>
                    <a:pt x="480" y="128"/>
                  </a:lnTo>
                  <a:lnTo>
                    <a:pt x="456" y="128"/>
                  </a:lnTo>
                  <a:lnTo>
                    <a:pt x="456" y="96"/>
                  </a:lnTo>
                  <a:lnTo>
                    <a:pt x="440" y="96"/>
                  </a:lnTo>
                  <a:lnTo>
                    <a:pt x="440" y="112"/>
                  </a:lnTo>
                  <a:lnTo>
                    <a:pt x="424" y="112"/>
                  </a:lnTo>
                  <a:lnTo>
                    <a:pt x="424" y="104"/>
                  </a:lnTo>
                  <a:lnTo>
                    <a:pt x="432" y="64"/>
                  </a:lnTo>
                  <a:lnTo>
                    <a:pt x="440" y="56"/>
                  </a:lnTo>
                  <a:lnTo>
                    <a:pt x="440" y="40"/>
                  </a:lnTo>
                  <a:lnTo>
                    <a:pt x="440" y="16"/>
                  </a:lnTo>
                  <a:lnTo>
                    <a:pt x="432" y="0"/>
                  </a:lnTo>
                  <a:lnTo>
                    <a:pt x="408" y="8"/>
                  </a:lnTo>
                  <a:lnTo>
                    <a:pt x="392" y="8"/>
                  </a:lnTo>
                  <a:lnTo>
                    <a:pt x="376" y="24"/>
                  </a:lnTo>
                  <a:lnTo>
                    <a:pt x="360" y="32"/>
                  </a:lnTo>
                  <a:lnTo>
                    <a:pt x="360" y="24"/>
                  </a:lnTo>
                  <a:lnTo>
                    <a:pt x="344" y="32"/>
                  </a:lnTo>
                  <a:lnTo>
                    <a:pt x="320" y="32"/>
                  </a:lnTo>
                  <a:lnTo>
                    <a:pt x="304" y="40"/>
                  </a:lnTo>
                  <a:lnTo>
                    <a:pt x="288" y="64"/>
                  </a:lnTo>
                  <a:lnTo>
                    <a:pt x="272" y="56"/>
                  </a:lnTo>
                  <a:lnTo>
                    <a:pt x="264" y="72"/>
                  </a:lnTo>
                  <a:lnTo>
                    <a:pt x="232" y="72"/>
                  </a:lnTo>
                  <a:lnTo>
                    <a:pt x="224" y="96"/>
                  </a:lnTo>
                  <a:lnTo>
                    <a:pt x="200" y="104"/>
                  </a:lnTo>
                  <a:lnTo>
                    <a:pt x="184" y="88"/>
                  </a:lnTo>
                  <a:lnTo>
                    <a:pt x="176" y="64"/>
                  </a:lnTo>
                  <a:lnTo>
                    <a:pt x="160" y="72"/>
                  </a:lnTo>
                  <a:lnTo>
                    <a:pt x="160" y="88"/>
                  </a:lnTo>
                  <a:lnTo>
                    <a:pt x="144" y="88"/>
                  </a:lnTo>
                  <a:lnTo>
                    <a:pt x="104" y="112"/>
                  </a:lnTo>
                  <a:lnTo>
                    <a:pt x="96" y="128"/>
                  </a:lnTo>
                  <a:lnTo>
                    <a:pt x="48" y="112"/>
                  </a:lnTo>
                  <a:lnTo>
                    <a:pt x="32" y="112"/>
                  </a:lnTo>
                  <a:lnTo>
                    <a:pt x="24" y="120"/>
                  </a:lnTo>
                  <a:lnTo>
                    <a:pt x="0" y="128"/>
                  </a:lnTo>
                  <a:lnTo>
                    <a:pt x="0" y="144"/>
                  </a:lnTo>
                  <a:lnTo>
                    <a:pt x="32" y="144"/>
                  </a:lnTo>
                  <a:lnTo>
                    <a:pt x="40" y="160"/>
                  </a:lnTo>
                  <a:lnTo>
                    <a:pt x="88" y="168"/>
                  </a:lnTo>
                  <a:lnTo>
                    <a:pt x="96" y="176"/>
                  </a:lnTo>
                  <a:lnTo>
                    <a:pt x="104" y="208"/>
                  </a:lnTo>
                  <a:lnTo>
                    <a:pt x="64" y="208"/>
                  </a:lnTo>
                  <a:lnTo>
                    <a:pt x="56" y="224"/>
                  </a:lnTo>
                  <a:lnTo>
                    <a:pt x="64" y="240"/>
                  </a:lnTo>
                  <a:lnTo>
                    <a:pt x="88" y="248"/>
                  </a:lnTo>
                  <a:lnTo>
                    <a:pt x="136" y="264"/>
                  </a:lnTo>
                  <a:lnTo>
                    <a:pt x="136" y="280"/>
                  </a:lnTo>
                  <a:lnTo>
                    <a:pt x="120" y="288"/>
                  </a:lnTo>
                  <a:lnTo>
                    <a:pt x="136" y="304"/>
                  </a:lnTo>
                  <a:lnTo>
                    <a:pt x="136" y="328"/>
                  </a:lnTo>
                  <a:lnTo>
                    <a:pt x="208" y="360"/>
                  </a:lnTo>
                  <a:lnTo>
                    <a:pt x="224" y="360"/>
                  </a:lnTo>
                  <a:lnTo>
                    <a:pt x="248" y="360"/>
                  </a:lnTo>
                  <a:lnTo>
                    <a:pt x="256" y="368"/>
                  </a:lnTo>
                  <a:lnTo>
                    <a:pt x="256" y="344"/>
                  </a:lnTo>
                  <a:lnTo>
                    <a:pt x="288" y="352"/>
                  </a:lnTo>
                  <a:lnTo>
                    <a:pt x="296" y="376"/>
                  </a:lnTo>
                  <a:lnTo>
                    <a:pt x="312" y="384"/>
                  </a:lnTo>
                  <a:lnTo>
                    <a:pt x="336" y="368"/>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18" name="Freeform 18"/>
            <p:cNvSpPr/>
            <p:nvPr/>
          </p:nvSpPr>
          <p:spPr bwMode="invGray">
            <a:xfrm>
              <a:off x="3900659" y="4330778"/>
              <a:ext cx="622128" cy="603813"/>
            </a:xfrm>
            <a:custGeom>
              <a:avLst/>
              <a:gdLst>
                <a:gd name="T0" fmla="*/ 122 w 369"/>
                <a:gd name="T1" fmla="*/ 540 h 353"/>
                <a:gd name="T2" fmla="*/ 83 w 369"/>
                <a:gd name="T3" fmla="*/ 445 h 353"/>
                <a:gd name="T4" fmla="*/ 141 w 369"/>
                <a:gd name="T5" fmla="*/ 324 h 353"/>
                <a:gd name="T6" fmla="*/ 20 w 369"/>
                <a:gd name="T7" fmla="*/ 271 h 353"/>
                <a:gd name="T8" fmla="*/ 41 w 369"/>
                <a:gd name="T9" fmla="*/ 231 h 353"/>
                <a:gd name="T10" fmla="*/ 122 w 369"/>
                <a:gd name="T11" fmla="*/ 231 h 353"/>
                <a:gd name="T12" fmla="*/ 261 w 369"/>
                <a:gd name="T13" fmla="*/ 202 h 353"/>
                <a:gd name="T14" fmla="*/ 422 w 369"/>
                <a:gd name="T15" fmla="*/ 189 h 353"/>
                <a:gd name="T16" fmla="*/ 343 w 369"/>
                <a:gd name="T17" fmla="*/ 135 h 353"/>
                <a:gd name="T18" fmla="*/ 362 w 369"/>
                <a:gd name="T19" fmla="*/ 67 h 353"/>
                <a:gd name="T20" fmla="*/ 463 w 369"/>
                <a:gd name="T21" fmla="*/ 67 h 353"/>
                <a:gd name="T22" fmla="*/ 525 w 369"/>
                <a:gd name="T23" fmla="*/ 81 h 353"/>
                <a:gd name="T24" fmla="*/ 585 w 369"/>
                <a:gd name="T25" fmla="*/ 67 h 353"/>
                <a:gd name="T26" fmla="*/ 626 w 369"/>
                <a:gd name="T27" fmla="*/ 0 h 353"/>
                <a:gd name="T28" fmla="*/ 728 w 369"/>
                <a:gd name="T29" fmla="*/ 27 h 353"/>
                <a:gd name="T30" fmla="*/ 806 w 369"/>
                <a:gd name="T31" fmla="*/ 122 h 353"/>
                <a:gd name="T32" fmla="*/ 868 w 369"/>
                <a:gd name="T33" fmla="*/ 149 h 353"/>
                <a:gd name="T34" fmla="*/ 907 w 369"/>
                <a:gd name="T35" fmla="*/ 109 h 353"/>
                <a:gd name="T36" fmla="*/ 907 w 369"/>
                <a:gd name="T37" fmla="*/ 163 h 353"/>
                <a:gd name="T38" fmla="*/ 907 w 369"/>
                <a:gd name="T39" fmla="*/ 215 h 353"/>
                <a:gd name="T40" fmla="*/ 847 w 369"/>
                <a:gd name="T41" fmla="*/ 285 h 353"/>
                <a:gd name="T42" fmla="*/ 928 w 369"/>
                <a:gd name="T43" fmla="*/ 311 h 353"/>
                <a:gd name="T44" fmla="*/ 907 w 369"/>
                <a:gd name="T45" fmla="*/ 351 h 353"/>
                <a:gd name="T46" fmla="*/ 928 w 369"/>
                <a:gd name="T47" fmla="*/ 393 h 353"/>
                <a:gd name="T48" fmla="*/ 868 w 369"/>
                <a:gd name="T49" fmla="*/ 432 h 353"/>
                <a:gd name="T50" fmla="*/ 868 w 369"/>
                <a:gd name="T51" fmla="*/ 472 h 353"/>
                <a:gd name="T52" fmla="*/ 786 w 369"/>
                <a:gd name="T53" fmla="*/ 486 h 353"/>
                <a:gd name="T54" fmla="*/ 685 w 369"/>
                <a:gd name="T55" fmla="*/ 525 h 353"/>
                <a:gd name="T56" fmla="*/ 585 w 369"/>
                <a:gd name="T57" fmla="*/ 513 h 353"/>
                <a:gd name="T58" fmla="*/ 525 w 369"/>
                <a:gd name="T59" fmla="*/ 486 h 353"/>
                <a:gd name="T60" fmla="*/ 485 w 369"/>
                <a:gd name="T61" fmla="*/ 513 h 353"/>
                <a:gd name="T62" fmla="*/ 362 w 369"/>
                <a:gd name="T63" fmla="*/ 594 h 353"/>
                <a:gd name="T64" fmla="*/ 202 w 369"/>
                <a:gd name="T65" fmla="*/ 554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9"/>
                <a:gd name="T100" fmla="*/ 0 h 353"/>
                <a:gd name="T101" fmla="*/ 369 w 369"/>
                <a:gd name="T102" fmla="*/ 353 h 3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9" h="353">
                  <a:moveTo>
                    <a:pt x="48" y="344"/>
                  </a:moveTo>
                  <a:lnTo>
                    <a:pt x="48" y="320"/>
                  </a:lnTo>
                  <a:lnTo>
                    <a:pt x="64" y="296"/>
                  </a:lnTo>
                  <a:lnTo>
                    <a:pt x="32" y="264"/>
                  </a:lnTo>
                  <a:lnTo>
                    <a:pt x="56" y="224"/>
                  </a:lnTo>
                  <a:lnTo>
                    <a:pt x="56" y="192"/>
                  </a:lnTo>
                  <a:lnTo>
                    <a:pt x="8" y="200"/>
                  </a:lnTo>
                  <a:lnTo>
                    <a:pt x="8" y="160"/>
                  </a:lnTo>
                  <a:lnTo>
                    <a:pt x="0" y="152"/>
                  </a:lnTo>
                  <a:lnTo>
                    <a:pt x="16" y="136"/>
                  </a:lnTo>
                  <a:lnTo>
                    <a:pt x="32" y="144"/>
                  </a:lnTo>
                  <a:lnTo>
                    <a:pt x="48" y="136"/>
                  </a:lnTo>
                  <a:lnTo>
                    <a:pt x="96" y="136"/>
                  </a:lnTo>
                  <a:lnTo>
                    <a:pt x="104" y="120"/>
                  </a:lnTo>
                  <a:lnTo>
                    <a:pt x="112" y="112"/>
                  </a:lnTo>
                  <a:lnTo>
                    <a:pt x="168" y="112"/>
                  </a:lnTo>
                  <a:lnTo>
                    <a:pt x="160" y="80"/>
                  </a:lnTo>
                  <a:lnTo>
                    <a:pt x="136" y="80"/>
                  </a:lnTo>
                  <a:lnTo>
                    <a:pt x="128" y="56"/>
                  </a:lnTo>
                  <a:lnTo>
                    <a:pt x="144" y="40"/>
                  </a:lnTo>
                  <a:lnTo>
                    <a:pt x="168" y="48"/>
                  </a:lnTo>
                  <a:lnTo>
                    <a:pt x="184" y="40"/>
                  </a:lnTo>
                  <a:lnTo>
                    <a:pt x="192" y="56"/>
                  </a:lnTo>
                  <a:lnTo>
                    <a:pt x="208" y="48"/>
                  </a:lnTo>
                  <a:lnTo>
                    <a:pt x="208" y="24"/>
                  </a:lnTo>
                  <a:lnTo>
                    <a:pt x="232" y="40"/>
                  </a:lnTo>
                  <a:lnTo>
                    <a:pt x="240" y="8"/>
                  </a:lnTo>
                  <a:lnTo>
                    <a:pt x="248" y="0"/>
                  </a:lnTo>
                  <a:lnTo>
                    <a:pt x="264" y="16"/>
                  </a:lnTo>
                  <a:lnTo>
                    <a:pt x="288" y="16"/>
                  </a:lnTo>
                  <a:lnTo>
                    <a:pt x="312" y="72"/>
                  </a:lnTo>
                  <a:lnTo>
                    <a:pt x="320" y="72"/>
                  </a:lnTo>
                  <a:lnTo>
                    <a:pt x="328" y="88"/>
                  </a:lnTo>
                  <a:lnTo>
                    <a:pt x="344" y="88"/>
                  </a:lnTo>
                  <a:lnTo>
                    <a:pt x="352" y="72"/>
                  </a:lnTo>
                  <a:lnTo>
                    <a:pt x="360" y="64"/>
                  </a:lnTo>
                  <a:lnTo>
                    <a:pt x="368" y="88"/>
                  </a:lnTo>
                  <a:lnTo>
                    <a:pt x="360" y="96"/>
                  </a:lnTo>
                  <a:lnTo>
                    <a:pt x="360" y="112"/>
                  </a:lnTo>
                  <a:lnTo>
                    <a:pt x="360" y="128"/>
                  </a:lnTo>
                  <a:lnTo>
                    <a:pt x="336" y="152"/>
                  </a:lnTo>
                  <a:lnTo>
                    <a:pt x="336" y="168"/>
                  </a:lnTo>
                  <a:lnTo>
                    <a:pt x="360" y="168"/>
                  </a:lnTo>
                  <a:lnTo>
                    <a:pt x="368" y="184"/>
                  </a:lnTo>
                  <a:lnTo>
                    <a:pt x="360" y="192"/>
                  </a:lnTo>
                  <a:lnTo>
                    <a:pt x="360" y="208"/>
                  </a:lnTo>
                  <a:lnTo>
                    <a:pt x="360" y="232"/>
                  </a:lnTo>
                  <a:lnTo>
                    <a:pt x="368" y="232"/>
                  </a:lnTo>
                  <a:lnTo>
                    <a:pt x="368" y="248"/>
                  </a:lnTo>
                  <a:lnTo>
                    <a:pt x="344" y="256"/>
                  </a:lnTo>
                  <a:lnTo>
                    <a:pt x="344" y="272"/>
                  </a:lnTo>
                  <a:lnTo>
                    <a:pt x="344" y="280"/>
                  </a:lnTo>
                  <a:lnTo>
                    <a:pt x="320" y="272"/>
                  </a:lnTo>
                  <a:lnTo>
                    <a:pt x="312" y="288"/>
                  </a:lnTo>
                  <a:lnTo>
                    <a:pt x="280" y="288"/>
                  </a:lnTo>
                  <a:lnTo>
                    <a:pt x="272" y="312"/>
                  </a:lnTo>
                  <a:lnTo>
                    <a:pt x="248" y="320"/>
                  </a:lnTo>
                  <a:lnTo>
                    <a:pt x="232" y="304"/>
                  </a:lnTo>
                  <a:lnTo>
                    <a:pt x="224" y="280"/>
                  </a:lnTo>
                  <a:lnTo>
                    <a:pt x="208" y="288"/>
                  </a:lnTo>
                  <a:lnTo>
                    <a:pt x="208" y="304"/>
                  </a:lnTo>
                  <a:lnTo>
                    <a:pt x="192" y="304"/>
                  </a:lnTo>
                  <a:lnTo>
                    <a:pt x="152" y="328"/>
                  </a:lnTo>
                  <a:lnTo>
                    <a:pt x="144" y="352"/>
                  </a:lnTo>
                  <a:lnTo>
                    <a:pt x="96" y="328"/>
                  </a:lnTo>
                  <a:lnTo>
                    <a:pt x="80" y="328"/>
                  </a:lnTo>
                  <a:lnTo>
                    <a:pt x="48" y="344"/>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19" name="Freeform 19"/>
            <p:cNvSpPr/>
            <p:nvPr/>
          </p:nvSpPr>
          <p:spPr bwMode="invGray">
            <a:xfrm>
              <a:off x="3198663" y="4289189"/>
              <a:ext cx="958414" cy="1052052"/>
            </a:xfrm>
            <a:custGeom>
              <a:avLst/>
              <a:gdLst>
                <a:gd name="T0" fmla="*/ 1325 w 569"/>
                <a:gd name="T1" fmla="*/ 745 h 617"/>
                <a:gd name="T2" fmla="*/ 1406 w 569"/>
                <a:gd name="T3" fmla="*/ 690 h 617"/>
                <a:gd name="T4" fmla="*/ 1325 w 569"/>
                <a:gd name="T5" fmla="*/ 677 h 617"/>
                <a:gd name="T6" fmla="*/ 1244 w 569"/>
                <a:gd name="T7" fmla="*/ 638 h 617"/>
                <a:gd name="T8" fmla="*/ 1166 w 569"/>
                <a:gd name="T9" fmla="*/ 599 h 617"/>
                <a:gd name="T10" fmla="*/ 1206 w 569"/>
                <a:gd name="T11" fmla="*/ 531 h 617"/>
                <a:gd name="T12" fmla="*/ 1185 w 569"/>
                <a:gd name="T13" fmla="*/ 413 h 617"/>
                <a:gd name="T14" fmla="*/ 1065 w 569"/>
                <a:gd name="T15" fmla="*/ 373 h 617"/>
                <a:gd name="T16" fmla="*/ 1043 w 569"/>
                <a:gd name="T17" fmla="*/ 293 h 617"/>
                <a:gd name="T18" fmla="*/ 1125 w 569"/>
                <a:gd name="T19" fmla="*/ 279 h 617"/>
                <a:gd name="T20" fmla="*/ 1283 w 569"/>
                <a:gd name="T21" fmla="*/ 266 h 617"/>
                <a:gd name="T22" fmla="*/ 1283 w 569"/>
                <a:gd name="T23" fmla="*/ 186 h 617"/>
                <a:gd name="T24" fmla="*/ 1166 w 569"/>
                <a:gd name="T25" fmla="*/ 186 h 617"/>
                <a:gd name="T26" fmla="*/ 1084 w 569"/>
                <a:gd name="T27" fmla="*/ 106 h 617"/>
                <a:gd name="T28" fmla="*/ 1023 w 569"/>
                <a:gd name="T29" fmla="*/ 159 h 617"/>
                <a:gd name="T30" fmla="*/ 964 w 569"/>
                <a:gd name="T31" fmla="*/ 239 h 617"/>
                <a:gd name="T32" fmla="*/ 922 w 569"/>
                <a:gd name="T33" fmla="*/ 399 h 617"/>
                <a:gd name="T34" fmla="*/ 844 w 569"/>
                <a:gd name="T35" fmla="*/ 373 h 617"/>
                <a:gd name="T36" fmla="*/ 722 w 569"/>
                <a:gd name="T37" fmla="*/ 399 h 617"/>
                <a:gd name="T38" fmla="*/ 682 w 569"/>
                <a:gd name="T39" fmla="*/ 373 h 617"/>
                <a:gd name="T40" fmla="*/ 582 w 569"/>
                <a:gd name="T41" fmla="*/ 173 h 617"/>
                <a:gd name="T42" fmla="*/ 543 w 569"/>
                <a:gd name="T43" fmla="*/ 186 h 617"/>
                <a:gd name="T44" fmla="*/ 523 w 569"/>
                <a:gd name="T45" fmla="*/ 122 h 617"/>
                <a:gd name="T46" fmla="*/ 402 w 569"/>
                <a:gd name="T47" fmla="*/ 66 h 617"/>
                <a:gd name="T48" fmla="*/ 341 w 569"/>
                <a:gd name="T49" fmla="*/ 135 h 617"/>
                <a:gd name="T50" fmla="*/ 341 w 569"/>
                <a:gd name="T51" fmla="*/ 0 h 617"/>
                <a:gd name="T52" fmla="*/ 281 w 569"/>
                <a:gd name="T53" fmla="*/ 0 h 617"/>
                <a:gd name="T54" fmla="*/ 240 w 569"/>
                <a:gd name="T55" fmla="*/ 53 h 617"/>
                <a:gd name="T56" fmla="*/ 221 w 569"/>
                <a:gd name="T57" fmla="*/ 106 h 617"/>
                <a:gd name="T58" fmla="*/ 200 w 569"/>
                <a:gd name="T59" fmla="*/ 159 h 617"/>
                <a:gd name="T60" fmla="*/ 260 w 569"/>
                <a:gd name="T61" fmla="*/ 186 h 617"/>
                <a:gd name="T62" fmla="*/ 221 w 569"/>
                <a:gd name="T63" fmla="*/ 399 h 617"/>
                <a:gd name="T64" fmla="*/ 60 w 569"/>
                <a:gd name="T65" fmla="*/ 466 h 617"/>
                <a:gd name="T66" fmla="*/ 20 w 569"/>
                <a:gd name="T67" fmla="*/ 518 h 617"/>
                <a:gd name="T68" fmla="*/ 0 w 569"/>
                <a:gd name="T69" fmla="*/ 623 h 617"/>
                <a:gd name="T70" fmla="*/ 121 w 569"/>
                <a:gd name="T71" fmla="*/ 611 h 617"/>
                <a:gd name="T72" fmla="*/ 200 w 569"/>
                <a:gd name="T73" fmla="*/ 651 h 617"/>
                <a:gd name="T74" fmla="*/ 221 w 569"/>
                <a:gd name="T75" fmla="*/ 677 h 617"/>
                <a:gd name="T76" fmla="*/ 240 w 569"/>
                <a:gd name="T77" fmla="*/ 745 h 617"/>
                <a:gd name="T78" fmla="*/ 301 w 569"/>
                <a:gd name="T79" fmla="*/ 772 h 617"/>
                <a:gd name="T80" fmla="*/ 281 w 569"/>
                <a:gd name="T81" fmla="*/ 838 h 617"/>
                <a:gd name="T82" fmla="*/ 260 w 569"/>
                <a:gd name="T83" fmla="*/ 876 h 617"/>
                <a:gd name="T84" fmla="*/ 362 w 569"/>
                <a:gd name="T85" fmla="*/ 930 h 617"/>
                <a:gd name="T86" fmla="*/ 501 w 569"/>
                <a:gd name="T87" fmla="*/ 959 h 617"/>
                <a:gd name="T88" fmla="*/ 560 w 569"/>
                <a:gd name="T89" fmla="*/ 943 h 617"/>
                <a:gd name="T90" fmla="*/ 582 w 569"/>
                <a:gd name="T91" fmla="*/ 997 h 617"/>
                <a:gd name="T92" fmla="*/ 662 w 569"/>
                <a:gd name="T93" fmla="*/ 984 h 617"/>
                <a:gd name="T94" fmla="*/ 682 w 569"/>
                <a:gd name="T95" fmla="*/ 851 h 617"/>
                <a:gd name="T96" fmla="*/ 823 w 569"/>
                <a:gd name="T97" fmla="*/ 838 h 617"/>
                <a:gd name="T98" fmla="*/ 882 w 569"/>
                <a:gd name="T99" fmla="*/ 851 h 617"/>
                <a:gd name="T100" fmla="*/ 964 w 569"/>
                <a:gd name="T101" fmla="*/ 851 h 617"/>
                <a:gd name="T102" fmla="*/ 1043 w 569"/>
                <a:gd name="T103" fmla="*/ 866 h 617"/>
                <a:gd name="T104" fmla="*/ 1106 w 569"/>
                <a:gd name="T105" fmla="*/ 838 h 617"/>
                <a:gd name="T106" fmla="*/ 1227 w 569"/>
                <a:gd name="T107" fmla="*/ 784 h 617"/>
                <a:gd name="T108" fmla="*/ 1305 w 569"/>
                <a:gd name="T109" fmla="*/ 772 h 6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69"/>
                <a:gd name="T166" fmla="*/ 0 h 617"/>
                <a:gd name="T167" fmla="*/ 569 w 569"/>
                <a:gd name="T168" fmla="*/ 617 h 61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69" h="617">
                  <a:moveTo>
                    <a:pt x="520" y="464"/>
                  </a:moveTo>
                  <a:lnTo>
                    <a:pt x="528" y="448"/>
                  </a:lnTo>
                  <a:lnTo>
                    <a:pt x="568" y="448"/>
                  </a:lnTo>
                  <a:lnTo>
                    <a:pt x="560" y="416"/>
                  </a:lnTo>
                  <a:lnTo>
                    <a:pt x="552" y="400"/>
                  </a:lnTo>
                  <a:lnTo>
                    <a:pt x="528" y="408"/>
                  </a:lnTo>
                  <a:lnTo>
                    <a:pt x="504" y="400"/>
                  </a:lnTo>
                  <a:lnTo>
                    <a:pt x="496" y="384"/>
                  </a:lnTo>
                  <a:lnTo>
                    <a:pt x="464" y="384"/>
                  </a:lnTo>
                  <a:lnTo>
                    <a:pt x="464" y="360"/>
                  </a:lnTo>
                  <a:lnTo>
                    <a:pt x="464" y="344"/>
                  </a:lnTo>
                  <a:lnTo>
                    <a:pt x="480" y="320"/>
                  </a:lnTo>
                  <a:lnTo>
                    <a:pt x="448" y="288"/>
                  </a:lnTo>
                  <a:lnTo>
                    <a:pt x="472" y="248"/>
                  </a:lnTo>
                  <a:lnTo>
                    <a:pt x="472" y="216"/>
                  </a:lnTo>
                  <a:lnTo>
                    <a:pt x="424" y="224"/>
                  </a:lnTo>
                  <a:lnTo>
                    <a:pt x="424" y="184"/>
                  </a:lnTo>
                  <a:lnTo>
                    <a:pt x="416" y="176"/>
                  </a:lnTo>
                  <a:lnTo>
                    <a:pt x="432" y="160"/>
                  </a:lnTo>
                  <a:lnTo>
                    <a:pt x="448" y="168"/>
                  </a:lnTo>
                  <a:lnTo>
                    <a:pt x="464" y="152"/>
                  </a:lnTo>
                  <a:lnTo>
                    <a:pt x="512" y="160"/>
                  </a:lnTo>
                  <a:lnTo>
                    <a:pt x="528" y="136"/>
                  </a:lnTo>
                  <a:lnTo>
                    <a:pt x="512" y="112"/>
                  </a:lnTo>
                  <a:lnTo>
                    <a:pt x="488" y="128"/>
                  </a:lnTo>
                  <a:lnTo>
                    <a:pt x="464" y="112"/>
                  </a:lnTo>
                  <a:lnTo>
                    <a:pt x="464" y="64"/>
                  </a:lnTo>
                  <a:lnTo>
                    <a:pt x="432" y="64"/>
                  </a:lnTo>
                  <a:lnTo>
                    <a:pt x="424" y="96"/>
                  </a:lnTo>
                  <a:lnTo>
                    <a:pt x="408" y="96"/>
                  </a:lnTo>
                  <a:lnTo>
                    <a:pt x="408" y="120"/>
                  </a:lnTo>
                  <a:lnTo>
                    <a:pt x="384" y="144"/>
                  </a:lnTo>
                  <a:lnTo>
                    <a:pt x="368" y="144"/>
                  </a:lnTo>
                  <a:lnTo>
                    <a:pt x="368" y="240"/>
                  </a:lnTo>
                  <a:lnTo>
                    <a:pt x="344" y="240"/>
                  </a:lnTo>
                  <a:lnTo>
                    <a:pt x="336" y="224"/>
                  </a:lnTo>
                  <a:lnTo>
                    <a:pt x="320" y="240"/>
                  </a:lnTo>
                  <a:lnTo>
                    <a:pt x="288" y="240"/>
                  </a:lnTo>
                  <a:lnTo>
                    <a:pt x="288" y="232"/>
                  </a:lnTo>
                  <a:lnTo>
                    <a:pt x="272" y="224"/>
                  </a:lnTo>
                  <a:lnTo>
                    <a:pt x="272" y="192"/>
                  </a:lnTo>
                  <a:lnTo>
                    <a:pt x="232" y="104"/>
                  </a:lnTo>
                  <a:lnTo>
                    <a:pt x="216" y="104"/>
                  </a:lnTo>
                  <a:lnTo>
                    <a:pt x="216" y="112"/>
                  </a:lnTo>
                  <a:lnTo>
                    <a:pt x="200" y="88"/>
                  </a:lnTo>
                  <a:lnTo>
                    <a:pt x="208" y="72"/>
                  </a:lnTo>
                  <a:lnTo>
                    <a:pt x="176" y="32"/>
                  </a:lnTo>
                  <a:lnTo>
                    <a:pt x="160" y="40"/>
                  </a:lnTo>
                  <a:lnTo>
                    <a:pt x="152" y="80"/>
                  </a:lnTo>
                  <a:lnTo>
                    <a:pt x="136" y="80"/>
                  </a:lnTo>
                  <a:lnTo>
                    <a:pt x="136" y="64"/>
                  </a:lnTo>
                  <a:lnTo>
                    <a:pt x="136" y="0"/>
                  </a:lnTo>
                  <a:lnTo>
                    <a:pt x="120" y="16"/>
                  </a:lnTo>
                  <a:lnTo>
                    <a:pt x="112" y="0"/>
                  </a:lnTo>
                  <a:lnTo>
                    <a:pt x="96" y="16"/>
                  </a:lnTo>
                  <a:lnTo>
                    <a:pt x="96" y="32"/>
                  </a:lnTo>
                  <a:lnTo>
                    <a:pt x="104" y="64"/>
                  </a:lnTo>
                  <a:lnTo>
                    <a:pt x="88" y="64"/>
                  </a:lnTo>
                  <a:lnTo>
                    <a:pt x="72" y="64"/>
                  </a:lnTo>
                  <a:lnTo>
                    <a:pt x="80" y="96"/>
                  </a:lnTo>
                  <a:lnTo>
                    <a:pt x="80" y="112"/>
                  </a:lnTo>
                  <a:lnTo>
                    <a:pt x="104" y="112"/>
                  </a:lnTo>
                  <a:lnTo>
                    <a:pt x="104" y="168"/>
                  </a:lnTo>
                  <a:lnTo>
                    <a:pt x="88" y="240"/>
                  </a:lnTo>
                  <a:lnTo>
                    <a:pt x="40" y="272"/>
                  </a:lnTo>
                  <a:lnTo>
                    <a:pt x="24" y="280"/>
                  </a:lnTo>
                  <a:lnTo>
                    <a:pt x="16" y="288"/>
                  </a:lnTo>
                  <a:lnTo>
                    <a:pt x="8" y="312"/>
                  </a:lnTo>
                  <a:lnTo>
                    <a:pt x="8" y="360"/>
                  </a:lnTo>
                  <a:lnTo>
                    <a:pt x="0" y="376"/>
                  </a:lnTo>
                  <a:lnTo>
                    <a:pt x="32" y="376"/>
                  </a:lnTo>
                  <a:lnTo>
                    <a:pt x="48" y="368"/>
                  </a:lnTo>
                  <a:lnTo>
                    <a:pt x="88" y="376"/>
                  </a:lnTo>
                  <a:lnTo>
                    <a:pt x="80" y="392"/>
                  </a:lnTo>
                  <a:lnTo>
                    <a:pt x="72" y="392"/>
                  </a:lnTo>
                  <a:lnTo>
                    <a:pt x="88" y="408"/>
                  </a:lnTo>
                  <a:lnTo>
                    <a:pt x="80" y="432"/>
                  </a:lnTo>
                  <a:lnTo>
                    <a:pt x="96" y="448"/>
                  </a:lnTo>
                  <a:lnTo>
                    <a:pt x="120" y="448"/>
                  </a:lnTo>
                  <a:lnTo>
                    <a:pt x="120" y="464"/>
                  </a:lnTo>
                  <a:lnTo>
                    <a:pt x="112" y="472"/>
                  </a:lnTo>
                  <a:lnTo>
                    <a:pt x="112" y="504"/>
                  </a:lnTo>
                  <a:lnTo>
                    <a:pt x="96" y="504"/>
                  </a:lnTo>
                  <a:lnTo>
                    <a:pt x="104" y="528"/>
                  </a:lnTo>
                  <a:lnTo>
                    <a:pt x="144" y="528"/>
                  </a:lnTo>
                  <a:lnTo>
                    <a:pt x="144" y="560"/>
                  </a:lnTo>
                  <a:lnTo>
                    <a:pt x="160" y="568"/>
                  </a:lnTo>
                  <a:lnTo>
                    <a:pt x="200" y="576"/>
                  </a:lnTo>
                  <a:lnTo>
                    <a:pt x="216" y="560"/>
                  </a:lnTo>
                  <a:lnTo>
                    <a:pt x="224" y="568"/>
                  </a:lnTo>
                  <a:lnTo>
                    <a:pt x="216" y="592"/>
                  </a:lnTo>
                  <a:lnTo>
                    <a:pt x="232" y="600"/>
                  </a:lnTo>
                  <a:lnTo>
                    <a:pt x="264" y="616"/>
                  </a:lnTo>
                  <a:lnTo>
                    <a:pt x="264" y="592"/>
                  </a:lnTo>
                  <a:lnTo>
                    <a:pt x="264" y="520"/>
                  </a:lnTo>
                  <a:lnTo>
                    <a:pt x="272" y="512"/>
                  </a:lnTo>
                  <a:lnTo>
                    <a:pt x="320" y="512"/>
                  </a:lnTo>
                  <a:lnTo>
                    <a:pt x="328" y="504"/>
                  </a:lnTo>
                  <a:lnTo>
                    <a:pt x="344" y="504"/>
                  </a:lnTo>
                  <a:lnTo>
                    <a:pt x="352" y="512"/>
                  </a:lnTo>
                  <a:lnTo>
                    <a:pt x="376" y="504"/>
                  </a:lnTo>
                  <a:lnTo>
                    <a:pt x="384" y="512"/>
                  </a:lnTo>
                  <a:lnTo>
                    <a:pt x="392" y="504"/>
                  </a:lnTo>
                  <a:lnTo>
                    <a:pt x="416" y="520"/>
                  </a:lnTo>
                  <a:lnTo>
                    <a:pt x="416" y="504"/>
                  </a:lnTo>
                  <a:lnTo>
                    <a:pt x="440" y="504"/>
                  </a:lnTo>
                  <a:lnTo>
                    <a:pt x="480" y="496"/>
                  </a:lnTo>
                  <a:lnTo>
                    <a:pt x="488" y="472"/>
                  </a:lnTo>
                  <a:lnTo>
                    <a:pt x="504" y="464"/>
                  </a:lnTo>
                  <a:lnTo>
                    <a:pt x="520" y="464"/>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20" name="Freeform 20"/>
            <p:cNvSpPr/>
            <p:nvPr/>
          </p:nvSpPr>
          <p:spPr bwMode="invGray">
            <a:xfrm>
              <a:off x="1409344" y="3072321"/>
              <a:ext cx="2037330" cy="1340095"/>
            </a:xfrm>
            <a:custGeom>
              <a:avLst/>
              <a:gdLst>
                <a:gd name="T0" fmla="*/ 2979 w 1209"/>
                <a:gd name="T1" fmla="*/ 1217 h 785"/>
                <a:gd name="T2" fmla="*/ 2919 w 1209"/>
                <a:gd name="T3" fmla="*/ 1217 h 785"/>
                <a:gd name="T4" fmla="*/ 2919 w 1209"/>
                <a:gd name="T5" fmla="*/ 1311 h 785"/>
                <a:gd name="T6" fmla="*/ 2797 w 1209"/>
                <a:gd name="T7" fmla="*/ 1270 h 785"/>
                <a:gd name="T8" fmla="*/ 2736 w 1209"/>
                <a:gd name="T9" fmla="*/ 1257 h 785"/>
                <a:gd name="T10" fmla="*/ 2577 w 1209"/>
                <a:gd name="T11" fmla="*/ 1204 h 785"/>
                <a:gd name="T12" fmla="*/ 2618 w 1209"/>
                <a:gd name="T13" fmla="*/ 1161 h 785"/>
                <a:gd name="T14" fmla="*/ 2595 w 1209"/>
                <a:gd name="T15" fmla="*/ 1138 h 785"/>
                <a:gd name="T16" fmla="*/ 2517 w 1209"/>
                <a:gd name="T17" fmla="*/ 1110 h 785"/>
                <a:gd name="T18" fmla="*/ 2456 w 1209"/>
                <a:gd name="T19" fmla="*/ 1138 h 785"/>
                <a:gd name="T20" fmla="*/ 2334 w 1209"/>
                <a:gd name="T21" fmla="*/ 1084 h 785"/>
                <a:gd name="T22" fmla="*/ 2094 w 1209"/>
                <a:gd name="T23" fmla="*/ 1161 h 785"/>
                <a:gd name="T24" fmla="*/ 2034 w 1209"/>
                <a:gd name="T25" fmla="*/ 1204 h 785"/>
                <a:gd name="T26" fmla="*/ 1834 w 1209"/>
                <a:gd name="T27" fmla="*/ 1230 h 785"/>
                <a:gd name="T28" fmla="*/ 1650 w 1209"/>
                <a:gd name="T29" fmla="*/ 1190 h 785"/>
                <a:gd name="T30" fmla="*/ 1590 w 1209"/>
                <a:gd name="T31" fmla="*/ 1138 h 785"/>
                <a:gd name="T32" fmla="*/ 1468 w 1209"/>
                <a:gd name="T33" fmla="*/ 1177 h 785"/>
                <a:gd name="T34" fmla="*/ 1349 w 1209"/>
                <a:gd name="T35" fmla="*/ 1217 h 785"/>
                <a:gd name="T36" fmla="*/ 1147 w 1209"/>
                <a:gd name="T37" fmla="*/ 1124 h 785"/>
                <a:gd name="T38" fmla="*/ 1027 w 1209"/>
                <a:gd name="T39" fmla="*/ 1069 h 785"/>
                <a:gd name="T40" fmla="*/ 907 w 1209"/>
                <a:gd name="T41" fmla="*/ 1044 h 785"/>
                <a:gd name="T42" fmla="*/ 806 w 1209"/>
                <a:gd name="T43" fmla="*/ 990 h 785"/>
                <a:gd name="T44" fmla="*/ 684 w 1209"/>
                <a:gd name="T45" fmla="*/ 869 h 785"/>
                <a:gd name="T46" fmla="*/ 623 w 1209"/>
                <a:gd name="T47" fmla="*/ 854 h 785"/>
                <a:gd name="T48" fmla="*/ 523 w 1209"/>
                <a:gd name="T49" fmla="*/ 762 h 785"/>
                <a:gd name="T50" fmla="*/ 402 w 1209"/>
                <a:gd name="T51" fmla="*/ 643 h 785"/>
                <a:gd name="T52" fmla="*/ 301 w 1209"/>
                <a:gd name="T53" fmla="*/ 682 h 785"/>
                <a:gd name="T54" fmla="*/ 162 w 1209"/>
                <a:gd name="T55" fmla="*/ 549 h 785"/>
                <a:gd name="T56" fmla="*/ 79 w 1209"/>
                <a:gd name="T57" fmla="*/ 454 h 785"/>
                <a:gd name="T58" fmla="*/ 0 w 1209"/>
                <a:gd name="T59" fmla="*/ 429 h 785"/>
                <a:gd name="T60" fmla="*/ 41 w 1209"/>
                <a:gd name="T61" fmla="*/ 294 h 785"/>
                <a:gd name="T62" fmla="*/ 121 w 1209"/>
                <a:gd name="T63" fmla="*/ 321 h 785"/>
                <a:gd name="T64" fmla="*/ 200 w 1209"/>
                <a:gd name="T65" fmla="*/ 307 h 785"/>
                <a:gd name="T66" fmla="*/ 200 w 1209"/>
                <a:gd name="T67" fmla="*/ 214 h 785"/>
                <a:gd name="T68" fmla="*/ 141 w 1209"/>
                <a:gd name="T69" fmla="*/ 160 h 785"/>
                <a:gd name="T70" fmla="*/ 200 w 1209"/>
                <a:gd name="T71" fmla="*/ 80 h 785"/>
                <a:gd name="T72" fmla="*/ 384 w 1209"/>
                <a:gd name="T73" fmla="*/ 66 h 785"/>
                <a:gd name="T74" fmla="*/ 523 w 1209"/>
                <a:gd name="T75" fmla="*/ 13 h 785"/>
                <a:gd name="T76" fmla="*/ 723 w 1209"/>
                <a:gd name="T77" fmla="*/ 27 h 785"/>
                <a:gd name="T78" fmla="*/ 866 w 1209"/>
                <a:gd name="T79" fmla="*/ 93 h 785"/>
                <a:gd name="T80" fmla="*/ 1087 w 1209"/>
                <a:gd name="T81" fmla="*/ 93 h 785"/>
                <a:gd name="T82" fmla="*/ 1329 w 1209"/>
                <a:gd name="T83" fmla="*/ 66 h 785"/>
                <a:gd name="T84" fmla="*/ 1672 w 1209"/>
                <a:gd name="T85" fmla="*/ 93 h 785"/>
                <a:gd name="T86" fmla="*/ 1791 w 1209"/>
                <a:gd name="T87" fmla="*/ 122 h 785"/>
                <a:gd name="T88" fmla="*/ 1771 w 1209"/>
                <a:gd name="T89" fmla="*/ 160 h 785"/>
                <a:gd name="T90" fmla="*/ 1834 w 1209"/>
                <a:gd name="T91" fmla="*/ 227 h 785"/>
                <a:gd name="T92" fmla="*/ 1791 w 1209"/>
                <a:gd name="T93" fmla="*/ 307 h 785"/>
                <a:gd name="T94" fmla="*/ 1751 w 1209"/>
                <a:gd name="T95" fmla="*/ 416 h 785"/>
                <a:gd name="T96" fmla="*/ 1851 w 1209"/>
                <a:gd name="T97" fmla="*/ 535 h 785"/>
                <a:gd name="T98" fmla="*/ 2094 w 1209"/>
                <a:gd name="T99" fmla="*/ 615 h 785"/>
                <a:gd name="T100" fmla="*/ 2355 w 1209"/>
                <a:gd name="T101" fmla="*/ 695 h 785"/>
                <a:gd name="T102" fmla="*/ 2497 w 1209"/>
                <a:gd name="T103" fmla="*/ 708 h 785"/>
                <a:gd name="T104" fmla="*/ 2535 w 1209"/>
                <a:gd name="T105" fmla="*/ 804 h 785"/>
                <a:gd name="T106" fmla="*/ 2618 w 1209"/>
                <a:gd name="T107" fmla="*/ 830 h 785"/>
                <a:gd name="T108" fmla="*/ 2655 w 1209"/>
                <a:gd name="T109" fmla="*/ 790 h 785"/>
                <a:gd name="T110" fmla="*/ 2718 w 1209"/>
                <a:gd name="T111" fmla="*/ 804 h 785"/>
                <a:gd name="T112" fmla="*/ 2756 w 1209"/>
                <a:gd name="T113" fmla="*/ 776 h 785"/>
                <a:gd name="T114" fmla="*/ 2857 w 1209"/>
                <a:gd name="T115" fmla="*/ 737 h 785"/>
                <a:gd name="T116" fmla="*/ 2960 w 1209"/>
                <a:gd name="T117" fmla="*/ 762 h 785"/>
                <a:gd name="T118" fmla="*/ 3039 w 1209"/>
                <a:gd name="T119" fmla="*/ 895 h 785"/>
                <a:gd name="T120" fmla="*/ 3039 w 1209"/>
                <a:gd name="T121" fmla="*/ 963 h 785"/>
                <a:gd name="T122" fmla="*/ 3019 w 1209"/>
                <a:gd name="T123" fmla="*/ 1190 h 7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09"/>
                <a:gd name="T187" fmla="*/ 0 h 785"/>
                <a:gd name="T188" fmla="*/ 1209 w 1209"/>
                <a:gd name="T189" fmla="*/ 785 h 78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09" h="785">
                  <a:moveTo>
                    <a:pt x="1200" y="712"/>
                  </a:moveTo>
                  <a:lnTo>
                    <a:pt x="1184" y="728"/>
                  </a:lnTo>
                  <a:lnTo>
                    <a:pt x="1176" y="712"/>
                  </a:lnTo>
                  <a:lnTo>
                    <a:pt x="1160" y="728"/>
                  </a:lnTo>
                  <a:lnTo>
                    <a:pt x="1168" y="776"/>
                  </a:lnTo>
                  <a:lnTo>
                    <a:pt x="1160" y="784"/>
                  </a:lnTo>
                  <a:lnTo>
                    <a:pt x="1136" y="776"/>
                  </a:lnTo>
                  <a:lnTo>
                    <a:pt x="1112" y="760"/>
                  </a:lnTo>
                  <a:lnTo>
                    <a:pt x="1112" y="744"/>
                  </a:lnTo>
                  <a:lnTo>
                    <a:pt x="1088" y="752"/>
                  </a:lnTo>
                  <a:lnTo>
                    <a:pt x="1024" y="728"/>
                  </a:lnTo>
                  <a:lnTo>
                    <a:pt x="1024" y="720"/>
                  </a:lnTo>
                  <a:lnTo>
                    <a:pt x="1040" y="712"/>
                  </a:lnTo>
                  <a:lnTo>
                    <a:pt x="1040" y="696"/>
                  </a:lnTo>
                  <a:lnTo>
                    <a:pt x="1024" y="688"/>
                  </a:lnTo>
                  <a:lnTo>
                    <a:pt x="1032" y="680"/>
                  </a:lnTo>
                  <a:lnTo>
                    <a:pt x="1016" y="656"/>
                  </a:lnTo>
                  <a:lnTo>
                    <a:pt x="1000" y="664"/>
                  </a:lnTo>
                  <a:lnTo>
                    <a:pt x="984" y="672"/>
                  </a:lnTo>
                  <a:lnTo>
                    <a:pt x="976" y="680"/>
                  </a:lnTo>
                  <a:lnTo>
                    <a:pt x="960" y="680"/>
                  </a:lnTo>
                  <a:lnTo>
                    <a:pt x="928" y="648"/>
                  </a:lnTo>
                  <a:lnTo>
                    <a:pt x="864" y="696"/>
                  </a:lnTo>
                  <a:lnTo>
                    <a:pt x="832" y="696"/>
                  </a:lnTo>
                  <a:lnTo>
                    <a:pt x="824" y="720"/>
                  </a:lnTo>
                  <a:lnTo>
                    <a:pt x="808" y="720"/>
                  </a:lnTo>
                  <a:lnTo>
                    <a:pt x="760" y="744"/>
                  </a:lnTo>
                  <a:lnTo>
                    <a:pt x="728" y="736"/>
                  </a:lnTo>
                  <a:lnTo>
                    <a:pt x="712" y="712"/>
                  </a:lnTo>
                  <a:lnTo>
                    <a:pt x="656" y="712"/>
                  </a:lnTo>
                  <a:lnTo>
                    <a:pt x="664" y="688"/>
                  </a:lnTo>
                  <a:lnTo>
                    <a:pt x="632" y="680"/>
                  </a:lnTo>
                  <a:lnTo>
                    <a:pt x="600" y="680"/>
                  </a:lnTo>
                  <a:lnTo>
                    <a:pt x="584" y="704"/>
                  </a:lnTo>
                  <a:lnTo>
                    <a:pt x="552" y="728"/>
                  </a:lnTo>
                  <a:lnTo>
                    <a:pt x="536" y="728"/>
                  </a:lnTo>
                  <a:lnTo>
                    <a:pt x="544" y="680"/>
                  </a:lnTo>
                  <a:lnTo>
                    <a:pt x="456" y="672"/>
                  </a:lnTo>
                  <a:lnTo>
                    <a:pt x="424" y="640"/>
                  </a:lnTo>
                  <a:lnTo>
                    <a:pt x="408" y="640"/>
                  </a:lnTo>
                  <a:lnTo>
                    <a:pt x="392" y="648"/>
                  </a:lnTo>
                  <a:lnTo>
                    <a:pt x="360" y="624"/>
                  </a:lnTo>
                  <a:lnTo>
                    <a:pt x="336" y="600"/>
                  </a:lnTo>
                  <a:lnTo>
                    <a:pt x="320" y="592"/>
                  </a:lnTo>
                  <a:lnTo>
                    <a:pt x="280" y="544"/>
                  </a:lnTo>
                  <a:lnTo>
                    <a:pt x="272" y="520"/>
                  </a:lnTo>
                  <a:lnTo>
                    <a:pt x="264" y="512"/>
                  </a:lnTo>
                  <a:lnTo>
                    <a:pt x="248" y="512"/>
                  </a:lnTo>
                  <a:lnTo>
                    <a:pt x="224" y="464"/>
                  </a:lnTo>
                  <a:lnTo>
                    <a:pt x="208" y="456"/>
                  </a:lnTo>
                  <a:lnTo>
                    <a:pt x="192" y="424"/>
                  </a:lnTo>
                  <a:lnTo>
                    <a:pt x="160" y="384"/>
                  </a:lnTo>
                  <a:lnTo>
                    <a:pt x="144" y="384"/>
                  </a:lnTo>
                  <a:lnTo>
                    <a:pt x="120" y="408"/>
                  </a:lnTo>
                  <a:lnTo>
                    <a:pt x="96" y="376"/>
                  </a:lnTo>
                  <a:lnTo>
                    <a:pt x="64" y="328"/>
                  </a:lnTo>
                  <a:lnTo>
                    <a:pt x="40" y="304"/>
                  </a:lnTo>
                  <a:lnTo>
                    <a:pt x="32" y="272"/>
                  </a:lnTo>
                  <a:lnTo>
                    <a:pt x="8" y="280"/>
                  </a:lnTo>
                  <a:lnTo>
                    <a:pt x="0" y="256"/>
                  </a:lnTo>
                  <a:lnTo>
                    <a:pt x="8" y="248"/>
                  </a:lnTo>
                  <a:lnTo>
                    <a:pt x="16" y="176"/>
                  </a:lnTo>
                  <a:lnTo>
                    <a:pt x="32" y="168"/>
                  </a:lnTo>
                  <a:lnTo>
                    <a:pt x="48" y="192"/>
                  </a:lnTo>
                  <a:lnTo>
                    <a:pt x="64" y="184"/>
                  </a:lnTo>
                  <a:lnTo>
                    <a:pt x="80" y="184"/>
                  </a:lnTo>
                  <a:lnTo>
                    <a:pt x="72" y="144"/>
                  </a:lnTo>
                  <a:lnTo>
                    <a:pt x="80" y="128"/>
                  </a:lnTo>
                  <a:lnTo>
                    <a:pt x="56" y="120"/>
                  </a:lnTo>
                  <a:lnTo>
                    <a:pt x="56" y="96"/>
                  </a:lnTo>
                  <a:lnTo>
                    <a:pt x="64" y="56"/>
                  </a:lnTo>
                  <a:lnTo>
                    <a:pt x="80" y="48"/>
                  </a:lnTo>
                  <a:lnTo>
                    <a:pt x="120" y="56"/>
                  </a:lnTo>
                  <a:lnTo>
                    <a:pt x="152" y="40"/>
                  </a:lnTo>
                  <a:lnTo>
                    <a:pt x="176" y="0"/>
                  </a:lnTo>
                  <a:lnTo>
                    <a:pt x="208" y="8"/>
                  </a:lnTo>
                  <a:lnTo>
                    <a:pt x="272" y="32"/>
                  </a:lnTo>
                  <a:lnTo>
                    <a:pt x="288" y="16"/>
                  </a:lnTo>
                  <a:lnTo>
                    <a:pt x="336" y="24"/>
                  </a:lnTo>
                  <a:lnTo>
                    <a:pt x="344" y="56"/>
                  </a:lnTo>
                  <a:lnTo>
                    <a:pt x="408" y="72"/>
                  </a:lnTo>
                  <a:lnTo>
                    <a:pt x="432" y="56"/>
                  </a:lnTo>
                  <a:lnTo>
                    <a:pt x="504" y="56"/>
                  </a:lnTo>
                  <a:lnTo>
                    <a:pt x="528" y="40"/>
                  </a:lnTo>
                  <a:lnTo>
                    <a:pt x="640" y="32"/>
                  </a:lnTo>
                  <a:lnTo>
                    <a:pt x="664" y="56"/>
                  </a:lnTo>
                  <a:lnTo>
                    <a:pt x="696" y="64"/>
                  </a:lnTo>
                  <a:lnTo>
                    <a:pt x="712" y="72"/>
                  </a:lnTo>
                  <a:lnTo>
                    <a:pt x="720" y="88"/>
                  </a:lnTo>
                  <a:lnTo>
                    <a:pt x="704" y="96"/>
                  </a:lnTo>
                  <a:lnTo>
                    <a:pt x="728" y="104"/>
                  </a:lnTo>
                  <a:lnTo>
                    <a:pt x="728" y="136"/>
                  </a:lnTo>
                  <a:lnTo>
                    <a:pt x="704" y="168"/>
                  </a:lnTo>
                  <a:lnTo>
                    <a:pt x="712" y="184"/>
                  </a:lnTo>
                  <a:lnTo>
                    <a:pt x="704" y="232"/>
                  </a:lnTo>
                  <a:lnTo>
                    <a:pt x="696" y="248"/>
                  </a:lnTo>
                  <a:lnTo>
                    <a:pt x="712" y="296"/>
                  </a:lnTo>
                  <a:lnTo>
                    <a:pt x="736" y="320"/>
                  </a:lnTo>
                  <a:lnTo>
                    <a:pt x="784" y="320"/>
                  </a:lnTo>
                  <a:lnTo>
                    <a:pt x="832" y="368"/>
                  </a:lnTo>
                  <a:lnTo>
                    <a:pt x="864" y="376"/>
                  </a:lnTo>
                  <a:lnTo>
                    <a:pt x="936" y="416"/>
                  </a:lnTo>
                  <a:lnTo>
                    <a:pt x="968" y="400"/>
                  </a:lnTo>
                  <a:lnTo>
                    <a:pt x="992" y="424"/>
                  </a:lnTo>
                  <a:lnTo>
                    <a:pt x="1016" y="448"/>
                  </a:lnTo>
                  <a:lnTo>
                    <a:pt x="1008" y="480"/>
                  </a:lnTo>
                  <a:lnTo>
                    <a:pt x="1040" y="480"/>
                  </a:lnTo>
                  <a:lnTo>
                    <a:pt x="1040" y="496"/>
                  </a:lnTo>
                  <a:lnTo>
                    <a:pt x="1064" y="496"/>
                  </a:lnTo>
                  <a:lnTo>
                    <a:pt x="1056" y="472"/>
                  </a:lnTo>
                  <a:lnTo>
                    <a:pt x="1072" y="472"/>
                  </a:lnTo>
                  <a:lnTo>
                    <a:pt x="1080" y="480"/>
                  </a:lnTo>
                  <a:lnTo>
                    <a:pt x="1096" y="480"/>
                  </a:lnTo>
                  <a:lnTo>
                    <a:pt x="1096" y="464"/>
                  </a:lnTo>
                  <a:lnTo>
                    <a:pt x="1120" y="464"/>
                  </a:lnTo>
                  <a:lnTo>
                    <a:pt x="1136" y="440"/>
                  </a:lnTo>
                  <a:lnTo>
                    <a:pt x="1152" y="432"/>
                  </a:lnTo>
                  <a:lnTo>
                    <a:pt x="1176" y="456"/>
                  </a:lnTo>
                  <a:lnTo>
                    <a:pt x="1176" y="480"/>
                  </a:lnTo>
                  <a:lnTo>
                    <a:pt x="1208" y="536"/>
                  </a:lnTo>
                  <a:lnTo>
                    <a:pt x="1192" y="544"/>
                  </a:lnTo>
                  <a:lnTo>
                    <a:pt x="1208" y="576"/>
                  </a:lnTo>
                  <a:lnTo>
                    <a:pt x="1208" y="608"/>
                  </a:lnTo>
                  <a:lnTo>
                    <a:pt x="1200" y="712"/>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21" name="Freeform 21"/>
            <p:cNvSpPr/>
            <p:nvPr/>
          </p:nvSpPr>
          <p:spPr bwMode="gray">
            <a:xfrm>
              <a:off x="3323369" y="3620681"/>
              <a:ext cx="1279286" cy="1079778"/>
            </a:xfrm>
            <a:custGeom>
              <a:avLst/>
              <a:gdLst>
                <a:gd name="T0" fmla="*/ 1730 w 761"/>
                <a:gd name="T1" fmla="*/ 812 h 633"/>
                <a:gd name="T2" fmla="*/ 1670 w 761"/>
                <a:gd name="T3" fmla="*/ 838 h 633"/>
                <a:gd name="T4" fmla="*/ 1630 w 761"/>
                <a:gd name="T5" fmla="*/ 812 h 633"/>
                <a:gd name="T6" fmla="*/ 1512 w 761"/>
                <a:gd name="T7" fmla="*/ 719 h 633"/>
                <a:gd name="T8" fmla="*/ 1453 w 761"/>
                <a:gd name="T9" fmla="*/ 707 h 633"/>
                <a:gd name="T10" fmla="*/ 1371 w 761"/>
                <a:gd name="T11" fmla="*/ 732 h 633"/>
                <a:gd name="T12" fmla="*/ 1332 w 761"/>
                <a:gd name="T13" fmla="*/ 786 h 633"/>
                <a:gd name="T14" fmla="*/ 1273 w 761"/>
                <a:gd name="T15" fmla="*/ 773 h 633"/>
                <a:gd name="T16" fmla="*/ 1173 w 761"/>
                <a:gd name="T17" fmla="*/ 786 h 633"/>
                <a:gd name="T18" fmla="*/ 1254 w 761"/>
                <a:gd name="T19" fmla="*/ 825 h 633"/>
                <a:gd name="T20" fmla="*/ 1133 w 761"/>
                <a:gd name="T21" fmla="*/ 880 h 633"/>
                <a:gd name="T22" fmla="*/ 1035 w 761"/>
                <a:gd name="T23" fmla="*/ 867 h 633"/>
                <a:gd name="T24" fmla="*/ 974 w 761"/>
                <a:gd name="T25" fmla="*/ 759 h 633"/>
                <a:gd name="T26" fmla="*/ 894 w 761"/>
                <a:gd name="T27" fmla="*/ 812 h 633"/>
                <a:gd name="T28" fmla="*/ 834 w 761"/>
                <a:gd name="T29" fmla="*/ 838 h 633"/>
                <a:gd name="T30" fmla="*/ 735 w 761"/>
                <a:gd name="T31" fmla="*/ 894 h 633"/>
                <a:gd name="T32" fmla="*/ 675 w 761"/>
                <a:gd name="T33" fmla="*/ 1052 h 633"/>
                <a:gd name="T34" fmla="*/ 619 w 761"/>
                <a:gd name="T35" fmla="*/ 1052 h 633"/>
                <a:gd name="T36" fmla="*/ 537 w 761"/>
                <a:gd name="T37" fmla="*/ 1039 h 633"/>
                <a:gd name="T38" fmla="*/ 498 w 761"/>
                <a:gd name="T39" fmla="*/ 960 h 633"/>
                <a:gd name="T40" fmla="*/ 360 w 761"/>
                <a:gd name="T41" fmla="*/ 825 h 633"/>
                <a:gd name="T42" fmla="*/ 319 w 761"/>
                <a:gd name="T43" fmla="*/ 800 h 633"/>
                <a:gd name="T44" fmla="*/ 259 w 761"/>
                <a:gd name="T45" fmla="*/ 707 h 633"/>
                <a:gd name="T46" fmla="*/ 199 w 761"/>
                <a:gd name="T47" fmla="*/ 773 h 633"/>
                <a:gd name="T48" fmla="*/ 179 w 761"/>
                <a:gd name="T49" fmla="*/ 414 h 633"/>
                <a:gd name="T50" fmla="*/ 179 w 761"/>
                <a:gd name="T51" fmla="*/ 359 h 633"/>
                <a:gd name="T52" fmla="*/ 101 w 761"/>
                <a:gd name="T53" fmla="*/ 227 h 633"/>
                <a:gd name="T54" fmla="*/ 0 w 761"/>
                <a:gd name="T55" fmla="*/ 173 h 633"/>
                <a:gd name="T56" fmla="*/ 20 w 761"/>
                <a:gd name="T57" fmla="*/ 106 h 633"/>
                <a:gd name="T58" fmla="*/ 41 w 761"/>
                <a:gd name="T59" fmla="*/ 53 h 633"/>
                <a:gd name="T60" fmla="*/ 79 w 761"/>
                <a:gd name="T61" fmla="*/ 0 h 633"/>
                <a:gd name="T62" fmla="*/ 158 w 761"/>
                <a:gd name="T63" fmla="*/ 27 h 633"/>
                <a:gd name="T64" fmla="*/ 218 w 761"/>
                <a:gd name="T65" fmla="*/ 135 h 633"/>
                <a:gd name="T66" fmla="*/ 319 w 761"/>
                <a:gd name="T67" fmla="*/ 200 h 633"/>
                <a:gd name="T68" fmla="*/ 377 w 761"/>
                <a:gd name="T69" fmla="*/ 173 h 633"/>
                <a:gd name="T70" fmla="*/ 438 w 761"/>
                <a:gd name="T71" fmla="*/ 214 h 633"/>
                <a:gd name="T72" fmla="*/ 558 w 761"/>
                <a:gd name="T73" fmla="*/ 159 h 633"/>
                <a:gd name="T74" fmla="*/ 716 w 761"/>
                <a:gd name="T75" fmla="*/ 159 h 633"/>
                <a:gd name="T76" fmla="*/ 735 w 761"/>
                <a:gd name="T77" fmla="*/ 66 h 633"/>
                <a:gd name="T78" fmla="*/ 795 w 761"/>
                <a:gd name="T79" fmla="*/ 53 h 633"/>
                <a:gd name="T80" fmla="*/ 855 w 761"/>
                <a:gd name="T81" fmla="*/ 80 h 633"/>
                <a:gd name="T82" fmla="*/ 995 w 761"/>
                <a:gd name="T83" fmla="*/ 122 h 633"/>
                <a:gd name="T84" fmla="*/ 1035 w 761"/>
                <a:gd name="T85" fmla="*/ 227 h 633"/>
                <a:gd name="T86" fmla="*/ 1173 w 761"/>
                <a:gd name="T87" fmla="*/ 266 h 633"/>
                <a:gd name="T88" fmla="*/ 1273 w 761"/>
                <a:gd name="T89" fmla="*/ 227 h 633"/>
                <a:gd name="T90" fmla="*/ 1371 w 761"/>
                <a:gd name="T91" fmla="*/ 239 h 633"/>
                <a:gd name="T92" fmla="*/ 1554 w 761"/>
                <a:gd name="T93" fmla="*/ 307 h 633"/>
                <a:gd name="T94" fmla="*/ 1752 w 761"/>
                <a:gd name="T95" fmla="*/ 374 h 633"/>
                <a:gd name="T96" fmla="*/ 1890 w 761"/>
                <a:gd name="T97" fmla="*/ 427 h 633"/>
                <a:gd name="T98" fmla="*/ 1850 w 761"/>
                <a:gd name="T99" fmla="*/ 493 h 633"/>
                <a:gd name="T100" fmla="*/ 1651 w 761"/>
                <a:gd name="T101" fmla="*/ 520 h 633"/>
                <a:gd name="T102" fmla="*/ 1609 w 761"/>
                <a:gd name="T103" fmla="*/ 559 h 633"/>
                <a:gd name="T104" fmla="*/ 1630 w 761"/>
                <a:gd name="T105" fmla="*/ 600 h 633"/>
                <a:gd name="T106" fmla="*/ 1630 w 761"/>
                <a:gd name="T107" fmla="*/ 627 h 633"/>
                <a:gd name="T108" fmla="*/ 1752 w 761"/>
                <a:gd name="T109" fmla="*/ 759 h 6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61"/>
                <a:gd name="T166" fmla="*/ 0 h 633"/>
                <a:gd name="T167" fmla="*/ 761 w 761"/>
                <a:gd name="T168" fmla="*/ 633 h 6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61" h="633">
                  <a:moveTo>
                    <a:pt x="696" y="480"/>
                  </a:moveTo>
                  <a:lnTo>
                    <a:pt x="696" y="488"/>
                  </a:lnTo>
                  <a:lnTo>
                    <a:pt x="688" y="504"/>
                  </a:lnTo>
                  <a:lnTo>
                    <a:pt x="672" y="504"/>
                  </a:lnTo>
                  <a:lnTo>
                    <a:pt x="664" y="488"/>
                  </a:lnTo>
                  <a:lnTo>
                    <a:pt x="656" y="488"/>
                  </a:lnTo>
                  <a:lnTo>
                    <a:pt x="632" y="432"/>
                  </a:lnTo>
                  <a:lnTo>
                    <a:pt x="608" y="432"/>
                  </a:lnTo>
                  <a:lnTo>
                    <a:pt x="592" y="416"/>
                  </a:lnTo>
                  <a:lnTo>
                    <a:pt x="584" y="424"/>
                  </a:lnTo>
                  <a:lnTo>
                    <a:pt x="576" y="456"/>
                  </a:lnTo>
                  <a:lnTo>
                    <a:pt x="552" y="440"/>
                  </a:lnTo>
                  <a:lnTo>
                    <a:pt x="552" y="464"/>
                  </a:lnTo>
                  <a:lnTo>
                    <a:pt x="536" y="472"/>
                  </a:lnTo>
                  <a:lnTo>
                    <a:pt x="528" y="464"/>
                  </a:lnTo>
                  <a:lnTo>
                    <a:pt x="512" y="464"/>
                  </a:lnTo>
                  <a:lnTo>
                    <a:pt x="488" y="456"/>
                  </a:lnTo>
                  <a:lnTo>
                    <a:pt x="472" y="472"/>
                  </a:lnTo>
                  <a:lnTo>
                    <a:pt x="480" y="496"/>
                  </a:lnTo>
                  <a:lnTo>
                    <a:pt x="504" y="496"/>
                  </a:lnTo>
                  <a:lnTo>
                    <a:pt x="512" y="528"/>
                  </a:lnTo>
                  <a:lnTo>
                    <a:pt x="456" y="528"/>
                  </a:lnTo>
                  <a:lnTo>
                    <a:pt x="440" y="504"/>
                  </a:lnTo>
                  <a:lnTo>
                    <a:pt x="416" y="520"/>
                  </a:lnTo>
                  <a:lnTo>
                    <a:pt x="392" y="504"/>
                  </a:lnTo>
                  <a:lnTo>
                    <a:pt x="392" y="456"/>
                  </a:lnTo>
                  <a:lnTo>
                    <a:pt x="360" y="456"/>
                  </a:lnTo>
                  <a:lnTo>
                    <a:pt x="360" y="488"/>
                  </a:lnTo>
                  <a:lnTo>
                    <a:pt x="336" y="496"/>
                  </a:lnTo>
                  <a:lnTo>
                    <a:pt x="336" y="504"/>
                  </a:lnTo>
                  <a:lnTo>
                    <a:pt x="312" y="536"/>
                  </a:lnTo>
                  <a:lnTo>
                    <a:pt x="296" y="536"/>
                  </a:lnTo>
                  <a:lnTo>
                    <a:pt x="296" y="632"/>
                  </a:lnTo>
                  <a:lnTo>
                    <a:pt x="272" y="632"/>
                  </a:lnTo>
                  <a:lnTo>
                    <a:pt x="264" y="616"/>
                  </a:lnTo>
                  <a:lnTo>
                    <a:pt x="248" y="632"/>
                  </a:lnTo>
                  <a:lnTo>
                    <a:pt x="216" y="632"/>
                  </a:lnTo>
                  <a:lnTo>
                    <a:pt x="216" y="624"/>
                  </a:lnTo>
                  <a:lnTo>
                    <a:pt x="200" y="616"/>
                  </a:lnTo>
                  <a:lnTo>
                    <a:pt x="200" y="576"/>
                  </a:lnTo>
                  <a:lnTo>
                    <a:pt x="160" y="496"/>
                  </a:lnTo>
                  <a:lnTo>
                    <a:pt x="144" y="496"/>
                  </a:lnTo>
                  <a:lnTo>
                    <a:pt x="144" y="504"/>
                  </a:lnTo>
                  <a:lnTo>
                    <a:pt x="128" y="480"/>
                  </a:lnTo>
                  <a:lnTo>
                    <a:pt x="136" y="472"/>
                  </a:lnTo>
                  <a:lnTo>
                    <a:pt x="104" y="424"/>
                  </a:lnTo>
                  <a:lnTo>
                    <a:pt x="88" y="432"/>
                  </a:lnTo>
                  <a:lnTo>
                    <a:pt x="80" y="464"/>
                  </a:lnTo>
                  <a:lnTo>
                    <a:pt x="64" y="472"/>
                  </a:lnTo>
                  <a:lnTo>
                    <a:pt x="72" y="248"/>
                  </a:lnTo>
                  <a:lnTo>
                    <a:pt x="56" y="224"/>
                  </a:lnTo>
                  <a:lnTo>
                    <a:pt x="72" y="216"/>
                  </a:lnTo>
                  <a:lnTo>
                    <a:pt x="40" y="160"/>
                  </a:lnTo>
                  <a:lnTo>
                    <a:pt x="40" y="136"/>
                  </a:lnTo>
                  <a:lnTo>
                    <a:pt x="16" y="112"/>
                  </a:lnTo>
                  <a:lnTo>
                    <a:pt x="0" y="104"/>
                  </a:lnTo>
                  <a:lnTo>
                    <a:pt x="0" y="96"/>
                  </a:lnTo>
                  <a:lnTo>
                    <a:pt x="8" y="64"/>
                  </a:lnTo>
                  <a:lnTo>
                    <a:pt x="24" y="48"/>
                  </a:lnTo>
                  <a:lnTo>
                    <a:pt x="16" y="32"/>
                  </a:lnTo>
                  <a:lnTo>
                    <a:pt x="16" y="0"/>
                  </a:lnTo>
                  <a:lnTo>
                    <a:pt x="32" y="0"/>
                  </a:lnTo>
                  <a:lnTo>
                    <a:pt x="40" y="16"/>
                  </a:lnTo>
                  <a:lnTo>
                    <a:pt x="64" y="16"/>
                  </a:lnTo>
                  <a:lnTo>
                    <a:pt x="88" y="40"/>
                  </a:lnTo>
                  <a:lnTo>
                    <a:pt x="88" y="80"/>
                  </a:lnTo>
                  <a:lnTo>
                    <a:pt x="104" y="80"/>
                  </a:lnTo>
                  <a:lnTo>
                    <a:pt x="128" y="120"/>
                  </a:lnTo>
                  <a:lnTo>
                    <a:pt x="152" y="112"/>
                  </a:lnTo>
                  <a:lnTo>
                    <a:pt x="152" y="104"/>
                  </a:lnTo>
                  <a:lnTo>
                    <a:pt x="160" y="112"/>
                  </a:lnTo>
                  <a:lnTo>
                    <a:pt x="176" y="128"/>
                  </a:lnTo>
                  <a:lnTo>
                    <a:pt x="216" y="128"/>
                  </a:lnTo>
                  <a:lnTo>
                    <a:pt x="224" y="96"/>
                  </a:lnTo>
                  <a:lnTo>
                    <a:pt x="256" y="88"/>
                  </a:lnTo>
                  <a:lnTo>
                    <a:pt x="288" y="96"/>
                  </a:lnTo>
                  <a:lnTo>
                    <a:pt x="304" y="72"/>
                  </a:lnTo>
                  <a:lnTo>
                    <a:pt x="296" y="40"/>
                  </a:lnTo>
                  <a:lnTo>
                    <a:pt x="296" y="32"/>
                  </a:lnTo>
                  <a:lnTo>
                    <a:pt x="320" y="32"/>
                  </a:lnTo>
                  <a:lnTo>
                    <a:pt x="336" y="24"/>
                  </a:lnTo>
                  <a:lnTo>
                    <a:pt x="344" y="48"/>
                  </a:lnTo>
                  <a:lnTo>
                    <a:pt x="384" y="72"/>
                  </a:lnTo>
                  <a:lnTo>
                    <a:pt x="400" y="72"/>
                  </a:lnTo>
                  <a:lnTo>
                    <a:pt x="400" y="88"/>
                  </a:lnTo>
                  <a:lnTo>
                    <a:pt x="416" y="136"/>
                  </a:lnTo>
                  <a:lnTo>
                    <a:pt x="432" y="152"/>
                  </a:lnTo>
                  <a:lnTo>
                    <a:pt x="472" y="160"/>
                  </a:lnTo>
                  <a:lnTo>
                    <a:pt x="496" y="128"/>
                  </a:lnTo>
                  <a:lnTo>
                    <a:pt x="512" y="136"/>
                  </a:lnTo>
                  <a:lnTo>
                    <a:pt x="520" y="152"/>
                  </a:lnTo>
                  <a:lnTo>
                    <a:pt x="552" y="144"/>
                  </a:lnTo>
                  <a:lnTo>
                    <a:pt x="592" y="176"/>
                  </a:lnTo>
                  <a:lnTo>
                    <a:pt x="624" y="184"/>
                  </a:lnTo>
                  <a:lnTo>
                    <a:pt x="656" y="192"/>
                  </a:lnTo>
                  <a:lnTo>
                    <a:pt x="704" y="224"/>
                  </a:lnTo>
                  <a:lnTo>
                    <a:pt x="728" y="232"/>
                  </a:lnTo>
                  <a:lnTo>
                    <a:pt x="760" y="256"/>
                  </a:lnTo>
                  <a:lnTo>
                    <a:pt x="760" y="296"/>
                  </a:lnTo>
                  <a:lnTo>
                    <a:pt x="744" y="296"/>
                  </a:lnTo>
                  <a:lnTo>
                    <a:pt x="712" y="312"/>
                  </a:lnTo>
                  <a:lnTo>
                    <a:pt x="664" y="312"/>
                  </a:lnTo>
                  <a:lnTo>
                    <a:pt x="648" y="328"/>
                  </a:lnTo>
                  <a:lnTo>
                    <a:pt x="648" y="336"/>
                  </a:lnTo>
                  <a:lnTo>
                    <a:pt x="656" y="352"/>
                  </a:lnTo>
                  <a:lnTo>
                    <a:pt x="656" y="360"/>
                  </a:lnTo>
                  <a:lnTo>
                    <a:pt x="648" y="376"/>
                  </a:lnTo>
                  <a:lnTo>
                    <a:pt x="656" y="376"/>
                  </a:lnTo>
                  <a:lnTo>
                    <a:pt x="696" y="424"/>
                  </a:lnTo>
                  <a:lnTo>
                    <a:pt x="704" y="456"/>
                  </a:lnTo>
                  <a:lnTo>
                    <a:pt x="696" y="480"/>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22" name="Freeform 22"/>
            <p:cNvSpPr/>
            <p:nvPr/>
          </p:nvSpPr>
          <p:spPr bwMode="invGray">
            <a:xfrm>
              <a:off x="2582140" y="2868996"/>
              <a:ext cx="1321322" cy="1053592"/>
            </a:xfrm>
            <a:custGeom>
              <a:avLst/>
              <a:gdLst>
                <a:gd name="T0" fmla="*/ 1679 w 785"/>
                <a:gd name="T1" fmla="*/ 898 h 617"/>
                <a:gd name="T2" fmla="*/ 1541 w 785"/>
                <a:gd name="T3" fmla="*/ 951 h 617"/>
                <a:gd name="T4" fmla="*/ 1481 w 785"/>
                <a:gd name="T5" fmla="*/ 910 h 617"/>
                <a:gd name="T6" fmla="*/ 1420 w 785"/>
                <a:gd name="T7" fmla="*/ 938 h 617"/>
                <a:gd name="T8" fmla="*/ 1320 w 785"/>
                <a:gd name="T9" fmla="*/ 870 h 617"/>
                <a:gd name="T10" fmla="*/ 1260 w 785"/>
                <a:gd name="T11" fmla="*/ 765 h 617"/>
                <a:gd name="T12" fmla="*/ 1181 w 785"/>
                <a:gd name="T13" fmla="*/ 737 h 617"/>
                <a:gd name="T14" fmla="*/ 1140 w 785"/>
                <a:gd name="T15" fmla="*/ 765 h 617"/>
                <a:gd name="T16" fmla="*/ 1160 w 785"/>
                <a:gd name="T17" fmla="*/ 804 h 617"/>
                <a:gd name="T18" fmla="*/ 1102 w 785"/>
                <a:gd name="T19" fmla="*/ 898 h 617"/>
                <a:gd name="T20" fmla="*/ 1140 w 785"/>
                <a:gd name="T21" fmla="*/ 925 h 617"/>
                <a:gd name="T22" fmla="*/ 1060 w 785"/>
                <a:gd name="T23" fmla="*/ 977 h 617"/>
                <a:gd name="T24" fmla="*/ 1002 w 785"/>
                <a:gd name="T25" fmla="*/ 1004 h 617"/>
                <a:gd name="T26" fmla="*/ 941 w 785"/>
                <a:gd name="T27" fmla="*/ 991 h 617"/>
                <a:gd name="T28" fmla="*/ 920 w 785"/>
                <a:gd name="T29" fmla="*/ 1018 h 617"/>
                <a:gd name="T30" fmla="*/ 841 w 785"/>
                <a:gd name="T31" fmla="*/ 1004 h 617"/>
                <a:gd name="T32" fmla="*/ 800 w 785"/>
                <a:gd name="T33" fmla="*/ 951 h 617"/>
                <a:gd name="T34" fmla="*/ 580 w 785"/>
                <a:gd name="T35" fmla="*/ 898 h 617"/>
                <a:gd name="T36" fmla="*/ 339 w 785"/>
                <a:gd name="T37" fmla="*/ 830 h 617"/>
                <a:gd name="T38" fmla="*/ 101 w 785"/>
                <a:gd name="T39" fmla="*/ 737 h 617"/>
                <a:gd name="T40" fmla="*/ 0 w 785"/>
                <a:gd name="T41" fmla="*/ 615 h 617"/>
                <a:gd name="T42" fmla="*/ 41 w 785"/>
                <a:gd name="T43" fmla="*/ 510 h 617"/>
                <a:gd name="T44" fmla="*/ 79 w 785"/>
                <a:gd name="T45" fmla="*/ 416 h 617"/>
                <a:gd name="T46" fmla="*/ 20 w 785"/>
                <a:gd name="T47" fmla="*/ 361 h 617"/>
                <a:gd name="T48" fmla="*/ 121 w 785"/>
                <a:gd name="T49" fmla="*/ 349 h 617"/>
                <a:gd name="T50" fmla="*/ 259 w 785"/>
                <a:gd name="T51" fmla="*/ 375 h 617"/>
                <a:gd name="T52" fmla="*/ 239 w 785"/>
                <a:gd name="T53" fmla="*/ 308 h 617"/>
                <a:gd name="T54" fmla="*/ 321 w 785"/>
                <a:gd name="T55" fmla="*/ 227 h 617"/>
                <a:gd name="T56" fmla="*/ 221 w 785"/>
                <a:gd name="T57" fmla="*/ 122 h 617"/>
                <a:gd name="T58" fmla="*/ 381 w 785"/>
                <a:gd name="T59" fmla="*/ 27 h 617"/>
                <a:gd name="T60" fmla="*/ 722 w 785"/>
                <a:gd name="T61" fmla="*/ 0 h 617"/>
                <a:gd name="T62" fmla="*/ 961 w 785"/>
                <a:gd name="T63" fmla="*/ 67 h 617"/>
                <a:gd name="T64" fmla="*/ 1140 w 785"/>
                <a:gd name="T65" fmla="*/ 173 h 617"/>
                <a:gd name="T66" fmla="*/ 1181 w 785"/>
                <a:gd name="T67" fmla="*/ 80 h 617"/>
                <a:gd name="T68" fmla="*/ 1320 w 785"/>
                <a:gd name="T69" fmla="*/ 122 h 617"/>
                <a:gd name="T70" fmla="*/ 1481 w 785"/>
                <a:gd name="T71" fmla="*/ 161 h 617"/>
                <a:gd name="T72" fmla="*/ 1642 w 785"/>
                <a:gd name="T73" fmla="*/ 201 h 617"/>
                <a:gd name="T74" fmla="*/ 1822 w 785"/>
                <a:gd name="T75" fmla="*/ 294 h 617"/>
                <a:gd name="T76" fmla="*/ 1922 w 785"/>
                <a:gd name="T77" fmla="*/ 388 h 617"/>
                <a:gd name="T78" fmla="*/ 1963 w 785"/>
                <a:gd name="T79" fmla="*/ 562 h 617"/>
                <a:gd name="T80" fmla="*/ 1880 w 785"/>
                <a:gd name="T81" fmla="*/ 602 h 617"/>
                <a:gd name="T82" fmla="*/ 1780 w 785"/>
                <a:gd name="T83" fmla="*/ 682 h 617"/>
                <a:gd name="T84" fmla="*/ 1842 w 785"/>
                <a:gd name="T85" fmla="*/ 724 h 617"/>
                <a:gd name="T86" fmla="*/ 1761 w 785"/>
                <a:gd name="T87" fmla="*/ 765 h 617"/>
                <a:gd name="T88" fmla="*/ 1642 w 785"/>
                <a:gd name="T89" fmla="*/ 751 h 617"/>
                <a:gd name="T90" fmla="*/ 1663 w 785"/>
                <a:gd name="T91" fmla="*/ 817 h 617"/>
                <a:gd name="T92" fmla="*/ 1780 w 785"/>
                <a:gd name="T93" fmla="*/ 845 h 61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85"/>
                <a:gd name="T142" fmla="*/ 0 h 617"/>
                <a:gd name="T143" fmla="*/ 785 w 785"/>
                <a:gd name="T144" fmla="*/ 617 h 61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85" h="617">
                  <a:moveTo>
                    <a:pt x="704" y="528"/>
                  </a:moveTo>
                  <a:lnTo>
                    <a:pt x="672" y="536"/>
                  </a:lnTo>
                  <a:lnTo>
                    <a:pt x="656" y="568"/>
                  </a:lnTo>
                  <a:lnTo>
                    <a:pt x="616" y="568"/>
                  </a:lnTo>
                  <a:lnTo>
                    <a:pt x="608" y="552"/>
                  </a:lnTo>
                  <a:lnTo>
                    <a:pt x="592" y="544"/>
                  </a:lnTo>
                  <a:lnTo>
                    <a:pt x="592" y="552"/>
                  </a:lnTo>
                  <a:lnTo>
                    <a:pt x="568" y="560"/>
                  </a:lnTo>
                  <a:lnTo>
                    <a:pt x="544" y="520"/>
                  </a:lnTo>
                  <a:lnTo>
                    <a:pt x="528" y="520"/>
                  </a:lnTo>
                  <a:lnTo>
                    <a:pt x="528" y="480"/>
                  </a:lnTo>
                  <a:lnTo>
                    <a:pt x="504" y="456"/>
                  </a:lnTo>
                  <a:lnTo>
                    <a:pt x="488" y="456"/>
                  </a:lnTo>
                  <a:lnTo>
                    <a:pt x="472" y="440"/>
                  </a:lnTo>
                  <a:lnTo>
                    <a:pt x="456" y="440"/>
                  </a:lnTo>
                  <a:lnTo>
                    <a:pt x="456" y="456"/>
                  </a:lnTo>
                  <a:lnTo>
                    <a:pt x="456" y="472"/>
                  </a:lnTo>
                  <a:lnTo>
                    <a:pt x="464" y="480"/>
                  </a:lnTo>
                  <a:lnTo>
                    <a:pt x="448" y="496"/>
                  </a:lnTo>
                  <a:lnTo>
                    <a:pt x="440" y="536"/>
                  </a:lnTo>
                  <a:lnTo>
                    <a:pt x="448" y="552"/>
                  </a:lnTo>
                  <a:lnTo>
                    <a:pt x="456" y="552"/>
                  </a:lnTo>
                  <a:lnTo>
                    <a:pt x="440" y="560"/>
                  </a:lnTo>
                  <a:lnTo>
                    <a:pt x="424" y="584"/>
                  </a:lnTo>
                  <a:lnTo>
                    <a:pt x="400" y="584"/>
                  </a:lnTo>
                  <a:lnTo>
                    <a:pt x="400" y="600"/>
                  </a:lnTo>
                  <a:lnTo>
                    <a:pt x="384" y="608"/>
                  </a:lnTo>
                  <a:lnTo>
                    <a:pt x="376" y="592"/>
                  </a:lnTo>
                  <a:lnTo>
                    <a:pt x="360" y="592"/>
                  </a:lnTo>
                  <a:lnTo>
                    <a:pt x="368" y="608"/>
                  </a:lnTo>
                  <a:lnTo>
                    <a:pt x="352" y="616"/>
                  </a:lnTo>
                  <a:lnTo>
                    <a:pt x="336" y="600"/>
                  </a:lnTo>
                  <a:lnTo>
                    <a:pt x="312" y="600"/>
                  </a:lnTo>
                  <a:lnTo>
                    <a:pt x="320" y="568"/>
                  </a:lnTo>
                  <a:lnTo>
                    <a:pt x="264" y="520"/>
                  </a:lnTo>
                  <a:lnTo>
                    <a:pt x="232" y="536"/>
                  </a:lnTo>
                  <a:lnTo>
                    <a:pt x="168" y="496"/>
                  </a:lnTo>
                  <a:lnTo>
                    <a:pt x="136" y="496"/>
                  </a:lnTo>
                  <a:lnTo>
                    <a:pt x="88" y="440"/>
                  </a:lnTo>
                  <a:lnTo>
                    <a:pt x="40" y="440"/>
                  </a:lnTo>
                  <a:lnTo>
                    <a:pt x="16" y="416"/>
                  </a:lnTo>
                  <a:lnTo>
                    <a:pt x="0" y="368"/>
                  </a:lnTo>
                  <a:lnTo>
                    <a:pt x="8" y="352"/>
                  </a:lnTo>
                  <a:lnTo>
                    <a:pt x="16" y="304"/>
                  </a:lnTo>
                  <a:lnTo>
                    <a:pt x="8" y="280"/>
                  </a:lnTo>
                  <a:lnTo>
                    <a:pt x="32" y="248"/>
                  </a:lnTo>
                  <a:lnTo>
                    <a:pt x="32" y="224"/>
                  </a:lnTo>
                  <a:lnTo>
                    <a:pt x="8" y="216"/>
                  </a:lnTo>
                  <a:lnTo>
                    <a:pt x="16" y="208"/>
                  </a:lnTo>
                  <a:lnTo>
                    <a:pt x="48" y="208"/>
                  </a:lnTo>
                  <a:lnTo>
                    <a:pt x="56" y="200"/>
                  </a:lnTo>
                  <a:lnTo>
                    <a:pt x="104" y="224"/>
                  </a:lnTo>
                  <a:lnTo>
                    <a:pt x="104" y="192"/>
                  </a:lnTo>
                  <a:lnTo>
                    <a:pt x="96" y="184"/>
                  </a:lnTo>
                  <a:lnTo>
                    <a:pt x="96" y="160"/>
                  </a:lnTo>
                  <a:lnTo>
                    <a:pt x="128" y="136"/>
                  </a:lnTo>
                  <a:lnTo>
                    <a:pt x="120" y="112"/>
                  </a:lnTo>
                  <a:lnTo>
                    <a:pt x="88" y="72"/>
                  </a:lnTo>
                  <a:lnTo>
                    <a:pt x="96" y="32"/>
                  </a:lnTo>
                  <a:lnTo>
                    <a:pt x="152" y="16"/>
                  </a:lnTo>
                  <a:lnTo>
                    <a:pt x="256" y="8"/>
                  </a:lnTo>
                  <a:lnTo>
                    <a:pt x="288" y="0"/>
                  </a:lnTo>
                  <a:lnTo>
                    <a:pt x="344" y="24"/>
                  </a:lnTo>
                  <a:lnTo>
                    <a:pt x="384" y="40"/>
                  </a:lnTo>
                  <a:lnTo>
                    <a:pt x="424" y="64"/>
                  </a:lnTo>
                  <a:lnTo>
                    <a:pt x="456" y="104"/>
                  </a:lnTo>
                  <a:lnTo>
                    <a:pt x="472" y="56"/>
                  </a:lnTo>
                  <a:lnTo>
                    <a:pt x="472" y="48"/>
                  </a:lnTo>
                  <a:lnTo>
                    <a:pt x="504" y="64"/>
                  </a:lnTo>
                  <a:lnTo>
                    <a:pt x="528" y="72"/>
                  </a:lnTo>
                  <a:lnTo>
                    <a:pt x="584" y="64"/>
                  </a:lnTo>
                  <a:lnTo>
                    <a:pt x="592" y="96"/>
                  </a:lnTo>
                  <a:lnTo>
                    <a:pt x="640" y="128"/>
                  </a:lnTo>
                  <a:lnTo>
                    <a:pt x="656" y="120"/>
                  </a:lnTo>
                  <a:lnTo>
                    <a:pt x="728" y="192"/>
                  </a:lnTo>
                  <a:lnTo>
                    <a:pt x="728" y="176"/>
                  </a:lnTo>
                  <a:lnTo>
                    <a:pt x="760" y="208"/>
                  </a:lnTo>
                  <a:lnTo>
                    <a:pt x="768" y="232"/>
                  </a:lnTo>
                  <a:lnTo>
                    <a:pt x="776" y="288"/>
                  </a:lnTo>
                  <a:lnTo>
                    <a:pt x="784" y="336"/>
                  </a:lnTo>
                  <a:lnTo>
                    <a:pt x="776" y="360"/>
                  </a:lnTo>
                  <a:lnTo>
                    <a:pt x="752" y="360"/>
                  </a:lnTo>
                  <a:lnTo>
                    <a:pt x="744" y="392"/>
                  </a:lnTo>
                  <a:lnTo>
                    <a:pt x="712" y="408"/>
                  </a:lnTo>
                  <a:lnTo>
                    <a:pt x="712" y="424"/>
                  </a:lnTo>
                  <a:lnTo>
                    <a:pt x="736" y="432"/>
                  </a:lnTo>
                  <a:lnTo>
                    <a:pt x="728" y="440"/>
                  </a:lnTo>
                  <a:lnTo>
                    <a:pt x="704" y="456"/>
                  </a:lnTo>
                  <a:lnTo>
                    <a:pt x="672" y="448"/>
                  </a:lnTo>
                  <a:lnTo>
                    <a:pt x="656" y="448"/>
                  </a:lnTo>
                  <a:lnTo>
                    <a:pt x="648" y="464"/>
                  </a:lnTo>
                  <a:lnTo>
                    <a:pt x="664" y="488"/>
                  </a:lnTo>
                  <a:lnTo>
                    <a:pt x="696" y="496"/>
                  </a:lnTo>
                  <a:lnTo>
                    <a:pt x="712" y="504"/>
                  </a:lnTo>
                  <a:lnTo>
                    <a:pt x="704" y="528"/>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23" name="Freeform 23"/>
            <p:cNvSpPr/>
            <p:nvPr/>
          </p:nvSpPr>
          <p:spPr bwMode="gray">
            <a:xfrm>
              <a:off x="4978174" y="4206010"/>
              <a:ext cx="514237" cy="728580"/>
            </a:xfrm>
            <a:custGeom>
              <a:avLst/>
              <a:gdLst>
                <a:gd name="T0" fmla="*/ 685 w 305"/>
                <a:gd name="T1" fmla="*/ 69 h 425"/>
                <a:gd name="T2" fmla="*/ 708 w 305"/>
                <a:gd name="T3" fmla="*/ 122 h 425"/>
                <a:gd name="T4" fmla="*/ 766 w 305"/>
                <a:gd name="T5" fmla="*/ 150 h 425"/>
                <a:gd name="T6" fmla="*/ 766 w 305"/>
                <a:gd name="T7" fmla="*/ 231 h 425"/>
                <a:gd name="T8" fmla="*/ 685 w 305"/>
                <a:gd name="T9" fmla="*/ 259 h 425"/>
                <a:gd name="T10" fmla="*/ 685 w 305"/>
                <a:gd name="T11" fmla="*/ 273 h 425"/>
                <a:gd name="T12" fmla="*/ 606 w 305"/>
                <a:gd name="T13" fmla="*/ 273 h 425"/>
                <a:gd name="T14" fmla="*/ 566 w 305"/>
                <a:gd name="T15" fmla="*/ 300 h 425"/>
                <a:gd name="T16" fmla="*/ 566 w 305"/>
                <a:gd name="T17" fmla="*/ 342 h 425"/>
                <a:gd name="T18" fmla="*/ 585 w 305"/>
                <a:gd name="T19" fmla="*/ 354 h 425"/>
                <a:gd name="T20" fmla="*/ 525 w 305"/>
                <a:gd name="T21" fmla="*/ 410 h 425"/>
                <a:gd name="T22" fmla="*/ 485 w 305"/>
                <a:gd name="T23" fmla="*/ 410 h 425"/>
                <a:gd name="T24" fmla="*/ 485 w 305"/>
                <a:gd name="T25" fmla="*/ 464 h 425"/>
                <a:gd name="T26" fmla="*/ 485 w 305"/>
                <a:gd name="T27" fmla="*/ 479 h 425"/>
                <a:gd name="T28" fmla="*/ 485 w 305"/>
                <a:gd name="T29" fmla="*/ 518 h 425"/>
                <a:gd name="T30" fmla="*/ 444 w 305"/>
                <a:gd name="T31" fmla="*/ 546 h 425"/>
                <a:gd name="T32" fmla="*/ 422 w 305"/>
                <a:gd name="T33" fmla="*/ 614 h 425"/>
                <a:gd name="T34" fmla="*/ 404 w 305"/>
                <a:gd name="T35" fmla="*/ 656 h 425"/>
                <a:gd name="T36" fmla="*/ 404 w 305"/>
                <a:gd name="T37" fmla="*/ 669 h 425"/>
                <a:gd name="T38" fmla="*/ 384 w 305"/>
                <a:gd name="T39" fmla="*/ 710 h 425"/>
                <a:gd name="T40" fmla="*/ 343 w 305"/>
                <a:gd name="T41" fmla="*/ 710 h 425"/>
                <a:gd name="T42" fmla="*/ 322 w 305"/>
                <a:gd name="T43" fmla="*/ 696 h 425"/>
                <a:gd name="T44" fmla="*/ 162 w 305"/>
                <a:gd name="T45" fmla="*/ 723 h 425"/>
                <a:gd name="T46" fmla="*/ 141 w 305"/>
                <a:gd name="T47" fmla="*/ 710 h 425"/>
                <a:gd name="T48" fmla="*/ 202 w 305"/>
                <a:gd name="T49" fmla="*/ 629 h 425"/>
                <a:gd name="T50" fmla="*/ 141 w 305"/>
                <a:gd name="T51" fmla="*/ 614 h 425"/>
                <a:gd name="T52" fmla="*/ 101 w 305"/>
                <a:gd name="T53" fmla="*/ 629 h 425"/>
                <a:gd name="T54" fmla="*/ 61 w 305"/>
                <a:gd name="T55" fmla="*/ 614 h 425"/>
                <a:gd name="T56" fmla="*/ 61 w 305"/>
                <a:gd name="T57" fmla="*/ 546 h 425"/>
                <a:gd name="T58" fmla="*/ 101 w 305"/>
                <a:gd name="T59" fmla="*/ 533 h 425"/>
                <a:gd name="T60" fmla="*/ 122 w 305"/>
                <a:gd name="T61" fmla="*/ 533 h 425"/>
                <a:gd name="T62" fmla="*/ 122 w 305"/>
                <a:gd name="T63" fmla="*/ 492 h 425"/>
                <a:gd name="T64" fmla="*/ 83 w 305"/>
                <a:gd name="T65" fmla="*/ 492 h 425"/>
                <a:gd name="T66" fmla="*/ 83 w 305"/>
                <a:gd name="T67" fmla="*/ 464 h 425"/>
                <a:gd name="T68" fmla="*/ 41 w 305"/>
                <a:gd name="T69" fmla="*/ 451 h 425"/>
                <a:gd name="T70" fmla="*/ 41 w 305"/>
                <a:gd name="T71" fmla="*/ 368 h 425"/>
                <a:gd name="T72" fmla="*/ 0 w 305"/>
                <a:gd name="T73" fmla="*/ 342 h 425"/>
                <a:gd name="T74" fmla="*/ 20 w 305"/>
                <a:gd name="T75" fmla="*/ 300 h 425"/>
                <a:gd name="T76" fmla="*/ 83 w 305"/>
                <a:gd name="T77" fmla="*/ 259 h 425"/>
                <a:gd name="T78" fmla="*/ 83 w 305"/>
                <a:gd name="T79" fmla="*/ 218 h 425"/>
                <a:gd name="T80" fmla="*/ 61 w 305"/>
                <a:gd name="T81" fmla="*/ 206 h 425"/>
                <a:gd name="T82" fmla="*/ 83 w 305"/>
                <a:gd name="T83" fmla="*/ 178 h 425"/>
                <a:gd name="T84" fmla="*/ 41 w 305"/>
                <a:gd name="T85" fmla="*/ 136 h 425"/>
                <a:gd name="T86" fmla="*/ 83 w 305"/>
                <a:gd name="T87" fmla="*/ 109 h 425"/>
                <a:gd name="T88" fmla="*/ 141 w 305"/>
                <a:gd name="T89" fmla="*/ 96 h 425"/>
                <a:gd name="T90" fmla="*/ 283 w 305"/>
                <a:gd name="T91" fmla="*/ 41 h 425"/>
                <a:gd name="T92" fmla="*/ 362 w 305"/>
                <a:gd name="T93" fmla="*/ 13 h 425"/>
                <a:gd name="T94" fmla="*/ 422 w 305"/>
                <a:gd name="T95" fmla="*/ 13 h 425"/>
                <a:gd name="T96" fmla="*/ 463 w 305"/>
                <a:gd name="T97" fmla="*/ 0 h 425"/>
                <a:gd name="T98" fmla="*/ 485 w 305"/>
                <a:gd name="T99" fmla="*/ 13 h 425"/>
                <a:gd name="T100" fmla="*/ 463 w 305"/>
                <a:gd name="T101" fmla="*/ 27 h 425"/>
                <a:gd name="T102" fmla="*/ 463 w 305"/>
                <a:gd name="T103" fmla="*/ 56 h 425"/>
                <a:gd name="T104" fmla="*/ 525 w 305"/>
                <a:gd name="T105" fmla="*/ 56 h 425"/>
                <a:gd name="T106" fmla="*/ 525 w 305"/>
                <a:gd name="T107" fmla="*/ 27 h 425"/>
                <a:gd name="T108" fmla="*/ 546 w 305"/>
                <a:gd name="T109" fmla="*/ 0 h 425"/>
                <a:gd name="T110" fmla="*/ 585 w 305"/>
                <a:gd name="T111" fmla="*/ 27 h 425"/>
                <a:gd name="T112" fmla="*/ 606 w 305"/>
                <a:gd name="T113" fmla="*/ 56 h 425"/>
                <a:gd name="T114" fmla="*/ 685 w 305"/>
                <a:gd name="T115" fmla="*/ 56 h 425"/>
                <a:gd name="T116" fmla="*/ 685 w 305"/>
                <a:gd name="T117" fmla="*/ 69 h 4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05"/>
                <a:gd name="T178" fmla="*/ 0 h 425"/>
                <a:gd name="T179" fmla="*/ 305 w 305"/>
                <a:gd name="T180" fmla="*/ 425 h 42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05" h="425">
                  <a:moveTo>
                    <a:pt x="272" y="40"/>
                  </a:moveTo>
                  <a:lnTo>
                    <a:pt x="280" y="72"/>
                  </a:lnTo>
                  <a:lnTo>
                    <a:pt x="304" y="88"/>
                  </a:lnTo>
                  <a:lnTo>
                    <a:pt x="304" y="136"/>
                  </a:lnTo>
                  <a:lnTo>
                    <a:pt x="272" y="152"/>
                  </a:lnTo>
                  <a:lnTo>
                    <a:pt x="272" y="160"/>
                  </a:lnTo>
                  <a:lnTo>
                    <a:pt x="240" y="160"/>
                  </a:lnTo>
                  <a:lnTo>
                    <a:pt x="224" y="176"/>
                  </a:lnTo>
                  <a:lnTo>
                    <a:pt x="224" y="200"/>
                  </a:lnTo>
                  <a:lnTo>
                    <a:pt x="232" y="208"/>
                  </a:lnTo>
                  <a:lnTo>
                    <a:pt x="208" y="240"/>
                  </a:lnTo>
                  <a:lnTo>
                    <a:pt x="192" y="240"/>
                  </a:lnTo>
                  <a:lnTo>
                    <a:pt x="192" y="272"/>
                  </a:lnTo>
                  <a:lnTo>
                    <a:pt x="192" y="280"/>
                  </a:lnTo>
                  <a:lnTo>
                    <a:pt x="192" y="304"/>
                  </a:lnTo>
                  <a:lnTo>
                    <a:pt x="176" y="320"/>
                  </a:lnTo>
                  <a:lnTo>
                    <a:pt x="168" y="360"/>
                  </a:lnTo>
                  <a:lnTo>
                    <a:pt x="160" y="384"/>
                  </a:lnTo>
                  <a:lnTo>
                    <a:pt x="160" y="392"/>
                  </a:lnTo>
                  <a:lnTo>
                    <a:pt x="152" y="416"/>
                  </a:lnTo>
                  <a:lnTo>
                    <a:pt x="136" y="416"/>
                  </a:lnTo>
                  <a:lnTo>
                    <a:pt x="128" y="408"/>
                  </a:lnTo>
                  <a:lnTo>
                    <a:pt x="64" y="424"/>
                  </a:lnTo>
                  <a:lnTo>
                    <a:pt x="56" y="416"/>
                  </a:lnTo>
                  <a:lnTo>
                    <a:pt x="80" y="368"/>
                  </a:lnTo>
                  <a:lnTo>
                    <a:pt x="56" y="360"/>
                  </a:lnTo>
                  <a:lnTo>
                    <a:pt x="40" y="368"/>
                  </a:lnTo>
                  <a:lnTo>
                    <a:pt x="24" y="360"/>
                  </a:lnTo>
                  <a:lnTo>
                    <a:pt x="24" y="320"/>
                  </a:lnTo>
                  <a:lnTo>
                    <a:pt x="40" y="312"/>
                  </a:lnTo>
                  <a:lnTo>
                    <a:pt x="48" y="312"/>
                  </a:lnTo>
                  <a:lnTo>
                    <a:pt x="48" y="288"/>
                  </a:lnTo>
                  <a:lnTo>
                    <a:pt x="32" y="288"/>
                  </a:lnTo>
                  <a:lnTo>
                    <a:pt x="32" y="272"/>
                  </a:lnTo>
                  <a:lnTo>
                    <a:pt x="16" y="264"/>
                  </a:lnTo>
                  <a:lnTo>
                    <a:pt x="16" y="216"/>
                  </a:lnTo>
                  <a:lnTo>
                    <a:pt x="0" y="200"/>
                  </a:lnTo>
                  <a:lnTo>
                    <a:pt x="8" y="176"/>
                  </a:lnTo>
                  <a:lnTo>
                    <a:pt x="32" y="152"/>
                  </a:lnTo>
                  <a:lnTo>
                    <a:pt x="32" y="128"/>
                  </a:lnTo>
                  <a:lnTo>
                    <a:pt x="24" y="120"/>
                  </a:lnTo>
                  <a:lnTo>
                    <a:pt x="32" y="104"/>
                  </a:lnTo>
                  <a:lnTo>
                    <a:pt x="16" y="80"/>
                  </a:lnTo>
                  <a:lnTo>
                    <a:pt x="32" y="64"/>
                  </a:lnTo>
                  <a:lnTo>
                    <a:pt x="56" y="56"/>
                  </a:lnTo>
                  <a:lnTo>
                    <a:pt x="112" y="24"/>
                  </a:lnTo>
                  <a:lnTo>
                    <a:pt x="144" y="8"/>
                  </a:lnTo>
                  <a:lnTo>
                    <a:pt x="168" y="8"/>
                  </a:lnTo>
                  <a:lnTo>
                    <a:pt x="184" y="0"/>
                  </a:lnTo>
                  <a:lnTo>
                    <a:pt x="192" y="8"/>
                  </a:lnTo>
                  <a:lnTo>
                    <a:pt x="184" y="16"/>
                  </a:lnTo>
                  <a:lnTo>
                    <a:pt x="184" y="32"/>
                  </a:lnTo>
                  <a:lnTo>
                    <a:pt x="208" y="32"/>
                  </a:lnTo>
                  <a:lnTo>
                    <a:pt x="208" y="16"/>
                  </a:lnTo>
                  <a:lnTo>
                    <a:pt x="216" y="0"/>
                  </a:lnTo>
                  <a:lnTo>
                    <a:pt x="232" y="16"/>
                  </a:lnTo>
                  <a:lnTo>
                    <a:pt x="240" y="32"/>
                  </a:lnTo>
                  <a:lnTo>
                    <a:pt x="272" y="32"/>
                  </a:lnTo>
                  <a:lnTo>
                    <a:pt x="272" y="40"/>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24" name="Freeform 24"/>
            <p:cNvSpPr/>
            <p:nvPr/>
          </p:nvSpPr>
          <p:spPr bwMode="gray">
            <a:xfrm>
              <a:off x="4465339" y="4206010"/>
              <a:ext cx="594104" cy="714717"/>
            </a:xfrm>
            <a:custGeom>
              <a:avLst/>
              <a:gdLst>
                <a:gd name="T0" fmla="*/ 841 w 353"/>
                <a:gd name="T1" fmla="*/ 178 h 417"/>
                <a:gd name="T2" fmla="*/ 860 w 353"/>
                <a:gd name="T3" fmla="*/ 218 h 417"/>
                <a:gd name="T4" fmla="*/ 781 w 353"/>
                <a:gd name="T5" fmla="*/ 300 h 417"/>
                <a:gd name="T6" fmla="*/ 799 w 353"/>
                <a:gd name="T7" fmla="*/ 367 h 417"/>
                <a:gd name="T8" fmla="*/ 799 w 353"/>
                <a:gd name="T9" fmla="*/ 451 h 417"/>
                <a:gd name="T10" fmla="*/ 819 w 353"/>
                <a:gd name="T11" fmla="*/ 491 h 417"/>
                <a:gd name="T12" fmla="*/ 880 w 353"/>
                <a:gd name="T13" fmla="*/ 532 h 417"/>
                <a:gd name="T14" fmla="*/ 819 w 353"/>
                <a:gd name="T15" fmla="*/ 546 h 417"/>
                <a:gd name="T16" fmla="*/ 799 w 353"/>
                <a:gd name="T17" fmla="*/ 626 h 417"/>
                <a:gd name="T18" fmla="*/ 681 w 353"/>
                <a:gd name="T19" fmla="*/ 682 h 417"/>
                <a:gd name="T20" fmla="*/ 560 w 353"/>
                <a:gd name="T21" fmla="*/ 640 h 417"/>
                <a:gd name="T22" fmla="*/ 539 w 353"/>
                <a:gd name="T23" fmla="*/ 695 h 417"/>
                <a:gd name="T24" fmla="*/ 480 w 353"/>
                <a:gd name="T25" fmla="*/ 710 h 417"/>
                <a:gd name="T26" fmla="*/ 422 w 353"/>
                <a:gd name="T27" fmla="*/ 655 h 417"/>
                <a:gd name="T28" fmla="*/ 381 w 353"/>
                <a:gd name="T29" fmla="*/ 682 h 417"/>
                <a:gd name="T30" fmla="*/ 360 w 353"/>
                <a:gd name="T31" fmla="*/ 601 h 417"/>
                <a:gd name="T32" fmla="*/ 381 w 353"/>
                <a:gd name="T33" fmla="*/ 532 h 417"/>
                <a:gd name="T34" fmla="*/ 360 w 353"/>
                <a:gd name="T35" fmla="*/ 491 h 417"/>
                <a:gd name="T36" fmla="*/ 239 w 353"/>
                <a:gd name="T37" fmla="*/ 532 h 417"/>
                <a:gd name="T38" fmla="*/ 160 w 353"/>
                <a:gd name="T39" fmla="*/ 517 h 417"/>
                <a:gd name="T40" fmla="*/ 79 w 353"/>
                <a:gd name="T41" fmla="*/ 532 h 417"/>
                <a:gd name="T42" fmla="*/ 60 w 353"/>
                <a:gd name="T43" fmla="*/ 517 h 417"/>
                <a:gd name="T44" fmla="*/ 41 w 353"/>
                <a:gd name="T45" fmla="*/ 451 h 417"/>
                <a:gd name="T46" fmla="*/ 60 w 353"/>
                <a:gd name="T47" fmla="*/ 408 h 417"/>
                <a:gd name="T48" fmla="*/ 0 w 353"/>
                <a:gd name="T49" fmla="*/ 382 h 417"/>
                <a:gd name="T50" fmla="*/ 60 w 353"/>
                <a:gd name="T51" fmla="*/ 286 h 417"/>
                <a:gd name="T52" fmla="*/ 60 w 353"/>
                <a:gd name="T53" fmla="*/ 231 h 417"/>
                <a:gd name="T54" fmla="*/ 60 w 353"/>
                <a:gd name="T55" fmla="*/ 206 h 417"/>
                <a:gd name="T56" fmla="*/ 121 w 353"/>
                <a:gd name="T57" fmla="*/ 56 h 417"/>
                <a:gd name="T58" fmla="*/ 259 w 353"/>
                <a:gd name="T59" fmla="*/ 69 h 417"/>
                <a:gd name="T60" fmla="*/ 281 w 353"/>
                <a:gd name="T61" fmla="*/ 0 h 417"/>
                <a:gd name="T62" fmla="*/ 459 w 353"/>
                <a:gd name="T63" fmla="*/ 27 h 417"/>
                <a:gd name="T64" fmla="*/ 620 w 353"/>
                <a:gd name="T65" fmla="*/ 69 h 417"/>
                <a:gd name="T66" fmla="*/ 722 w 353"/>
                <a:gd name="T67" fmla="*/ 56 h 417"/>
                <a:gd name="T68" fmla="*/ 759 w 353"/>
                <a:gd name="T69" fmla="*/ 136 h 4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3"/>
                <a:gd name="T106" fmla="*/ 0 h 417"/>
                <a:gd name="T107" fmla="*/ 353 w 353"/>
                <a:gd name="T108" fmla="*/ 417 h 41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3" h="417">
                  <a:moveTo>
                    <a:pt x="320" y="80"/>
                  </a:moveTo>
                  <a:lnTo>
                    <a:pt x="336" y="104"/>
                  </a:lnTo>
                  <a:lnTo>
                    <a:pt x="328" y="120"/>
                  </a:lnTo>
                  <a:lnTo>
                    <a:pt x="344" y="128"/>
                  </a:lnTo>
                  <a:lnTo>
                    <a:pt x="328" y="152"/>
                  </a:lnTo>
                  <a:lnTo>
                    <a:pt x="312" y="176"/>
                  </a:lnTo>
                  <a:lnTo>
                    <a:pt x="304" y="200"/>
                  </a:lnTo>
                  <a:lnTo>
                    <a:pt x="320" y="216"/>
                  </a:lnTo>
                  <a:lnTo>
                    <a:pt x="320" y="248"/>
                  </a:lnTo>
                  <a:lnTo>
                    <a:pt x="320" y="264"/>
                  </a:lnTo>
                  <a:lnTo>
                    <a:pt x="336" y="272"/>
                  </a:lnTo>
                  <a:lnTo>
                    <a:pt x="328" y="288"/>
                  </a:lnTo>
                  <a:lnTo>
                    <a:pt x="352" y="288"/>
                  </a:lnTo>
                  <a:lnTo>
                    <a:pt x="352" y="312"/>
                  </a:lnTo>
                  <a:lnTo>
                    <a:pt x="344" y="312"/>
                  </a:lnTo>
                  <a:lnTo>
                    <a:pt x="328" y="320"/>
                  </a:lnTo>
                  <a:lnTo>
                    <a:pt x="328" y="360"/>
                  </a:lnTo>
                  <a:lnTo>
                    <a:pt x="320" y="368"/>
                  </a:lnTo>
                  <a:lnTo>
                    <a:pt x="264" y="368"/>
                  </a:lnTo>
                  <a:lnTo>
                    <a:pt x="272" y="400"/>
                  </a:lnTo>
                  <a:lnTo>
                    <a:pt x="248" y="400"/>
                  </a:lnTo>
                  <a:lnTo>
                    <a:pt x="224" y="376"/>
                  </a:lnTo>
                  <a:lnTo>
                    <a:pt x="216" y="384"/>
                  </a:lnTo>
                  <a:lnTo>
                    <a:pt x="216" y="408"/>
                  </a:lnTo>
                  <a:lnTo>
                    <a:pt x="200" y="408"/>
                  </a:lnTo>
                  <a:lnTo>
                    <a:pt x="192" y="416"/>
                  </a:lnTo>
                  <a:lnTo>
                    <a:pt x="168" y="416"/>
                  </a:lnTo>
                  <a:lnTo>
                    <a:pt x="168" y="384"/>
                  </a:lnTo>
                  <a:lnTo>
                    <a:pt x="152" y="384"/>
                  </a:lnTo>
                  <a:lnTo>
                    <a:pt x="152" y="400"/>
                  </a:lnTo>
                  <a:lnTo>
                    <a:pt x="136" y="400"/>
                  </a:lnTo>
                  <a:lnTo>
                    <a:pt x="144" y="352"/>
                  </a:lnTo>
                  <a:lnTo>
                    <a:pt x="152" y="336"/>
                  </a:lnTo>
                  <a:lnTo>
                    <a:pt x="152" y="312"/>
                  </a:lnTo>
                  <a:lnTo>
                    <a:pt x="152" y="296"/>
                  </a:lnTo>
                  <a:lnTo>
                    <a:pt x="144" y="288"/>
                  </a:lnTo>
                  <a:lnTo>
                    <a:pt x="96" y="296"/>
                  </a:lnTo>
                  <a:lnTo>
                    <a:pt x="96" y="312"/>
                  </a:lnTo>
                  <a:lnTo>
                    <a:pt x="72" y="320"/>
                  </a:lnTo>
                  <a:lnTo>
                    <a:pt x="64" y="304"/>
                  </a:lnTo>
                  <a:lnTo>
                    <a:pt x="56" y="320"/>
                  </a:lnTo>
                  <a:lnTo>
                    <a:pt x="32" y="312"/>
                  </a:lnTo>
                  <a:lnTo>
                    <a:pt x="32" y="304"/>
                  </a:lnTo>
                  <a:lnTo>
                    <a:pt x="24" y="304"/>
                  </a:lnTo>
                  <a:lnTo>
                    <a:pt x="24" y="288"/>
                  </a:lnTo>
                  <a:lnTo>
                    <a:pt x="16" y="264"/>
                  </a:lnTo>
                  <a:lnTo>
                    <a:pt x="32" y="256"/>
                  </a:lnTo>
                  <a:lnTo>
                    <a:pt x="24" y="240"/>
                  </a:lnTo>
                  <a:lnTo>
                    <a:pt x="0" y="240"/>
                  </a:lnTo>
                  <a:lnTo>
                    <a:pt x="0" y="224"/>
                  </a:lnTo>
                  <a:lnTo>
                    <a:pt x="24" y="192"/>
                  </a:lnTo>
                  <a:lnTo>
                    <a:pt x="24" y="168"/>
                  </a:lnTo>
                  <a:lnTo>
                    <a:pt x="32" y="160"/>
                  </a:lnTo>
                  <a:lnTo>
                    <a:pt x="24" y="136"/>
                  </a:lnTo>
                  <a:lnTo>
                    <a:pt x="16" y="136"/>
                  </a:lnTo>
                  <a:lnTo>
                    <a:pt x="24" y="120"/>
                  </a:lnTo>
                  <a:lnTo>
                    <a:pt x="16" y="80"/>
                  </a:lnTo>
                  <a:lnTo>
                    <a:pt x="48" y="32"/>
                  </a:lnTo>
                  <a:lnTo>
                    <a:pt x="80" y="32"/>
                  </a:lnTo>
                  <a:lnTo>
                    <a:pt x="104" y="40"/>
                  </a:lnTo>
                  <a:lnTo>
                    <a:pt x="96" y="8"/>
                  </a:lnTo>
                  <a:lnTo>
                    <a:pt x="112" y="0"/>
                  </a:lnTo>
                  <a:lnTo>
                    <a:pt x="152" y="16"/>
                  </a:lnTo>
                  <a:lnTo>
                    <a:pt x="184" y="16"/>
                  </a:lnTo>
                  <a:lnTo>
                    <a:pt x="208" y="40"/>
                  </a:lnTo>
                  <a:lnTo>
                    <a:pt x="248" y="40"/>
                  </a:lnTo>
                  <a:lnTo>
                    <a:pt x="256" y="48"/>
                  </a:lnTo>
                  <a:lnTo>
                    <a:pt x="288" y="32"/>
                  </a:lnTo>
                  <a:lnTo>
                    <a:pt x="304" y="32"/>
                  </a:lnTo>
                  <a:lnTo>
                    <a:pt x="304" y="80"/>
                  </a:lnTo>
                  <a:lnTo>
                    <a:pt x="320" y="80"/>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25" name="Freeform 25"/>
            <p:cNvSpPr/>
            <p:nvPr/>
          </p:nvSpPr>
          <p:spPr bwMode="gray">
            <a:xfrm>
              <a:off x="4413495" y="3799361"/>
              <a:ext cx="822498" cy="545280"/>
            </a:xfrm>
            <a:custGeom>
              <a:avLst/>
              <a:gdLst>
                <a:gd name="T0" fmla="*/ 1216 w 489"/>
                <a:gd name="T1" fmla="*/ 404 h 321"/>
                <a:gd name="T2" fmla="*/ 1116 w 489"/>
                <a:gd name="T3" fmla="*/ 430 h 321"/>
                <a:gd name="T4" fmla="*/ 977 w 489"/>
                <a:gd name="T5" fmla="*/ 483 h 321"/>
                <a:gd name="T6" fmla="*/ 918 w 489"/>
                <a:gd name="T7" fmla="*/ 495 h 321"/>
                <a:gd name="T8" fmla="*/ 879 w 489"/>
                <a:gd name="T9" fmla="*/ 522 h 321"/>
                <a:gd name="T10" fmla="*/ 819 w 489"/>
                <a:gd name="T11" fmla="*/ 522 h 321"/>
                <a:gd name="T12" fmla="*/ 837 w 489"/>
                <a:gd name="T13" fmla="*/ 444 h 321"/>
                <a:gd name="T14" fmla="*/ 797 w 489"/>
                <a:gd name="T15" fmla="*/ 444 h 321"/>
                <a:gd name="T16" fmla="*/ 718 w 489"/>
                <a:gd name="T17" fmla="*/ 471 h 321"/>
                <a:gd name="T18" fmla="*/ 697 w 489"/>
                <a:gd name="T19" fmla="*/ 458 h 321"/>
                <a:gd name="T20" fmla="*/ 598 w 489"/>
                <a:gd name="T21" fmla="*/ 458 h 321"/>
                <a:gd name="T22" fmla="*/ 559 w 489"/>
                <a:gd name="T23" fmla="*/ 417 h 321"/>
                <a:gd name="T24" fmla="*/ 459 w 489"/>
                <a:gd name="T25" fmla="*/ 417 h 321"/>
                <a:gd name="T26" fmla="*/ 360 w 489"/>
                <a:gd name="T27" fmla="*/ 391 h 321"/>
                <a:gd name="T28" fmla="*/ 319 w 489"/>
                <a:gd name="T29" fmla="*/ 404 h 321"/>
                <a:gd name="T30" fmla="*/ 339 w 489"/>
                <a:gd name="T31" fmla="*/ 458 h 321"/>
                <a:gd name="T32" fmla="*/ 278 w 489"/>
                <a:gd name="T33" fmla="*/ 444 h 321"/>
                <a:gd name="T34" fmla="*/ 199 w 489"/>
                <a:gd name="T35" fmla="*/ 444 h 321"/>
                <a:gd name="T36" fmla="*/ 121 w 489"/>
                <a:gd name="T37" fmla="*/ 522 h 321"/>
                <a:gd name="T38" fmla="*/ 20 w 489"/>
                <a:gd name="T39" fmla="*/ 444 h 321"/>
                <a:gd name="T40" fmla="*/ 0 w 489"/>
                <a:gd name="T41" fmla="*/ 444 h 321"/>
                <a:gd name="T42" fmla="*/ 20 w 489"/>
                <a:gd name="T43" fmla="*/ 417 h 321"/>
                <a:gd name="T44" fmla="*/ 41 w 489"/>
                <a:gd name="T45" fmla="*/ 404 h 321"/>
                <a:gd name="T46" fmla="*/ 0 w 489"/>
                <a:gd name="T47" fmla="*/ 378 h 321"/>
                <a:gd name="T48" fmla="*/ 0 w 489"/>
                <a:gd name="T49" fmla="*/ 365 h 321"/>
                <a:gd name="T50" fmla="*/ 41 w 489"/>
                <a:gd name="T51" fmla="*/ 340 h 321"/>
                <a:gd name="T52" fmla="*/ 179 w 489"/>
                <a:gd name="T53" fmla="*/ 340 h 321"/>
                <a:gd name="T54" fmla="*/ 239 w 489"/>
                <a:gd name="T55" fmla="*/ 314 h 321"/>
                <a:gd name="T56" fmla="*/ 278 w 489"/>
                <a:gd name="T57" fmla="*/ 300 h 321"/>
                <a:gd name="T58" fmla="*/ 278 w 489"/>
                <a:gd name="T59" fmla="*/ 260 h 321"/>
                <a:gd name="T60" fmla="*/ 199 w 489"/>
                <a:gd name="T61" fmla="*/ 196 h 321"/>
                <a:gd name="T62" fmla="*/ 179 w 489"/>
                <a:gd name="T63" fmla="*/ 130 h 321"/>
                <a:gd name="T64" fmla="*/ 218 w 489"/>
                <a:gd name="T65" fmla="*/ 92 h 321"/>
                <a:gd name="T66" fmla="*/ 218 w 489"/>
                <a:gd name="T67" fmla="*/ 66 h 321"/>
                <a:gd name="T68" fmla="*/ 179 w 489"/>
                <a:gd name="T69" fmla="*/ 13 h 321"/>
                <a:gd name="T70" fmla="*/ 319 w 489"/>
                <a:gd name="T71" fmla="*/ 13 h 321"/>
                <a:gd name="T72" fmla="*/ 360 w 489"/>
                <a:gd name="T73" fmla="*/ 26 h 321"/>
                <a:gd name="T74" fmla="*/ 418 w 489"/>
                <a:gd name="T75" fmla="*/ 0 h 321"/>
                <a:gd name="T76" fmla="*/ 519 w 489"/>
                <a:gd name="T77" fmla="*/ 117 h 321"/>
                <a:gd name="T78" fmla="*/ 697 w 489"/>
                <a:gd name="T79" fmla="*/ 117 h 321"/>
                <a:gd name="T80" fmla="*/ 736 w 489"/>
                <a:gd name="T81" fmla="*/ 130 h 321"/>
                <a:gd name="T82" fmla="*/ 778 w 489"/>
                <a:gd name="T83" fmla="*/ 117 h 321"/>
                <a:gd name="T84" fmla="*/ 837 w 489"/>
                <a:gd name="T85" fmla="*/ 143 h 321"/>
                <a:gd name="T86" fmla="*/ 837 w 489"/>
                <a:gd name="T87" fmla="*/ 184 h 321"/>
                <a:gd name="T88" fmla="*/ 879 w 489"/>
                <a:gd name="T89" fmla="*/ 208 h 321"/>
                <a:gd name="T90" fmla="*/ 898 w 489"/>
                <a:gd name="T91" fmla="*/ 184 h 321"/>
                <a:gd name="T92" fmla="*/ 935 w 489"/>
                <a:gd name="T93" fmla="*/ 208 h 321"/>
                <a:gd name="T94" fmla="*/ 1017 w 489"/>
                <a:gd name="T95" fmla="*/ 208 h 321"/>
                <a:gd name="T96" fmla="*/ 1036 w 489"/>
                <a:gd name="T97" fmla="*/ 196 h 321"/>
                <a:gd name="T98" fmla="*/ 1157 w 489"/>
                <a:gd name="T99" fmla="*/ 248 h 321"/>
                <a:gd name="T100" fmla="*/ 1178 w 489"/>
                <a:gd name="T101" fmla="*/ 314 h 321"/>
                <a:gd name="T102" fmla="*/ 1178 w 489"/>
                <a:gd name="T103" fmla="*/ 352 h 321"/>
                <a:gd name="T104" fmla="*/ 1216 w 489"/>
                <a:gd name="T105" fmla="*/ 404 h 3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89"/>
                <a:gd name="T160" fmla="*/ 0 h 321"/>
                <a:gd name="T161" fmla="*/ 489 w 489"/>
                <a:gd name="T162" fmla="*/ 321 h 3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89" h="321">
                  <a:moveTo>
                    <a:pt x="488" y="248"/>
                  </a:moveTo>
                  <a:lnTo>
                    <a:pt x="448" y="264"/>
                  </a:lnTo>
                  <a:lnTo>
                    <a:pt x="392" y="296"/>
                  </a:lnTo>
                  <a:lnTo>
                    <a:pt x="368" y="304"/>
                  </a:lnTo>
                  <a:lnTo>
                    <a:pt x="352" y="320"/>
                  </a:lnTo>
                  <a:lnTo>
                    <a:pt x="328" y="320"/>
                  </a:lnTo>
                  <a:lnTo>
                    <a:pt x="336" y="272"/>
                  </a:lnTo>
                  <a:lnTo>
                    <a:pt x="320" y="272"/>
                  </a:lnTo>
                  <a:lnTo>
                    <a:pt x="288" y="288"/>
                  </a:lnTo>
                  <a:lnTo>
                    <a:pt x="280" y="280"/>
                  </a:lnTo>
                  <a:lnTo>
                    <a:pt x="240" y="280"/>
                  </a:lnTo>
                  <a:lnTo>
                    <a:pt x="224" y="256"/>
                  </a:lnTo>
                  <a:lnTo>
                    <a:pt x="184" y="256"/>
                  </a:lnTo>
                  <a:lnTo>
                    <a:pt x="144" y="240"/>
                  </a:lnTo>
                  <a:lnTo>
                    <a:pt x="128" y="248"/>
                  </a:lnTo>
                  <a:lnTo>
                    <a:pt x="136" y="280"/>
                  </a:lnTo>
                  <a:lnTo>
                    <a:pt x="112" y="272"/>
                  </a:lnTo>
                  <a:lnTo>
                    <a:pt x="80" y="272"/>
                  </a:lnTo>
                  <a:lnTo>
                    <a:pt x="48" y="320"/>
                  </a:lnTo>
                  <a:lnTo>
                    <a:pt x="8" y="272"/>
                  </a:lnTo>
                  <a:lnTo>
                    <a:pt x="0" y="272"/>
                  </a:lnTo>
                  <a:lnTo>
                    <a:pt x="8" y="256"/>
                  </a:lnTo>
                  <a:lnTo>
                    <a:pt x="16" y="248"/>
                  </a:lnTo>
                  <a:lnTo>
                    <a:pt x="0" y="232"/>
                  </a:lnTo>
                  <a:lnTo>
                    <a:pt x="0" y="224"/>
                  </a:lnTo>
                  <a:lnTo>
                    <a:pt x="16" y="208"/>
                  </a:lnTo>
                  <a:lnTo>
                    <a:pt x="72" y="208"/>
                  </a:lnTo>
                  <a:lnTo>
                    <a:pt x="96" y="192"/>
                  </a:lnTo>
                  <a:lnTo>
                    <a:pt x="112" y="184"/>
                  </a:lnTo>
                  <a:lnTo>
                    <a:pt x="112" y="160"/>
                  </a:lnTo>
                  <a:lnTo>
                    <a:pt x="80" y="120"/>
                  </a:lnTo>
                  <a:lnTo>
                    <a:pt x="72" y="80"/>
                  </a:lnTo>
                  <a:lnTo>
                    <a:pt x="88" y="56"/>
                  </a:lnTo>
                  <a:lnTo>
                    <a:pt x="88" y="40"/>
                  </a:lnTo>
                  <a:lnTo>
                    <a:pt x="72" y="8"/>
                  </a:lnTo>
                  <a:lnTo>
                    <a:pt x="128" y="8"/>
                  </a:lnTo>
                  <a:lnTo>
                    <a:pt x="144" y="16"/>
                  </a:lnTo>
                  <a:lnTo>
                    <a:pt x="168" y="0"/>
                  </a:lnTo>
                  <a:lnTo>
                    <a:pt x="208" y="72"/>
                  </a:lnTo>
                  <a:lnTo>
                    <a:pt x="280" y="72"/>
                  </a:lnTo>
                  <a:lnTo>
                    <a:pt x="296" y="80"/>
                  </a:lnTo>
                  <a:lnTo>
                    <a:pt x="312" y="72"/>
                  </a:lnTo>
                  <a:lnTo>
                    <a:pt x="336" y="88"/>
                  </a:lnTo>
                  <a:lnTo>
                    <a:pt x="336" y="112"/>
                  </a:lnTo>
                  <a:lnTo>
                    <a:pt x="352" y="128"/>
                  </a:lnTo>
                  <a:lnTo>
                    <a:pt x="360" y="112"/>
                  </a:lnTo>
                  <a:lnTo>
                    <a:pt x="376" y="128"/>
                  </a:lnTo>
                  <a:lnTo>
                    <a:pt x="408" y="128"/>
                  </a:lnTo>
                  <a:lnTo>
                    <a:pt x="416" y="120"/>
                  </a:lnTo>
                  <a:lnTo>
                    <a:pt x="464" y="152"/>
                  </a:lnTo>
                  <a:lnTo>
                    <a:pt x="472" y="192"/>
                  </a:lnTo>
                  <a:lnTo>
                    <a:pt x="472" y="216"/>
                  </a:lnTo>
                  <a:lnTo>
                    <a:pt x="488" y="248"/>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26" name="Freeform 26"/>
            <p:cNvSpPr/>
            <p:nvPr/>
          </p:nvSpPr>
          <p:spPr bwMode="gray">
            <a:xfrm>
              <a:off x="5072054" y="3606818"/>
              <a:ext cx="512835" cy="657725"/>
            </a:xfrm>
            <a:custGeom>
              <a:avLst/>
              <a:gdLst>
                <a:gd name="T0" fmla="*/ 218 w 305"/>
                <a:gd name="T1" fmla="*/ 0 h 385"/>
                <a:gd name="T2" fmla="*/ 319 w 305"/>
                <a:gd name="T3" fmla="*/ 53 h 385"/>
                <a:gd name="T4" fmla="*/ 438 w 305"/>
                <a:gd name="T5" fmla="*/ 109 h 385"/>
                <a:gd name="T6" fmla="*/ 498 w 305"/>
                <a:gd name="T7" fmla="*/ 161 h 385"/>
                <a:gd name="T8" fmla="*/ 598 w 305"/>
                <a:gd name="T9" fmla="*/ 227 h 385"/>
                <a:gd name="T10" fmla="*/ 676 w 305"/>
                <a:gd name="T11" fmla="*/ 241 h 385"/>
                <a:gd name="T12" fmla="*/ 619 w 305"/>
                <a:gd name="T13" fmla="*/ 241 h 385"/>
                <a:gd name="T14" fmla="*/ 577 w 305"/>
                <a:gd name="T15" fmla="*/ 295 h 385"/>
                <a:gd name="T16" fmla="*/ 619 w 305"/>
                <a:gd name="T17" fmla="*/ 375 h 385"/>
                <a:gd name="T18" fmla="*/ 718 w 305"/>
                <a:gd name="T19" fmla="*/ 416 h 385"/>
                <a:gd name="T20" fmla="*/ 718 w 305"/>
                <a:gd name="T21" fmla="*/ 497 h 385"/>
                <a:gd name="T22" fmla="*/ 697 w 305"/>
                <a:gd name="T23" fmla="*/ 538 h 385"/>
                <a:gd name="T24" fmla="*/ 656 w 305"/>
                <a:gd name="T25" fmla="*/ 523 h 385"/>
                <a:gd name="T26" fmla="*/ 676 w 305"/>
                <a:gd name="T27" fmla="*/ 578 h 385"/>
                <a:gd name="T28" fmla="*/ 656 w 305"/>
                <a:gd name="T29" fmla="*/ 604 h 385"/>
                <a:gd name="T30" fmla="*/ 559 w 305"/>
                <a:gd name="T31" fmla="*/ 643 h 385"/>
                <a:gd name="T32" fmla="*/ 458 w 305"/>
                <a:gd name="T33" fmla="*/ 643 h 385"/>
                <a:gd name="T34" fmla="*/ 377 w 305"/>
                <a:gd name="T35" fmla="*/ 618 h 385"/>
                <a:gd name="T36" fmla="*/ 319 w 305"/>
                <a:gd name="T37" fmla="*/ 643 h 385"/>
                <a:gd name="T38" fmla="*/ 338 w 305"/>
                <a:gd name="T39" fmla="*/ 604 h 385"/>
                <a:gd name="T40" fmla="*/ 300 w 305"/>
                <a:gd name="T41" fmla="*/ 618 h 385"/>
                <a:gd name="T42" fmla="*/ 199 w 305"/>
                <a:gd name="T43" fmla="*/ 523 h 385"/>
                <a:gd name="T44" fmla="*/ 179 w 305"/>
                <a:gd name="T45" fmla="*/ 443 h 385"/>
                <a:gd name="T46" fmla="*/ 179 w 305"/>
                <a:gd name="T47" fmla="*/ 363 h 385"/>
                <a:gd name="T48" fmla="*/ 179 w 305"/>
                <a:gd name="T49" fmla="*/ 267 h 385"/>
                <a:gd name="T50" fmla="*/ 60 w 305"/>
                <a:gd name="T51" fmla="*/ 255 h 385"/>
                <a:gd name="T52" fmla="*/ 0 w 305"/>
                <a:gd name="T53" fmla="*/ 227 h 385"/>
                <a:gd name="T54" fmla="*/ 79 w 305"/>
                <a:gd name="T55" fmla="*/ 202 h 385"/>
                <a:gd name="T56" fmla="*/ 101 w 305"/>
                <a:gd name="T57" fmla="*/ 67 h 385"/>
                <a:gd name="T58" fmla="*/ 179 w 305"/>
                <a:gd name="T59" fmla="*/ 94 h 385"/>
                <a:gd name="T60" fmla="*/ 259 w 305"/>
                <a:gd name="T61" fmla="*/ 80 h 385"/>
                <a:gd name="T62" fmla="*/ 199 w 305"/>
                <a:gd name="T63" fmla="*/ 27 h 3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5"/>
                <a:gd name="T97" fmla="*/ 0 h 385"/>
                <a:gd name="T98" fmla="*/ 305 w 305"/>
                <a:gd name="T99" fmla="*/ 385 h 3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5" h="385">
                  <a:moveTo>
                    <a:pt x="80" y="8"/>
                  </a:moveTo>
                  <a:lnTo>
                    <a:pt x="88" y="0"/>
                  </a:lnTo>
                  <a:lnTo>
                    <a:pt x="120" y="8"/>
                  </a:lnTo>
                  <a:lnTo>
                    <a:pt x="128" y="32"/>
                  </a:lnTo>
                  <a:lnTo>
                    <a:pt x="152" y="32"/>
                  </a:lnTo>
                  <a:lnTo>
                    <a:pt x="176" y="64"/>
                  </a:lnTo>
                  <a:lnTo>
                    <a:pt x="184" y="56"/>
                  </a:lnTo>
                  <a:lnTo>
                    <a:pt x="200" y="96"/>
                  </a:lnTo>
                  <a:lnTo>
                    <a:pt x="224" y="136"/>
                  </a:lnTo>
                  <a:lnTo>
                    <a:pt x="240" y="136"/>
                  </a:lnTo>
                  <a:lnTo>
                    <a:pt x="256" y="120"/>
                  </a:lnTo>
                  <a:lnTo>
                    <a:pt x="272" y="144"/>
                  </a:lnTo>
                  <a:lnTo>
                    <a:pt x="256" y="160"/>
                  </a:lnTo>
                  <a:lnTo>
                    <a:pt x="248" y="144"/>
                  </a:lnTo>
                  <a:lnTo>
                    <a:pt x="232" y="144"/>
                  </a:lnTo>
                  <a:lnTo>
                    <a:pt x="232" y="176"/>
                  </a:lnTo>
                  <a:lnTo>
                    <a:pt x="224" y="192"/>
                  </a:lnTo>
                  <a:lnTo>
                    <a:pt x="248" y="224"/>
                  </a:lnTo>
                  <a:lnTo>
                    <a:pt x="248" y="248"/>
                  </a:lnTo>
                  <a:lnTo>
                    <a:pt x="288" y="248"/>
                  </a:lnTo>
                  <a:lnTo>
                    <a:pt x="304" y="264"/>
                  </a:lnTo>
                  <a:lnTo>
                    <a:pt x="288" y="296"/>
                  </a:lnTo>
                  <a:lnTo>
                    <a:pt x="296" y="320"/>
                  </a:lnTo>
                  <a:lnTo>
                    <a:pt x="280" y="320"/>
                  </a:lnTo>
                  <a:lnTo>
                    <a:pt x="280" y="312"/>
                  </a:lnTo>
                  <a:lnTo>
                    <a:pt x="264" y="312"/>
                  </a:lnTo>
                  <a:lnTo>
                    <a:pt x="264" y="328"/>
                  </a:lnTo>
                  <a:lnTo>
                    <a:pt x="272" y="344"/>
                  </a:lnTo>
                  <a:lnTo>
                    <a:pt x="264" y="344"/>
                  </a:lnTo>
                  <a:lnTo>
                    <a:pt x="264" y="360"/>
                  </a:lnTo>
                  <a:lnTo>
                    <a:pt x="232" y="384"/>
                  </a:lnTo>
                  <a:lnTo>
                    <a:pt x="224" y="384"/>
                  </a:lnTo>
                  <a:lnTo>
                    <a:pt x="216" y="376"/>
                  </a:lnTo>
                  <a:lnTo>
                    <a:pt x="184" y="384"/>
                  </a:lnTo>
                  <a:lnTo>
                    <a:pt x="168" y="352"/>
                  </a:lnTo>
                  <a:lnTo>
                    <a:pt x="152" y="368"/>
                  </a:lnTo>
                  <a:lnTo>
                    <a:pt x="152" y="384"/>
                  </a:lnTo>
                  <a:lnTo>
                    <a:pt x="128" y="384"/>
                  </a:lnTo>
                  <a:lnTo>
                    <a:pt x="128" y="368"/>
                  </a:lnTo>
                  <a:lnTo>
                    <a:pt x="136" y="360"/>
                  </a:lnTo>
                  <a:lnTo>
                    <a:pt x="128" y="352"/>
                  </a:lnTo>
                  <a:lnTo>
                    <a:pt x="120" y="368"/>
                  </a:lnTo>
                  <a:lnTo>
                    <a:pt x="88" y="360"/>
                  </a:lnTo>
                  <a:lnTo>
                    <a:pt x="80" y="312"/>
                  </a:lnTo>
                  <a:lnTo>
                    <a:pt x="80" y="296"/>
                  </a:lnTo>
                  <a:lnTo>
                    <a:pt x="72" y="264"/>
                  </a:lnTo>
                  <a:lnTo>
                    <a:pt x="32" y="240"/>
                  </a:lnTo>
                  <a:lnTo>
                    <a:pt x="72" y="216"/>
                  </a:lnTo>
                  <a:lnTo>
                    <a:pt x="80" y="216"/>
                  </a:lnTo>
                  <a:lnTo>
                    <a:pt x="72" y="160"/>
                  </a:lnTo>
                  <a:lnTo>
                    <a:pt x="48" y="168"/>
                  </a:lnTo>
                  <a:lnTo>
                    <a:pt x="24" y="152"/>
                  </a:lnTo>
                  <a:lnTo>
                    <a:pt x="16" y="136"/>
                  </a:lnTo>
                  <a:lnTo>
                    <a:pt x="0" y="136"/>
                  </a:lnTo>
                  <a:lnTo>
                    <a:pt x="8" y="120"/>
                  </a:lnTo>
                  <a:lnTo>
                    <a:pt x="32" y="120"/>
                  </a:lnTo>
                  <a:lnTo>
                    <a:pt x="40" y="88"/>
                  </a:lnTo>
                  <a:lnTo>
                    <a:pt x="40" y="40"/>
                  </a:lnTo>
                  <a:lnTo>
                    <a:pt x="48" y="40"/>
                  </a:lnTo>
                  <a:lnTo>
                    <a:pt x="72" y="56"/>
                  </a:lnTo>
                  <a:lnTo>
                    <a:pt x="80" y="72"/>
                  </a:lnTo>
                  <a:lnTo>
                    <a:pt x="104" y="48"/>
                  </a:lnTo>
                  <a:lnTo>
                    <a:pt x="104" y="32"/>
                  </a:lnTo>
                  <a:lnTo>
                    <a:pt x="80" y="16"/>
                  </a:lnTo>
                  <a:lnTo>
                    <a:pt x="80" y="8"/>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27" name="Freeform 27"/>
            <p:cNvSpPr/>
            <p:nvPr/>
          </p:nvSpPr>
          <p:spPr bwMode="gray">
            <a:xfrm>
              <a:off x="4615266" y="3401953"/>
              <a:ext cx="634739" cy="614595"/>
            </a:xfrm>
            <a:custGeom>
              <a:avLst/>
              <a:gdLst>
                <a:gd name="T0" fmla="*/ 500 w 377"/>
                <a:gd name="T1" fmla="*/ 13 h 361"/>
                <a:gd name="T2" fmla="*/ 621 w 377"/>
                <a:gd name="T3" fmla="*/ 0 h 361"/>
                <a:gd name="T4" fmla="*/ 661 w 377"/>
                <a:gd name="T5" fmla="*/ 27 h 361"/>
                <a:gd name="T6" fmla="*/ 761 w 377"/>
                <a:gd name="T7" fmla="*/ 40 h 361"/>
                <a:gd name="T8" fmla="*/ 803 w 377"/>
                <a:gd name="T9" fmla="*/ 27 h 361"/>
                <a:gd name="T10" fmla="*/ 842 w 377"/>
                <a:gd name="T11" fmla="*/ 27 h 361"/>
                <a:gd name="T12" fmla="*/ 701 w 377"/>
                <a:gd name="T13" fmla="*/ 105 h 361"/>
                <a:gd name="T14" fmla="*/ 681 w 377"/>
                <a:gd name="T15" fmla="*/ 144 h 361"/>
                <a:gd name="T16" fmla="*/ 701 w 377"/>
                <a:gd name="T17" fmla="*/ 158 h 361"/>
                <a:gd name="T18" fmla="*/ 722 w 377"/>
                <a:gd name="T19" fmla="*/ 158 h 361"/>
                <a:gd name="T20" fmla="*/ 803 w 377"/>
                <a:gd name="T21" fmla="*/ 210 h 361"/>
                <a:gd name="T22" fmla="*/ 881 w 377"/>
                <a:gd name="T23" fmla="*/ 210 h 361"/>
                <a:gd name="T24" fmla="*/ 881 w 377"/>
                <a:gd name="T25" fmla="*/ 239 h 361"/>
                <a:gd name="T26" fmla="*/ 941 w 377"/>
                <a:gd name="T27" fmla="*/ 252 h 361"/>
                <a:gd name="T28" fmla="*/ 941 w 377"/>
                <a:gd name="T29" fmla="*/ 279 h 361"/>
                <a:gd name="T30" fmla="*/ 881 w 377"/>
                <a:gd name="T31" fmla="*/ 316 h 361"/>
                <a:gd name="T32" fmla="*/ 881 w 377"/>
                <a:gd name="T33" fmla="*/ 292 h 361"/>
                <a:gd name="T34" fmla="*/ 821 w 377"/>
                <a:gd name="T35" fmla="*/ 265 h 361"/>
                <a:gd name="T36" fmla="*/ 782 w 377"/>
                <a:gd name="T37" fmla="*/ 265 h 361"/>
                <a:gd name="T38" fmla="*/ 782 w 377"/>
                <a:gd name="T39" fmla="*/ 344 h 361"/>
                <a:gd name="T40" fmla="*/ 761 w 377"/>
                <a:gd name="T41" fmla="*/ 396 h 361"/>
                <a:gd name="T42" fmla="*/ 701 w 377"/>
                <a:gd name="T43" fmla="*/ 396 h 361"/>
                <a:gd name="T44" fmla="*/ 681 w 377"/>
                <a:gd name="T45" fmla="*/ 409 h 361"/>
                <a:gd name="T46" fmla="*/ 722 w 377"/>
                <a:gd name="T47" fmla="*/ 422 h 361"/>
                <a:gd name="T48" fmla="*/ 743 w 377"/>
                <a:gd name="T49" fmla="*/ 450 h 361"/>
                <a:gd name="T50" fmla="*/ 803 w 377"/>
                <a:gd name="T51" fmla="*/ 474 h 361"/>
                <a:gd name="T52" fmla="*/ 860 w 377"/>
                <a:gd name="T53" fmla="*/ 462 h 361"/>
                <a:gd name="T54" fmla="*/ 881 w 377"/>
                <a:gd name="T55" fmla="*/ 554 h 361"/>
                <a:gd name="T56" fmla="*/ 761 w 377"/>
                <a:gd name="T57" fmla="*/ 594 h 361"/>
                <a:gd name="T58" fmla="*/ 743 w 377"/>
                <a:gd name="T59" fmla="*/ 580 h 361"/>
                <a:gd name="T60" fmla="*/ 722 w 377"/>
                <a:gd name="T61" fmla="*/ 594 h 361"/>
                <a:gd name="T62" fmla="*/ 643 w 377"/>
                <a:gd name="T63" fmla="*/ 594 h 361"/>
                <a:gd name="T64" fmla="*/ 601 w 377"/>
                <a:gd name="T65" fmla="*/ 567 h 361"/>
                <a:gd name="T66" fmla="*/ 582 w 377"/>
                <a:gd name="T67" fmla="*/ 594 h 361"/>
                <a:gd name="T68" fmla="*/ 542 w 377"/>
                <a:gd name="T69" fmla="*/ 567 h 361"/>
                <a:gd name="T70" fmla="*/ 542 w 377"/>
                <a:gd name="T71" fmla="*/ 527 h 361"/>
                <a:gd name="T72" fmla="*/ 482 w 377"/>
                <a:gd name="T73" fmla="*/ 501 h 361"/>
                <a:gd name="T74" fmla="*/ 440 w 377"/>
                <a:gd name="T75" fmla="*/ 514 h 361"/>
                <a:gd name="T76" fmla="*/ 401 w 377"/>
                <a:gd name="T77" fmla="*/ 501 h 361"/>
                <a:gd name="T78" fmla="*/ 221 w 377"/>
                <a:gd name="T79" fmla="*/ 487 h 361"/>
                <a:gd name="T80" fmla="*/ 121 w 377"/>
                <a:gd name="T81" fmla="*/ 382 h 361"/>
                <a:gd name="T82" fmla="*/ 41 w 377"/>
                <a:gd name="T83" fmla="*/ 303 h 361"/>
                <a:gd name="T84" fmla="*/ 0 w 377"/>
                <a:gd name="T85" fmla="*/ 210 h 361"/>
                <a:gd name="T86" fmla="*/ 79 w 377"/>
                <a:gd name="T87" fmla="*/ 210 h 361"/>
                <a:gd name="T88" fmla="*/ 281 w 377"/>
                <a:gd name="T89" fmla="*/ 130 h 361"/>
                <a:gd name="T90" fmla="*/ 341 w 377"/>
                <a:gd name="T91" fmla="*/ 130 h 361"/>
                <a:gd name="T92" fmla="*/ 422 w 377"/>
                <a:gd name="T93" fmla="*/ 130 h 361"/>
                <a:gd name="T94" fmla="*/ 482 w 377"/>
                <a:gd name="T95" fmla="*/ 80 h 361"/>
                <a:gd name="T96" fmla="*/ 500 w 377"/>
                <a:gd name="T97" fmla="*/ 13 h 3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77"/>
                <a:gd name="T148" fmla="*/ 0 h 361"/>
                <a:gd name="T149" fmla="*/ 377 w 377"/>
                <a:gd name="T150" fmla="*/ 361 h 36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77" h="361">
                  <a:moveTo>
                    <a:pt x="200" y="8"/>
                  </a:moveTo>
                  <a:lnTo>
                    <a:pt x="248" y="0"/>
                  </a:lnTo>
                  <a:lnTo>
                    <a:pt x="264" y="16"/>
                  </a:lnTo>
                  <a:lnTo>
                    <a:pt x="304" y="24"/>
                  </a:lnTo>
                  <a:lnTo>
                    <a:pt x="320" y="16"/>
                  </a:lnTo>
                  <a:lnTo>
                    <a:pt x="336" y="16"/>
                  </a:lnTo>
                  <a:lnTo>
                    <a:pt x="280" y="64"/>
                  </a:lnTo>
                  <a:lnTo>
                    <a:pt x="272" y="88"/>
                  </a:lnTo>
                  <a:lnTo>
                    <a:pt x="280" y="96"/>
                  </a:lnTo>
                  <a:lnTo>
                    <a:pt x="288" y="96"/>
                  </a:lnTo>
                  <a:lnTo>
                    <a:pt x="320" y="128"/>
                  </a:lnTo>
                  <a:lnTo>
                    <a:pt x="352" y="128"/>
                  </a:lnTo>
                  <a:lnTo>
                    <a:pt x="352" y="144"/>
                  </a:lnTo>
                  <a:lnTo>
                    <a:pt x="376" y="152"/>
                  </a:lnTo>
                  <a:lnTo>
                    <a:pt x="376" y="168"/>
                  </a:lnTo>
                  <a:lnTo>
                    <a:pt x="352" y="192"/>
                  </a:lnTo>
                  <a:lnTo>
                    <a:pt x="352" y="176"/>
                  </a:lnTo>
                  <a:lnTo>
                    <a:pt x="328" y="160"/>
                  </a:lnTo>
                  <a:lnTo>
                    <a:pt x="312" y="160"/>
                  </a:lnTo>
                  <a:lnTo>
                    <a:pt x="312" y="208"/>
                  </a:lnTo>
                  <a:lnTo>
                    <a:pt x="304" y="240"/>
                  </a:lnTo>
                  <a:lnTo>
                    <a:pt x="280" y="240"/>
                  </a:lnTo>
                  <a:lnTo>
                    <a:pt x="272" y="248"/>
                  </a:lnTo>
                  <a:lnTo>
                    <a:pt x="288" y="256"/>
                  </a:lnTo>
                  <a:lnTo>
                    <a:pt x="296" y="272"/>
                  </a:lnTo>
                  <a:lnTo>
                    <a:pt x="320" y="288"/>
                  </a:lnTo>
                  <a:lnTo>
                    <a:pt x="344" y="280"/>
                  </a:lnTo>
                  <a:lnTo>
                    <a:pt x="352" y="336"/>
                  </a:lnTo>
                  <a:lnTo>
                    <a:pt x="304" y="360"/>
                  </a:lnTo>
                  <a:lnTo>
                    <a:pt x="296" y="352"/>
                  </a:lnTo>
                  <a:lnTo>
                    <a:pt x="288" y="360"/>
                  </a:lnTo>
                  <a:lnTo>
                    <a:pt x="256" y="360"/>
                  </a:lnTo>
                  <a:lnTo>
                    <a:pt x="240" y="344"/>
                  </a:lnTo>
                  <a:lnTo>
                    <a:pt x="232" y="360"/>
                  </a:lnTo>
                  <a:lnTo>
                    <a:pt x="216" y="344"/>
                  </a:lnTo>
                  <a:lnTo>
                    <a:pt x="216" y="320"/>
                  </a:lnTo>
                  <a:lnTo>
                    <a:pt x="192" y="304"/>
                  </a:lnTo>
                  <a:lnTo>
                    <a:pt x="176" y="312"/>
                  </a:lnTo>
                  <a:lnTo>
                    <a:pt x="160" y="304"/>
                  </a:lnTo>
                  <a:lnTo>
                    <a:pt x="88" y="296"/>
                  </a:lnTo>
                  <a:lnTo>
                    <a:pt x="48" y="232"/>
                  </a:lnTo>
                  <a:lnTo>
                    <a:pt x="16" y="184"/>
                  </a:lnTo>
                  <a:lnTo>
                    <a:pt x="0" y="128"/>
                  </a:lnTo>
                  <a:lnTo>
                    <a:pt x="32" y="128"/>
                  </a:lnTo>
                  <a:lnTo>
                    <a:pt x="112" y="80"/>
                  </a:lnTo>
                  <a:lnTo>
                    <a:pt x="136" y="80"/>
                  </a:lnTo>
                  <a:lnTo>
                    <a:pt x="168" y="80"/>
                  </a:lnTo>
                  <a:lnTo>
                    <a:pt x="192" y="48"/>
                  </a:lnTo>
                  <a:lnTo>
                    <a:pt x="200" y="8"/>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28" name="Freeform 28"/>
            <p:cNvSpPr/>
            <p:nvPr/>
          </p:nvSpPr>
          <p:spPr bwMode="invGray">
            <a:xfrm>
              <a:off x="4602655" y="2842810"/>
              <a:ext cx="418956" cy="780952"/>
            </a:xfrm>
            <a:custGeom>
              <a:avLst/>
              <a:gdLst>
                <a:gd name="T0" fmla="*/ 519 w 249"/>
                <a:gd name="T1" fmla="*/ 565 h 457"/>
                <a:gd name="T2" fmla="*/ 498 w 249"/>
                <a:gd name="T3" fmla="*/ 632 h 457"/>
                <a:gd name="T4" fmla="*/ 438 w 249"/>
                <a:gd name="T5" fmla="*/ 687 h 457"/>
                <a:gd name="T6" fmla="*/ 339 w 249"/>
                <a:gd name="T7" fmla="*/ 673 h 457"/>
                <a:gd name="T8" fmla="*/ 199 w 249"/>
                <a:gd name="T9" fmla="*/ 724 h 457"/>
                <a:gd name="T10" fmla="*/ 101 w 249"/>
                <a:gd name="T11" fmla="*/ 765 h 457"/>
                <a:gd name="T12" fmla="*/ 20 w 249"/>
                <a:gd name="T13" fmla="*/ 765 h 457"/>
                <a:gd name="T14" fmla="*/ 0 w 249"/>
                <a:gd name="T15" fmla="*/ 752 h 457"/>
                <a:gd name="T16" fmla="*/ 41 w 249"/>
                <a:gd name="T17" fmla="*/ 646 h 457"/>
                <a:gd name="T18" fmla="*/ 60 w 249"/>
                <a:gd name="T19" fmla="*/ 619 h 457"/>
                <a:gd name="T20" fmla="*/ 20 w 249"/>
                <a:gd name="T21" fmla="*/ 551 h 457"/>
                <a:gd name="T22" fmla="*/ 41 w 249"/>
                <a:gd name="T23" fmla="*/ 444 h 457"/>
                <a:gd name="T24" fmla="*/ 60 w 249"/>
                <a:gd name="T25" fmla="*/ 376 h 457"/>
                <a:gd name="T26" fmla="*/ 79 w 249"/>
                <a:gd name="T27" fmla="*/ 349 h 457"/>
                <a:gd name="T28" fmla="*/ 41 w 249"/>
                <a:gd name="T29" fmla="*/ 323 h 457"/>
                <a:gd name="T30" fmla="*/ 79 w 249"/>
                <a:gd name="T31" fmla="*/ 270 h 457"/>
                <a:gd name="T32" fmla="*/ 138 w 249"/>
                <a:gd name="T33" fmla="*/ 189 h 457"/>
                <a:gd name="T34" fmla="*/ 138 w 249"/>
                <a:gd name="T35" fmla="*/ 135 h 457"/>
                <a:gd name="T36" fmla="*/ 179 w 249"/>
                <a:gd name="T37" fmla="*/ 135 h 457"/>
                <a:gd name="T38" fmla="*/ 300 w 249"/>
                <a:gd name="T39" fmla="*/ 41 h 457"/>
                <a:gd name="T40" fmla="*/ 360 w 249"/>
                <a:gd name="T41" fmla="*/ 27 h 457"/>
                <a:gd name="T42" fmla="*/ 421 w 249"/>
                <a:gd name="T43" fmla="*/ 0 h 457"/>
                <a:gd name="T44" fmla="*/ 438 w 249"/>
                <a:gd name="T45" fmla="*/ 13 h 457"/>
                <a:gd name="T46" fmla="*/ 538 w 249"/>
                <a:gd name="T47" fmla="*/ 0 h 457"/>
                <a:gd name="T48" fmla="*/ 598 w 249"/>
                <a:gd name="T49" fmla="*/ 41 h 457"/>
                <a:gd name="T50" fmla="*/ 538 w 249"/>
                <a:gd name="T51" fmla="*/ 54 h 457"/>
                <a:gd name="T52" fmla="*/ 519 w 249"/>
                <a:gd name="T53" fmla="*/ 80 h 457"/>
                <a:gd name="T54" fmla="*/ 598 w 249"/>
                <a:gd name="T55" fmla="*/ 80 h 457"/>
                <a:gd name="T56" fmla="*/ 620 w 249"/>
                <a:gd name="T57" fmla="*/ 149 h 457"/>
                <a:gd name="T58" fmla="*/ 580 w 249"/>
                <a:gd name="T59" fmla="*/ 202 h 457"/>
                <a:gd name="T60" fmla="*/ 538 w 249"/>
                <a:gd name="T61" fmla="*/ 175 h 457"/>
                <a:gd name="T62" fmla="*/ 480 w 249"/>
                <a:gd name="T63" fmla="*/ 202 h 457"/>
                <a:gd name="T64" fmla="*/ 498 w 249"/>
                <a:gd name="T65" fmla="*/ 229 h 457"/>
                <a:gd name="T66" fmla="*/ 459 w 249"/>
                <a:gd name="T67" fmla="*/ 270 h 457"/>
                <a:gd name="T68" fmla="*/ 560 w 249"/>
                <a:gd name="T69" fmla="*/ 363 h 457"/>
                <a:gd name="T70" fmla="*/ 480 w 249"/>
                <a:gd name="T71" fmla="*/ 510 h 457"/>
                <a:gd name="T72" fmla="*/ 519 w 249"/>
                <a:gd name="T73" fmla="*/ 565 h 4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49"/>
                <a:gd name="T112" fmla="*/ 0 h 457"/>
                <a:gd name="T113" fmla="*/ 249 w 249"/>
                <a:gd name="T114" fmla="*/ 457 h 4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49" h="457">
                  <a:moveTo>
                    <a:pt x="208" y="336"/>
                  </a:moveTo>
                  <a:lnTo>
                    <a:pt x="200" y="376"/>
                  </a:lnTo>
                  <a:lnTo>
                    <a:pt x="176" y="408"/>
                  </a:lnTo>
                  <a:lnTo>
                    <a:pt x="136" y="400"/>
                  </a:lnTo>
                  <a:lnTo>
                    <a:pt x="80" y="432"/>
                  </a:lnTo>
                  <a:lnTo>
                    <a:pt x="40" y="456"/>
                  </a:lnTo>
                  <a:lnTo>
                    <a:pt x="8" y="456"/>
                  </a:lnTo>
                  <a:lnTo>
                    <a:pt x="0" y="448"/>
                  </a:lnTo>
                  <a:lnTo>
                    <a:pt x="16" y="384"/>
                  </a:lnTo>
                  <a:lnTo>
                    <a:pt x="24" y="368"/>
                  </a:lnTo>
                  <a:lnTo>
                    <a:pt x="8" y="328"/>
                  </a:lnTo>
                  <a:lnTo>
                    <a:pt x="16" y="264"/>
                  </a:lnTo>
                  <a:lnTo>
                    <a:pt x="24" y="224"/>
                  </a:lnTo>
                  <a:lnTo>
                    <a:pt x="32" y="208"/>
                  </a:lnTo>
                  <a:lnTo>
                    <a:pt x="16" y="192"/>
                  </a:lnTo>
                  <a:lnTo>
                    <a:pt x="32" y="160"/>
                  </a:lnTo>
                  <a:lnTo>
                    <a:pt x="56" y="112"/>
                  </a:lnTo>
                  <a:lnTo>
                    <a:pt x="56" y="80"/>
                  </a:lnTo>
                  <a:lnTo>
                    <a:pt x="72" y="80"/>
                  </a:lnTo>
                  <a:lnTo>
                    <a:pt x="120" y="24"/>
                  </a:lnTo>
                  <a:lnTo>
                    <a:pt x="144" y="16"/>
                  </a:lnTo>
                  <a:lnTo>
                    <a:pt x="168" y="0"/>
                  </a:lnTo>
                  <a:lnTo>
                    <a:pt x="176" y="8"/>
                  </a:lnTo>
                  <a:lnTo>
                    <a:pt x="216" y="0"/>
                  </a:lnTo>
                  <a:lnTo>
                    <a:pt x="240" y="24"/>
                  </a:lnTo>
                  <a:lnTo>
                    <a:pt x="216" y="32"/>
                  </a:lnTo>
                  <a:lnTo>
                    <a:pt x="208" y="48"/>
                  </a:lnTo>
                  <a:lnTo>
                    <a:pt x="240" y="48"/>
                  </a:lnTo>
                  <a:lnTo>
                    <a:pt x="248" y="88"/>
                  </a:lnTo>
                  <a:lnTo>
                    <a:pt x="232" y="120"/>
                  </a:lnTo>
                  <a:lnTo>
                    <a:pt x="216" y="104"/>
                  </a:lnTo>
                  <a:lnTo>
                    <a:pt x="192" y="120"/>
                  </a:lnTo>
                  <a:lnTo>
                    <a:pt x="200" y="136"/>
                  </a:lnTo>
                  <a:lnTo>
                    <a:pt x="184" y="160"/>
                  </a:lnTo>
                  <a:lnTo>
                    <a:pt x="224" y="216"/>
                  </a:lnTo>
                  <a:lnTo>
                    <a:pt x="192" y="304"/>
                  </a:lnTo>
                  <a:lnTo>
                    <a:pt x="208" y="336"/>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29" name="Freeform 29"/>
            <p:cNvSpPr/>
            <p:nvPr/>
          </p:nvSpPr>
          <p:spPr bwMode="gray">
            <a:xfrm>
              <a:off x="4157077" y="2978360"/>
              <a:ext cx="540859" cy="1038189"/>
            </a:xfrm>
            <a:custGeom>
              <a:avLst/>
              <a:gdLst>
                <a:gd name="T0" fmla="*/ 806 w 321"/>
                <a:gd name="T1" fmla="*/ 797 h 609"/>
                <a:gd name="T2" fmla="*/ 744 w 321"/>
                <a:gd name="T3" fmla="*/ 825 h 609"/>
                <a:gd name="T4" fmla="*/ 705 w 321"/>
                <a:gd name="T5" fmla="*/ 811 h 609"/>
                <a:gd name="T6" fmla="*/ 562 w 321"/>
                <a:gd name="T7" fmla="*/ 811 h 609"/>
                <a:gd name="T8" fmla="*/ 605 w 321"/>
                <a:gd name="T9" fmla="*/ 863 h 609"/>
                <a:gd name="T10" fmla="*/ 562 w 321"/>
                <a:gd name="T11" fmla="*/ 930 h 609"/>
                <a:gd name="T12" fmla="*/ 583 w 321"/>
                <a:gd name="T13" fmla="*/ 1010 h 609"/>
                <a:gd name="T14" fmla="*/ 503 w 321"/>
                <a:gd name="T15" fmla="*/ 996 h 609"/>
                <a:gd name="T16" fmla="*/ 384 w 321"/>
                <a:gd name="T17" fmla="*/ 943 h 609"/>
                <a:gd name="T18" fmla="*/ 240 w 321"/>
                <a:gd name="T19" fmla="*/ 916 h 609"/>
                <a:gd name="T20" fmla="*/ 141 w 321"/>
                <a:gd name="T21" fmla="*/ 863 h 609"/>
                <a:gd name="T22" fmla="*/ 41 w 321"/>
                <a:gd name="T23" fmla="*/ 863 h 609"/>
                <a:gd name="T24" fmla="*/ 41 w 321"/>
                <a:gd name="T25" fmla="*/ 851 h 609"/>
                <a:gd name="T26" fmla="*/ 0 w 321"/>
                <a:gd name="T27" fmla="*/ 838 h 609"/>
                <a:gd name="T28" fmla="*/ 20 w 321"/>
                <a:gd name="T29" fmla="*/ 825 h 609"/>
                <a:gd name="T30" fmla="*/ 20 w 321"/>
                <a:gd name="T31" fmla="*/ 784 h 609"/>
                <a:gd name="T32" fmla="*/ 0 w 321"/>
                <a:gd name="T33" fmla="*/ 771 h 609"/>
                <a:gd name="T34" fmla="*/ 41 w 321"/>
                <a:gd name="T35" fmla="*/ 758 h 609"/>
                <a:gd name="T36" fmla="*/ 121 w 321"/>
                <a:gd name="T37" fmla="*/ 758 h 609"/>
                <a:gd name="T38" fmla="*/ 121 w 321"/>
                <a:gd name="T39" fmla="*/ 572 h 609"/>
                <a:gd name="T40" fmla="*/ 221 w 321"/>
                <a:gd name="T41" fmla="*/ 572 h 609"/>
                <a:gd name="T42" fmla="*/ 221 w 321"/>
                <a:gd name="T43" fmla="*/ 597 h 609"/>
                <a:gd name="T44" fmla="*/ 281 w 321"/>
                <a:gd name="T45" fmla="*/ 597 h 609"/>
                <a:gd name="T46" fmla="*/ 281 w 321"/>
                <a:gd name="T47" fmla="*/ 545 h 609"/>
                <a:gd name="T48" fmla="*/ 402 w 321"/>
                <a:gd name="T49" fmla="*/ 545 h 609"/>
                <a:gd name="T50" fmla="*/ 422 w 321"/>
                <a:gd name="T51" fmla="*/ 466 h 609"/>
                <a:gd name="T52" fmla="*/ 422 w 321"/>
                <a:gd name="T53" fmla="*/ 411 h 609"/>
                <a:gd name="T54" fmla="*/ 362 w 321"/>
                <a:gd name="T55" fmla="*/ 385 h 609"/>
                <a:gd name="T56" fmla="*/ 281 w 321"/>
                <a:gd name="T57" fmla="*/ 345 h 609"/>
                <a:gd name="T58" fmla="*/ 240 w 321"/>
                <a:gd name="T59" fmla="*/ 307 h 609"/>
                <a:gd name="T60" fmla="*/ 260 w 321"/>
                <a:gd name="T61" fmla="*/ 239 h 609"/>
                <a:gd name="T62" fmla="*/ 301 w 321"/>
                <a:gd name="T63" fmla="*/ 214 h 609"/>
                <a:gd name="T64" fmla="*/ 362 w 321"/>
                <a:gd name="T65" fmla="*/ 239 h 609"/>
                <a:gd name="T66" fmla="*/ 444 w 321"/>
                <a:gd name="T67" fmla="*/ 239 h 609"/>
                <a:gd name="T68" fmla="*/ 463 w 321"/>
                <a:gd name="T69" fmla="*/ 199 h 609"/>
                <a:gd name="T70" fmla="*/ 503 w 321"/>
                <a:gd name="T71" fmla="*/ 199 h 609"/>
                <a:gd name="T72" fmla="*/ 483 w 321"/>
                <a:gd name="T73" fmla="*/ 145 h 609"/>
                <a:gd name="T74" fmla="*/ 622 w 321"/>
                <a:gd name="T75" fmla="*/ 53 h 609"/>
                <a:gd name="T76" fmla="*/ 622 w 321"/>
                <a:gd name="T77" fmla="*/ 27 h 609"/>
                <a:gd name="T78" fmla="*/ 705 w 321"/>
                <a:gd name="T79" fmla="*/ 27 h 609"/>
                <a:gd name="T80" fmla="*/ 723 w 321"/>
                <a:gd name="T81" fmla="*/ 41 h 609"/>
                <a:gd name="T82" fmla="*/ 744 w 321"/>
                <a:gd name="T83" fmla="*/ 13 h 609"/>
                <a:gd name="T84" fmla="*/ 765 w 321"/>
                <a:gd name="T85" fmla="*/ 0 h 609"/>
                <a:gd name="T86" fmla="*/ 806 w 321"/>
                <a:gd name="T87" fmla="*/ 41 h 609"/>
                <a:gd name="T88" fmla="*/ 806 w 321"/>
                <a:gd name="T89" fmla="*/ 53 h 609"/>
                <a:gd name="T90" fmla="*/ 705 w 321"/>
                <a:gd name="T91" fmla="*/ 186 h 609"/>
                <a:gd name="T92" fmla="*/ 744 w 321"/>
                <a:gd name="T93" fmla="*/ 214 h 609"/>
                <a:gd name="T94" fmla="*/ 705 w 321"/>
                <a:gd name="T95" fmla="*/ 307 h 609"/>
                <a:gd name="T96" fmla="*/ 684 w 321"/>
                <a:gd name="T97" fmla="*/ 411 h 609"/>
                <a:gd name="T98" fmla="*/ 723 w 321"/>
                <a:gd name="T99" fmla="*/ 479 h 609"/>
                <a:gd name="T100" fmla="*/ 663 w 321"/>
                <a:gd name="T101" fmla="*/ 597 h 609"/>
                <a:gd name="T102" fmla="*/ 684 w 321"/>
                <a:gd name="T103" fmla="*/ 623 h 609"/>
                <a:gd name="T104" fmla="*/ 723 w 321"/>
                <a:gd name="T105" fmla="*/ 716 h 609"/>
                <a:gd name="T106" fmla="*/ 806 w 321"/>
                <a:gd name="T107" fmla="*/ 797 h 6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21"/>
                <a:gd name="T163" fmla="*/ 0 h 609"/>
                <a:gd name="T164" fmla="*/ 321 w 321"/>
                <a:gd name="T165" fmla="*/ 609 h 60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21" h="609">
                  <a:moveTo>
                    <a:pt x="320" y="480"/>
                  </a:moveTo>
                  <a:lnTo>
                    <a:pt x="296" y="496"/>
                  </a:lnTo>
                  <a:lnTo>
                    <a:pt x="280" y="488"/>
                  </a:lnTo>
                  <a:lnTo>
                    <a:pt x="224" y="488"/>
                  </a:lnTo>
                  <a:lnTo>
                    <a:pt x="240" y="520"/>
                  </a:lnTo>
                  <a:lnTo>
                    <a:pt x="224" y="560"/>
                  </a:lnTo>
                  <a:lnTo>
                    <a:pt x="232" y="608"/>
                  </a:lnTo>
                  <a:lnTo>
                    <a:pt x="200" y="600"/>
                  </a:lnTo>
                  <a:lnTo>
                    <a:pt x="152" y="568"/>
                  </a:lnTo>
                  <a:lnTo>
                    <a:pt x="96" y="552"/>
                  </a:lnTo>
                  <a:lnTo>
                    <a:pt x="56" y="520"/>
                  </a:lnTo>
                  <a:lnTo>
                    <a:pt x="16" y="520"/>
                  </a:lnTo>
                  <a:lnTo>
                    <a:pt x="16" y="512"/>
                  </a:lnTo>
                  <a:lnTo>
                    <a:pt x="0" y="504"/>
                  </a:lnTo>
                  <a:lnTo>
                    <a:pt x="8" y="496"/>
                  </a:lnTo>
                  <a:lnTo>
                    <a:pt x="8" y="472"/>
                  </a:lnTo>
                  <a:lnTo>
                    <a:pt x="0" y="464"/>
                  </a:lnTo>
                  <a:lnTo>
                    <a:pt x="16" y="456"/>
                  </a:lnTo>
                  <a:lnTo>
                    <a:pt x="48" y="456"/>
                  </a:lnTo>
                  <a:lnTo>
                    <a:pt x="48" y="344"/>
                  </a:lnTo>
                  <a:lnTo>
                    <a:pt x="88" y="344"/>
                  </a:lnTo>
                  <a:lnTo>
                    <a:pt x="88" y="360"/>
                  </a:lnTo>
                  <a:lnTo>
                    <a:pt x="112" y="360"/>
                  </a:lnTo>
                  <a:lnTo>
                    <a:pt x="112" y="328"/>
                  </a:lnTo>
                  <a:lnTo>
                    <a:pt x="160" y="328"/>
                  </a:lnTo>
                  <a:lnTo>
                    <a:pt x="168" y="280"/>
                  </a:lnTo>
                  <a:lnTo>
                    <a:pt x="168" y="248"/>
                  </a:lnTo>
                  <a:lnTo>
                    <a:pt x="144" y="232"/>
                  </a:lnTo>
                  <a:lnTo>
                    <a:pt x="112" y="208"/>
                  </a:lnTo>
                  <a:lnTo>
                    <a:pt x="96" y="184"/>
                  </a:lnTo>
                  <a:lnTo>
                    <a:pt x="104" y="144"/>
                  </a:lnTo>
                  <a:lnTo>
                    <a:pt x="120" y="128"/>
                  </a:lnTo>
                  <a:lnTo>
                    <a:pt x="144" y="144"/>
                  </a:lnTo>
                  <a:lnTo>
                    <a:pt x="176" y="144"/>
                  </a:lnTo>
                  <a:lnTo>
                    <a:pt x="184" y="120"/>
                  </a:lnTo>
                  <a:lnTo>
                    <a:pt x="200" y="120"/>
                  </a:lnTo>
                  <a:lnTo>
                    <a:pt x="192" y="88"/>
                  </a:lnTo>
                  <a:lnTo>
                    <a:pt x="248" y="32"/>
                  </a:lnTo>
                  <a:lnTo>
                    <a:pt x="248" y="16"/>
                  </a:lnTo>
                  <a:lnTo>
                    <a:pt x="280" y="16"/>
                  </a:lnTo>
                  <a:lnTo>
                    <a:pt x="288" y="24"/>
                  </a:lnTo>
                  <a:lnTo>
                    <a:pt x="296" y="8"/>
                  </a:lnTo>
                  <a:lnTo>
                    <a:pt x="304" y="0"/>
                  </a:lnTo>
                  <a:lnTo>
                    <a:pt x="320" y="24"/>
                  </a:lnTo>
                  <a:lnTo>
                    <a:pt x="320" y="32"/>
                  </a:lnTo>
                  <a:lnTo>
                    <a:pt x="280" y="112"/>
                  </a:lnTo>
                  <a:lnTo>
                    <a:pt x="296" y="128"/>
                  </a:lnTo>
                  <a:lnTo>
                    <a:pt x="280" y="184"/>
                  </a:lnTo>
                  <a:lnTo>
                    <a:pt x="272" y="248"/>
                  </a:lnTo>
                  <a:lnTo>
                    <a:pt x="288" y="288"/>
                  </a:lnTo>
                  <a:lnTo>
                    <a:pt x="264" y="360"/>
                  </a:lnTo>
                  <a:lnTo>
                    <a:pt x="272" y="376"/>
                  </a:lnTo>
                  <a:lnTo>
                    <a:pt x="288" y="432"/>
                  </a:lnTo>
                  <a:lnTo>
                    <a:pt x="320" y="480"/>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30" name="Freeform 30"/>
            <p:cNvSpPr/>
            <p:nvPr/>
          </p:nvSpPr>
          <p:spPr bwMode="invGray">
            <a:xfrm>
              <a:off x="4056191" y="2992223"/>
              <a:ext cx="295651" cy="534498"/>
            </a:xfrm>
            <a:custGeom>
              <a:avLst/>
              <a:gdLst>
                <a:gd name="T0" fmla="*/ 423 w 177"/>
                <a:gd name="T1" fmla="*/ 201 h 313"/>
                <a:gd name="T2" fmla="*/ 386 w 177"/>
                <a:gd name="T3" fmla="*/ 173 h 313"/>
                <a:gd name="T4" fmla="*/ 288 w 177"/>
                <a:gd name="T5" fmla="*/ 149 h 313"/>
                <a:gd name="T6" fmla="*/ 327 w 177"/>
                <a:gd name="T7" fmla="*/ 53 h 313"/>
                <a:gd name="T8" fmla="*/ 309 w 177"/>
                <a:gd name="T9" fmla="*/ 0 h 313"/>
                <a:gd name="T10" fmla="*/ 175 w 177"/>
                <a:gd name="T11" fmla="*/ 93 h 313"/>
                <a:gd name="T12" fmla="*/ 154 w 177"/>
                <a:gd name="T13" fmla="*/ 187 h 313"/>
                <a:gd name="T14" fmla="*/ 97 w 177"/>
                <a:gd name="T15" fmla="*/ 201 h 313"/>
                <a:gd name="T16" fmla="*/ 20 w 177"/>
                <a:gd name="T17" fmla="*/ 241 h 313"/>
                <a:gd name="T18" fmla="*/ 0 w 177"/>
                <a:gd name="T19" fmla="*/ 280 h 313"/>
                <a:gd name="T20" fmla="*/ 97 w 177"/>
                <a:gd name="T21" fmla="*/ 322 h 313"/>
                <a:gd name="T22" fmla="*/ 97 w 177"/>
                <a:gd name="T23" fmla="*/ 375 h 313"/>
                <a:gd name="T24" fmla="*/ 116 w 177"/>
                <a:gd name="T25" fmla="*/ 402 h 313"/>
                <a:gd name="T26" fmla="*/ 97 w 177"/>
                <a:gd name="T27" fmla="*/ 442 h 313"/>
                <a:gd name="T28" fmla="*/ 116 w 177"/>
                <a:gd name="T29" fmla="*/ 468 h 313"/>
                <a:gd name="T30" fmla="*/ 230 w 177"/>
                <a:gd name="T31" fmla="*/ 523 h 313"/>
                <a:gd name="T32" fmla="*/ 272 w 177"/>
                <a:gd name="T33" fmla="*/ 523 h 313"/>
                <a:gd name="T34" fmla="*/ 272 w 177"/>
                <a:gd name="T35" fmla="*/ 497 h 313"/>
                <a:gd name="T36" fmla="*/ 309 w 177"/>
                <a:gd name="T37" fmla="*/ 456 h 313"/>
                <a:gd name="T38" fmla="*/ 288 w 177"/>
                <a:gd name="T39" fmla="*/ 402 h 313"/>
                <a:gd name="T40" fmla="*/ 272 w 177"/>
                <a:gd name="T41" fmla="*/ 402 h 313"/>
                <a:gd name="T42" fmla="*/ 250 w 177"/>
                <a:gd name="T43" fmla="*/ 349 h 313"/>
                <a:gd name="T44" fmla="*/ 288 w 177"/>
                <a:gd name="T45" fmla="*/ 349 h 313"/>
                <a:gd name="T46" fmla="*/ 288 w 177"/>
                <a:gd name="T47" fmla="*/ 294 h 313"/>
                <a:gd name="T48" fmla="*/ 327 w 177"/>
                <a:gd name="T49" fmla="*/ 294 h 313"/>
                <a:gd name="T50" fmla="*/ 365 w 177"/>
                <a:gd name="T51" fmla="*/ 308 h 313"/>
                <a:gd name="T52" fmla="*/ 386 w 177"/>
                <a:gd name="T53" fmla="*/ 227 h 313"/>
                <a:gd name="T54" fmla="*/ 423 w 177"/>
                <a:gd name="T55" fmla="*/ 201 h 3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7"/>
                <a:gd name="T85" fmla="*/ 0 h 313"/>
                <a:gd name="T86" fmla="*/ 177 w 177"/>
                <a:gd name="T87" fmla="*/ 313 h 31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7" h="313">
                  <a:moveTo>
                    <a:pt x="176" y="120"/>
                  </a:moveTo>
                  <a:lnTo>
                    <a:pt x="160" y="104"/>
                  </a:lnTo>
                  <a:lnTo>
                    <a:pt x="120" y="88"/>
                  </a:lnTo>
                  <a:lnTo>
                    <a:pt x="136" y="32"/>
                  </a:lnTo>
                  <a:lnTo>
                    <a:pt x="128" y="0"/>
                  </a:lnTo>
                  <a:lnTo>
                    <a:pt x="72" y="56"/>
                  </a:lnTo>
                  <a:lnTo>
                    <a:pt x="64" y="112"/>
                  </a:lnTo>
                  <a:lnTo>
                    <a:pt x="40" y="120"/>
                  </a:lnTo>
                  <a:lnTo>
                    <a:pt x="8" y="144"/>
                  </a:lnTo>
                  <a:lnTo>
                    <a:pt x="0" y="168"/>
                  </a:lnTo>
                  <a:lnTo>
                    <a:pt x="40" y="192"/>
                  </a:lnTo>
                  <a:lnTo>
                    <a:pt x="40" y="224"/>
                  </a:lnTo>
                  <a:lnTo>
                    <a:pt x="48" y="240"/>
                  </a:lnTo>
                  <a:lnTo>
                    <a:pt x="40" y="264"/>
                  </a:lnTo>
                  <a:lnTo>
                    <a:pt x="48" y="280"/>
                  </a:lnTo>
                  <a:lnTo>
                    <a:pt x="96" y="312"/>
                  </a:lnTo>
                  <a:lnTo>
                    <a:pt x="112" y="312"/>
                  </a:lnTo>
                  <a:lnTo>
                    <a:pt x="112" y="296"/>
                  </a:lnTo>
                  <a:lnTo>
                    <a:pt x="128" y="272"/>
                  </a:lnTo>
                  <a:lnTo>
                    <a:pt x="120" y="240"/>
                  </a:lnTo>
                  <a:lnTo>
                    <a:pt x="112" y="240"/>
                  </a:lnTo>
                  <a:lnTo>
                    <a:pt x="104" y="208"/>
                  </a:lnTo>
                  <a:lnTo>
                    <a:pt x="120" y="208"/>
                  </a:lnTo>
                  <a:lnTo>
                    <a:pt x="120" y="176"/>
                  </a:lnTo>
                  <a:lnTo>
                    <a:pt x="136" y="176"/>
                  </a:lnTo>
                  <a:lnTo>
                    <a:pt x="152" y="184"/>
                  </a:lnTo>
                  <a:lnTo>
                    <a:pt x="160" y="136"/>
                  </a:lnTo>
                  <a:lnTo>
                    <a:pt x="176" y="120"/>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31" name="Freeform 31"/>
            <p:cNvSpPr/>
            <p:nvPr/>
          </p:nvSpPr>
          <p:spPr bwMode="invGray">
            <a:xfrm>
              <a:off x="2998293" y="2460806"/>
              <a:ext cx="1443225" cy="1434056"/>
            </a:xfrm>
            <a:custGeom>
              <a:avLst/>
              <a:gdLst>
                <a:gd name="T0" fmla="*/ 1584 w 857"/>
                <a:gd name="T1" fmla="*/ 798 h 841"/>
                <a:gd name="T2" fmla="*/ 1686 w 857"/>
                <a:gd name="T3" fmla="*/ 890 h 841"/>
                <a:gd name="T4" fmla="*/ 1686 w 857"/>
                <a:gd name="T5" fmla="*/ 943 h 841"/>
                <a:gd name="T6" fmla="*/ 1847 w 857"/>
                <a:gd name="T7" fmla="*/ 1038 h 841"/>
                <a:gd name="T8" fmla="*/ 1865 w 857"/>
                <a:gd name="T9" fmla="*/ 997 h 841"/>
                <a:gd name="T10" fmla="*/ 1885 w 857"/>
                <a:gd name="T11" fmla="*/ 917 h 841"/>
                <a:gd name="T12" fmla="*/ 1847 w 857"/>
                <a:gd name="T13" fmla="*/ 866 h 841"/>
                <a:gd name="T14" fmla="*/ 1885 w 857"/>
                <a:gd name="T15" fmla="*/ 811 h 841"/>
                <a:gd name="T16" fmla="*/ 2005 w 857"/>
                <a:gd name="T17" fmla="*/ 851 h 841"/>
                <a:gd name="T18" fmla="*/ 2148 w 857"/>
                <a:gd name="T19" fmla="*/ 917 h 841"/>
                <a:gd name="T20" fmla="*/ 2005 w 857"/>
                <a:gd name="T21" fmla="*/ 1052 h 841"/>
                <a:gd name="T22" fmla="*/ 1946 w 857"/>
                <a:gd name="T23" fmla="*/ 1104 h 841"/>
                <a:gd name="T24" fmla="*/ 1847 w 857"/>
                <a:gd name="T25" fmla="*/ 1077 h 841"/>
                <a:gd name="T26" fmla="*/ 1766 w 857"/>
                <a:gd name="T27" fmla="*/ 1250 h 841"/>
                <a:gd name="T28" fmla="*/ 1745 w 857"/>
                <a:gd name="T29" fmla="*/ 1291 h 841"/>
                <a:gd name="T30" fmla="*/ 1726 w 857"/>
                <a:gd name="T31" fmla="*/ 1343 h 841"/>
                <a:gd name="T32" fmla="*/ 1584 w 857"/>
                <a:gd name="T33" fmla="*/ 1397 h 841"/>
                <a:gd name="T34" fmla="*/ 1487 w 857"/>
                <a:gd name="T35" fmla="*/ 1263 h 841"/>
                <a:gd name="T36" fmla="*/ 1445 w 857"/>
                <a:gd name="T37" fmla="*/ 1250 h 841"/>
                <a:gd name="T38" fmla="*/ 1324 w 857"/>
                <a:gd name="T39" fmla="*/ 1156 h 841"/>
                <a:gd name="T40" fmla="*/ 1244 w 857"/>
                <a:gd name="T41" fmla="*/ 1182 h 841"/>
                <a:gd name="T42" fmla="*/ 1224 w 857"/>
                <a:gd name="T43" fmla="*/ 1210 h 841"/>
                <a:gd name="T44" fmla="*/ 1203 w 857"/>
                <a:gd name="T45" fmla="*/ 1291 h 841"/>
                <a:gd name="T46" fmla="*/ 1165 w 857"/>
                <a:gd name="T47" fmla="*/ 1238 h 841"/>
                <a:gd name="T48" fmla="*/ 1043 w 857"/>
                <a:gd name="T49" fmla="*/ 1210 h 841"/>
                <a:gd name="T50" fmla="*/ 1023 w 857"/>
                <a:gd name="T51" fmla="*/ 1145 h 841"/>
                <a:gd name="T52" fmla="*/ 1144 w 857"/>
                <a:gd name="T53" fmla="*/ 1156 h 841"/>
                <a:gd name="T54" fmla="*/ 1224 w 857"/>
                <a:gd name="T55" fmla="*/ 1118 h 841"/>
                <a:gd name="T56" fmla="*/ 1165 w 857"/>
                <a:gd name="T57" fmla="*/ 1064 h 841"/>
                <a:gd name="T58" fmla="*/ 1264 w 857"/>
                <a:gd name="T59" fmla="*/ 997 h 841"/>
                <a:gd name="T60" fmla="*/ 1344 w 857"/>
                <a:gd name="T61" fmla="*/ 943 h 841"/>
                <a:gd name="T62" fmla="*/ 1203 w 857"/>
                <a:gd name="T63" fmla="*/ 679 h 841"/>
                <a:gd name="T64" fmla="*/ 1023 w 857"/>
                <a:gd name="T65" fmla="*/ 599 h 841"/>
                <a:gd name="T66" fmla="*/ 861 w 857"/>
                <a:gd name="T67" fmla="*/ 559 h 841"/>
                <a:gd name="T68" fmla="*/ 703 w 857"/>
                <a:gd name="T69" fmla="*/ 518 h 841"/>
                <a:gd name="T70" fmla="*/ 522 w 857"/>
                <a:gd name="T71" fmla="*/ 559 h 841"/>
                <a:gd name="T72" fmla="*/ 121 w 857"/>
                <a:gd name="T73" fmla="*/ 399 h 841"/>
                <a:gd name="T74" fmla="*/ 20 w 857"/>
                <a:gd name="T75" fmla="*/ 266 h 841"/>
                <a:gd name="T76" fmla="*/ 121 w 857"/>
                <a:gd name="T77" fmla="*/ 252 h 841"/>
                <a:gd name="T78" fmla="*/ 281 w 857"/>
                <a:gd name="T79" fmla="*/ 159 h 841"/>
                <a:gd name="T80" fmla="*/ 341 w 857"/>
                <a:gd name="T81" fmla="*/ 106 h 841"/>
                <a:gd name="T82" fmla="*/ 542 w 857"/>
                <a:gd name="T83" fmla="*/ 53 h 841"/>
                <a:gd name="T84" fmla="*/ 582 w 857"/>
                <a:gd name="T85" fmla="*/ 0 h 841"/>
                <a:gd name="T86" fmla="*/ 722 w 857"/>
                <a:gd name="T87" fmla="*/ 122 h 841"/>
                <a:gd name="T88" fmla="*/ 743 w 857"/>
                <a:gd name="T89" fmla="*/ 214 h 841"/>
                <a:gd name="T90" fmla="*/ 782 w 857"/>
                <a:gd name="T91" fmla="*/ 293 h 841"/>
                <a:gd name="T92" fmla="*/ 844 w 857"/>
                <a:gd name="T93" fmla="*/ 320 h 841"/>
                <a:gd name="T94" fmla="*/ 1023 w 857"/>
                <a:gd name="T95" fmla="*/ 293 h 841"/>
                <a:gd name="T96" fmla="*/ 1023 w 857"/>
                <a:gd name="T97" fmla="*/ 359 h 841"/>
                <a:gd name="T98" fmla="*/ 964 w 857"/>
                <a:gd name="T99" fmla="*/ 424 h 841"/>
                <a:gd name="T100" fmla="*/ 1083 w 857"/>
                <a:gd name="T101" fmla="*/ 546 h 841"/>
                <a:gd name="T102" fmla="*/ 1244 w 857"/>
                <a:gd name="T103" fmla="*/ 572 h 841"/>
                <a:gd name="T104" fmla="*/ 1324 w 857"/>
                <a:gd name="T105" fmla="*/ 531 h 841"/>
                <a:gd name="T106" fmla="*/ 1465 w 857"/>
                <a:gd name="T107" fmla="*/ 531 h 841"/>
                <a:gd name="T108" fmla="*/ 1565 w 857"/>
                <a:gd name="T109" fmla="*/ 559 h 841"/>
                <a:gd name="T110" fmla="*/ 1445 w 857"/>
                <a:gd name="T111" fmla="*/ 651 h 841"/>
                <a:gd name="T112" fmla="*/ 1505 w 857"/>
                <a:gd name="T113" fmla="*/ 758 h 8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57"/>
                <a:gd name="T172" fmla="*/ 0 h 841"/>
                <a:gd name="T173" fmla="*/ 857 w 857"/>
                <a:gd name="T174" fmla="*/ 841 h 84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57" h="841">
                  <a:moveTo>
                    <a:pt x="640" y="456"/>
                  </a:moveTo>
                  <a:lnTo>
                    <a:pt x="632" y="480"/>
                  </a:lnTo>
                  <a:lnTo>
                    <a:pt x="680" y="504"/>
                  </a:lnTo>
                  <a:lnTo>
                    <a:pt x="672" y="536"/>
                  </a:lnTo>
                  <a:lnTo>
                    <a:pt x="680" y="544"/>
                  </a:lnTo>
                  <a:lnTo>
                    <a:pt x="672" y="568"/>
                  </a:lnTo>
                  <a:lnTo>
                    <a:pt x="680" y="592"/>
                  </a:lnTo>
                  <a:lnTo>
                    <a:pt x="736" y="624"/>
                  </a:lnTo>
                  <a:lnTo>
                    <a:pt x="744" y="624"/>
                  </a:lnTo>
                  <a:lnTo>
                    <a:pt x="744" y="600"/>
                  </a:lnTo>
                  <a:lnTo>
                    <a:pt x="760" y="584"/>
                  </a:lnTo>
                  <a:lnTo>
                    <a:pt x="752" y="552"/>
                  </a:lnTo>
                  <a:lnTo>
                    <a:pt x="736" y="544"/>
                  </a:lnTo>
                  <a:lnTo>
                    <a:pt x="736" y="520"/>
                  </a:lnTo>
                  <a:lnTo>
                    <a:pt x="752" y="520"/>
                  </a:lnTo>
                  <a:lnTo>
                    <a:pt x="752" y="488"/>
                  </a:lnTo>
                  <a:lnTo>
                    <a:pt x="784" y="496"/>
                  </a:lnTo>
                  <a:lnTo>
                    <a:pt x="800" y="512"/>
                  </a:lnTo>
                  <a:lnTo>
                    <a:pt x="840" y="536"/>
                  </a:lnTo>
                  <a:lnTo>
                    <a:pt x="856" y="552"/>
                  </a:lnTo>
                  <a:lnTo>
                    <a:pt x="848" y="632"/>
                  </a:lnTo>
                  <a:lnTo>
                    <a:pt x="800" y="632"/>
                  </a:lnTo>
                  <a:lnTo>
                    <a:pt x="800" y="664"/>
                  </a:lnTo>
                  <a:lnTo>
                    <a:pt x="776" y="664"/>
                  </a:lnTo>
                  <a:lnTo>
                    <a:pt x="776" y="648"/>
                  </a:lnTo>
                  <a:lnTo>
                    <a:pt x="736" y="648"/>
                  </a:lnTo>
                  <a:lnTo>
                    <a:pt x="736" y="760"/>
                  </a:lnTo>
                  <a:lnTo>
                    <a:pt x="704" y="752"/>
                  </a:lnTo>
                  <a:lnTo>
                    <a:pt x="688" y="768"/>
                  </a:lnTo>
                  <a:lnTo>
                    <a:pt x="696" y="776"/>
                  </a:lnTo>
                  <a:lnTo>
                    <a:pt x="704" y="800"/>
                  </a:lnTo>
                  <a:lnTo>
                    <a:pt x="688" y="808"/>
                  </a:lnTo>
                  <a:lnTo>
                    <a:pt x="664" y="840"/>
                  </a:lnTo>
                  <a:lnTo>
                    <a:pt x="632" y="840"/>
                  </a:lnTo>
                  <a:lnTo>
                    <a:pt x="608" y="816"/>
                  </a:lnTo>
                  <a:lnTo>
                    <a:pt x="592" y="760"/>
                  </a:lnTo>
                  <a:lnTo>
                    <a:pt x="592" y="752"/>
                  </a:lnTo>
                  <a:lnTo>
                    <a:pt x="576" y="752"/>
                  </a:lnTo>
                  <a:lnTo>
                    <a:pt x="544" y="736"/>
                  </a:lnTo>
                  <a:lnTo>
                    <a:pt x="528" y="696"/>
                  </a:lnTo>
                  <a:lnTo>
                    <a:pt x="512" y="704"/>
                  </a:lnTo>
                  <a:lnTo>
                    <a:pt x="496" y="712"/>
                  </a:lnTo>
                  <a:lnTo>
                    <a:pt x="488" y="712"/>
                  </a:lnTo>
                  <a:lnTo>
                    <a:pt x="488" y="728"/>
                  </a:lnTo>
                  <a:lnTo>
                    <a:pt x="496" y="752"/>
                  </a:lnTo>
                  <a:lnTo>
                    <a:pt x="480" y="776"/>
                  </a:lnTo>
                  <a:lnTo>
                    <a:pt x="448" y="768"/>
                  </a:lnTo>
                  <a:lnTo>
                    <a:pt x="464" y="744"/>
                  </a:lnTo>
                  <a:lnTo>
                    <a:pt x="448" y="736"/>
                  </a:lnTo>
                  <a:lnTo>
                    <a:pt x="416" y="728"/>
                  </a:lnTo>
                  <a:lnTo>
                    <a:pt x="400" y="704"/>
                  </a:lnTo>
                  <a:lnTo>
                    <a:pt x="408" y="688"/>
                  </a:lnTo>
                  <a:lnTo>
                    <a:pt x="424" y="688"/>
                  </a:lnTo>
                  <a:lnTo>
                    <a:pt x="456" y="696"/>
                  </a:lnTo>
                  <a:lnTo>
                    <a:pt x="480" y="680"/>
                  </a:lnTo>
                  <a:lnTo>
                    <a:pt x="488" y="672"/>
                  </a:lnTo>
                  <a:lnTo>
                    <a:pt x="464" y="664"/>
                  </a:lnTo>
                  <a:lnTo>
                    <a:pt x="464" y="640"/>
                  </a:lnTo>
                  <a:lnTo>
                    <a:pt x="496" y="632"/>
                  </a:lnTo>
                  <a:lnTo>
                    <a:pt x="504" y="600"/>
                  </a:lnTo>
                  <a:lnTo>
                    <a:pt x="528" y="600"/>
                  </a:lnTo>
                  <a:lnTo>
                    <a:pt x="536" y="568"/>
                  </a:lnTo>
                  <a:lnTo>
                    <a:pt x="520" y="480"/>
                  </a:lnTo>
                  <a:lnTo>
                    <a:pt x="480" y="408"/>
                  </a:lnTo>
                  <a:lnTo>
                    <a:pt x="480" y="432"/>
                  </a:lnTo>
                  <a:lnTo>
                    <a:pt x="408" y="360"/>
                  </a:lnTo>
                  <a:lnTo>
                    <a:pt x="392" y="368"/>
                  </a:lnTo>
                  <a:lnTo>
                    <a:pt x="344" y="336"/>
                  </a:lnTo>
                  <a:lnTo>
                    <a:pt x="336" y="304"/>
                  </a:lnTo>
                  <a:lnTo>
                    <a:pt x="280" y="312"/>
                  </a:lnTo>
                  <a:lnTo>
                    <a:pt x="224" y="288"/>
                  </a:lnTo>
                  <a:lnTo>
                    <a:pt x="208" y="336"/>
                  </a:lnTo>
                  <a:lnTo>
                    <a:pt x="136" y="280"/>
                  </a:lnTo>
                  <a:lnTo>
                    <a:pt x="48" y="240"/>
                  </a:lnTo>
                  <a:lnTo>
                    <a:pt x="0" y="248"/>
                  </a:lnTo>
                  <a:lnTo>
                    <a:pt x="8" y="160"/>
                  </a:lnTo>
                  <a:lnTo>
                    <a:pt x="24" y="144"/>
                  </a:lnTo>
                  <a:lnTo>
                    <a:pt x="48" y="152"/>
                  </a:lnTo>
                  <a:lnTo>
                    <a:pt x="72" y="112"/>
                  </a:lnTo>
                  <a:lnTo>
                    <a:pt x="112" y="96"/>
                  </a:lnTo>
                  <a:lnTo>
                    <a:pt x="136" y="80"/>
                  </a:lnTo>
                  <a:lnTo>
                    <a:pt x="136" y="64"/>
                  </a:lnTo>
                  <a:lnTo>
                    <a:pt x="200" y="64"/>
                  </a:lnTo>
                  <a:lnTo>
                    <a:pt x="216" y="32"/>
                  </a:lnTo>
                  <a:lnTo>
                    <a:pt x="216" y="8"/>
                  </a:lnTo>
                  <a:lnTo>
                    <a:pt x="232" y="0"/>
                  </a:lnTo>
                  <a:lnTo>
                    <a:pt x="272" y="8"/>
                  </a:lnTo>
                  <a:lnTo>
                    <a:pt x="288" y="72"/>
                  </a:lnTo>
                  <a:lnTo>
                    <a:pt x="288" y="104"/>
                  </a:lnTo>
                  <a:lnTo>
                    <a:pt x="296" y="128"/>
                  </a:lnTo>
                  <a:lnTo>
                    <a:pt x="312" y="152"/>
                  </a:lnTo>
                  <a:lnTo>
                    <a:pt x="312" y="176"/>
                  </a:lnTo>
                  <a:lnTo>
                    <a:pt x="320" y="192"/>
                  </a:lnTo>
                  <a:lnTo>
                    <a:pt x="336" y="192"/>
                  </a:lnTo>
                  <a:lnTo>
                    <a:pt x="336" y="168"/>
                  </a:lnTo>
                  <a:lnTo>
                    <a:pt x="408" y="176"/>
                  </a:lnTo>
                  <a:lnTo>
                    <a:pt x="408" y="200"/>
                  </a:lnTo>
                  <a:lnTo>
                    <a:pt x="408" y="216"/>
                  </a:lnTo>
                  <a:lnTo>
                    <a:pt x="384" y="240"/>
                  </a:lnTo>
                  <a:lnTo>
                    <a:pt x="384" y="256"/>
                  </a:lnTo>
                  <a:lnTo>
                    <a:pt x="432" y="304"/>
                  </a:lnTo>
                  <a:lnTo>
                    <a:pt x="432" y="328"/>
                  </a:lnTo>
                  <a:lnTo>
                    <a:pt x="488" y="352"/>
                  </a:lnTo>
                  <a:lnTo>
                    <a:pt x="496" y="344"/>
                  </a:lnTo>
                  <a:lnTo>
                    <a:pt x="488" y="312"/>
                  </a:lnTo>
                  <a:lnTo>
                    <a:pt x="528" y="320"/>
                  </a:lnTo>
                  <a:lnTo>
                    <a:pt x="536" y="320"/>
                  </a:lnTo>
                  <a:lnTo>
                    <a:pt x="584" y="320"/>
                  </a:lnTo>
                  <a:lnTo>
                    <a:pt x="608" y="312"/>
                  </a:lnTo>
                  <a:lnTo>
                    <a:pt x="624" y="336"/>
                  </a:lnTo>
                  <a:lnTo>
                    <a:pt x="584" y="368"/>
                  </a:lnTo>
                  <a:lnTo>
                    <a:pt x="576" y="392"/>
                  </a:lnTo>
                  <a:lnTo>
                    <a:pt x="568" y="416"/>
                  </a:lnTo>
                  <a:lnTo>
                    <a:pt x="600" y="456"/>
                  </a:lnTo>
                  <a:lnTo>
                    <a:pt x="640" y="456"/>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32" name="Freeform 32"/>
            <p:cNvSpPr/>
            <p:nvPr/>
          </p:nvSpPr>
          <p:spPr bwMode="invGray">
            <a:xfrm>
              <a:off x="3456482" y="1136115"/>
              <a:ext cx="2397436" cy="2117966"/>
            </a:xfrm>
            <a:custGeom>
              <a:avLst/>
              <a:gdLst>
                <a:gd name="T0" fmla="*/ 41 w 1425"/>
                <a:gd name="T1" fmla="*/ 1497 h 1241"/>
                <a:gd name="T2" fmla="*/ 158 w 1425"/>
                <a:gd name="T3" fmla="*/ 1617 h 1241"/>
                <a:gd name="T4" fmla="*/ 339 w 1425"/>
                <a:gd name="T5" fmla="*/ 1629 h 1241"/>
                <a:gd name="T6" fmla="*/ 279 w 1425"/>
                <a:gd name="T7" fmla="*/ 1722 h 1241"/>
                <a:gd name="T8" fmla="*/ 538 w 1425"/>
                <a:gd name="T9" fmla="*/ 1885 h 1241"/>
                <a:gd name="T10" fmla="*/ 639 w 1425"/>
                <a:gd name="T11" fmla="*/ 1829 h 1241"/>
                <a:gd name="T12" fmla="*/ 879 w 1425"/>
                <a:gd name="T13" fmla="*/ 1843 h 1241"/>
                <a:gd name="T14" fmla="*/ 819 w 1425"/>
                <a:gd name="T15" fmla="*/ 2070 h 1241"/>
                <a:gd name="T16" fmla="*/ 1058 w 1425"/>
                <a:gd name="T17" fmla="*/ 2004 h 1241"/>
                <a:gd name="T18" fmla="*/ 1240 w 1425"/>
                <a:gd name="T19" fmla="*/ 1856 h 1241"/>
                <a:gd name="T20" fmla="*/ 1396 w 1425"/>
                <a:gd name="T21" fmla="*/ 2043 h 1241"/>
                <a:gd name="T22" fmla="*/ 1498 w 1425"/>
                <a:gd name="T23" fmla="*/ 2004 h 1241"/>
                <a:gd name="T24" fmla="*/ 1657 w 1425"/>
                <a:gd name="T25" fmla="*/ 1856 h 1241"/>
                <a:gd name="T26" fmla="*/ 1758 w 1425"/>
                <a:gd name="T27" fmla="*/ 1829 h 1241"/>
                <a:gd name="T28" fmla="*/ 1837 w 1425"/>
                <a:gd name="T29" fmla="*/ 1829 h 1241"/>
                <a:gd name="T30" fmla="*/ 1998 w 1425"/>
                <a:gd name="T31" fmla="*/ 1712 h 1241"/>
                <a:gd name="T32" fmla="*/ 2155 w 1425"/>
                <a:gd name="T33" fmla="*/ 1684 h 1241"/>
                <a:gd name="T34" fmla="*/ 2236 w 1425"/>
                <a:gd name="T35" fmla="*/ 1536 h 1241"/>
                <a:gd name="T36" fmla="*/ 2355 w 1425"/>
                <a:gd name="T37" fmla="*/ 1522 h 1241"/>
                <a:gd name="T38" fmla="*/ 2515 w 1425"/>
                <a:gd name="T39" fmla="*/ 1456 h 1241"/>
                <a:gd name="T40" fmla="*/ 2715 w 1425"/>
                <a:gd name="T41" fmla="*/ 1376 h 1241"/>
                <a:gd name="T42" fmla="*/ 2814 w 1425"/>
                <a:gd name="T43" fmla="*/ 1536 h 1241"/>
                <a:gd name="T44" fmla="*/ 2933 w 1425"/>
                <a:gd name="T45" fmla="*/ 1482 h 1241"/>
                <a:gd name="T46" fmla="*/ 2933 w 1425"/>
                <a:gd name="T47" fmla="*/ 1403 h 1241"/>
                <a:gd name="T48" fmla="*/ 3374 w 1425"/>
                <a:gd name="T49" fmla="*/ 1310 h 1241"/>
                <a:gd name="T50" fmla="*/ 3434 w 1425"/>
                <a:gd name="T51" fmla="*/ 1217 h 1241"/>
                <a:gd name="T52" fmla="*/ 3274 w 1425"/>
                <a:gd name="T53" fmla="*/ 1122 h 1241"/>
                <a:gd name="T54" fmla="*/ 3155 w 1425"/>
                <a:gd name="T55" fmla="*/ 934 h 1241"/>
                <a:gd name="T56" fmla="*/ 3334 w 1425"/>
                <a:gd name="T57" fmla="*/ 934 h 1241"/>
                <a:gd name="T58" fmla="*/ 3374 w 1425"/>
                <a:gd name="T59" fmla="*/ 788 h 1241"/>
                <a:gd name="T60" fmla="*/ 3233 w 1425"/>
                <a:gd name="T61" fmla="*/ 721 h 1241"/>
                <a:gd name="T62" fmla="*/ 3472 w 1425"/>
                <a:gd name="T63" fmla="*/ 493 h 1241"/>
                <a:gd name="T64" fmla="*/ 3554 w 1425"/>
                <a:gd name="T65" fmla="*/ 214 h 1241"/>
                <a:gd name="T66" fmla="*/ 3355 w 1425"/>
                <a:gd name="T67" fmla="*/ 214 h 1241"/>
                <a:gd name="T68" fmla="*/ 3155 w 1425"/>
                <a:gd name="T69" fmla="*/ 122 h 1241"/>
                <a:gd name="T70" fmla="*/ 2974 w 1425"/>
                <a:gd name="T71" fmla="*/ 109 h 1241"/>
                <a:gd name="T72" fmla="*/ 2914 w 1425"/>
                <a:gd name="T73" fmla="*/ 0 h 1241"/>
                <a:gd name="T74" fmla="*/ 2896 w 1425"/>
                <a:gd name="T75" fmla="*/ 109 h 1241"/>
                <a:gd name="T76" fmla="*/ 2814 w 1425"/>
                <a:gd name="T77" fmla="*/ 280 h 1241"/>
                <a:gd name="T78" fmla="*/ 2795 w 1425"/>
                <a:gd name="T79" fmla="*/ 401 h 1241"/>
                <a:gd name="T80" fmla="*/ 2476 w 1425"/>
                <a:gd name="T81" fmla="*/ 466 h 1241"/>
                <a:gd name="T82" fmla="*/ 2476 w 1425"/>
                <a:gd name="T83" fmla="*/ 721 h 1241"/>
                <a:gd name="T84" fmla="*/ 2634 w 1425"/>
                <a:gd name="T85" fmla="*/ 695 h 1241"/>
                <a:gd name="T86" fmla="*/ 2836 w 1425"/>
                <a:gd name="T87" fmla="*/ 748 h 1241"/>
                <a:gd name="T88" fmla="*/ 2836 w 1425"/>
                <a:gd name="T89" fmla="*/ 841 h 1241"/>
                <a:gd name="T90" fmla="*/ 2596 w 1425"/>
                <a:gd name="T91" fmla="*/ 895 h 1241"/>
                <a:gd name="T92" fmla="*/ 2476 w 1425"/>
                <a:gd name="T93" fmla="*/ 988 h 1241"/>
                <a:gd name="T94" fmla="*/ 2155 w 1425"/>
                <a:gd name="T95" fmla="*/ 1109 h 1241"/>
                <a:gd name="T96" fmla="*/ 1897 w 1425"/>
                <a:gd name="T97" fmla="*/ 1082 h 1241"/>
                <a:gd name="T98" fmla="*/ 1916 w 1425"/>
                <a:gd name="T99" fmla="*/ 1255 h 1241"/>
                <a:gd name="T100" fmla="*/ 1596 w 1425"/>
                <a:gd name="T101" fmla="*/ 1415 h 1241"/>
                <a:gd name="T102" fmla="*/ 1139 w 1425"/>
                <a:gd name="T103" fmla="*/ 1469 h 1241"/>
                <a:gd name="T104" fmla="*/ 879 w 1425"/>
                <a:gd name="T105" fmla="*/ 1482 h 1241"/>
                <a:gd name="T106" fmla="*/ 620 w 1425"/>
                <a:gd name="T107" fmla="*/ 1441 h 1241"/>
                <a:gd name="T108" fmla="*/ 239 w 1425"/>
                <a:gd name="T109" fmla="*/ 1363 h 12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25"/>
                <a:gd name="T166" fmla="*/ 0 h 1241"/>
                <a:gd name="T167" fmla="*/ 1425 w 1425"/>
                <a:gd name="T168" fmla="*/ 1241 h 12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25" h="1241">
                  <a:moveTo>
                    <a:pt x="0" y="784"/>
                  </a:moveTo>
                  <a:lnTo>
                    <a:pt x="16" y="848"/>
                  </a:lnTo>
                  <a:lnTo>
                    <a:pt x="16" y="896"/>
                  </a:lnTo>
                  <a:lnTo>
                    <a:pt x="40" y="928"/>
                  </a:lnTo>
                  <a:lnTo>
                    <a:pt x="48" y="968"/>
                  </a:lnTo>
                  <a:lnTo>
                    <a:pt x="64" y="968"/>
                  </a:lnTo>
                  <a:lnTo>
                    <a:pt x="64" y="944"/>
                  </a:lnTo>
                  <a:lnTo>
                    <a:pt x="136" y="952"/>
                  </a:lnTo>
                  <a:lnTo>
                    <a:pt x="136" y="976"/>
                  </a:lnTo>
                  <a:lnTo>
                    <a:pt x="136" y="992"/>
                  </a:lnTo>
                  <a:lnTo>
                    <a:pt x="112" y="1016"/>
                  </a:lnTo>
                  <a:lnTo>
                    <a:pt x="112" y="1032"/>
                  </a:lnTo>
                  <a:lnTo>
                    <a:pt x="160" y="1080"/>
                  </a:lnTo>
                  <a:lnTo>
                    <a:pt x="160" y="1104"/>
                  </a:lnTo>
                  <a:lnTo>
                    <a:pt x="216" y="1128"/>
                  </a:lnTo>
                  <a:lnTo>
                    <a:pt x="224" y="1120"/>
                  </a:lnTo>
                  <a:lnTo>
                    <a:pt x="216" y="1088"/>
                  </a:lnTo>
                  <a:lnTo>
                    <a:pt x="256" y="1096"/>
                  </a:lnTo>
                  <a:lnTo>
                    <a:pt x="264" y="1096"/>
                  </a:lnTo>
                  <a:lnTo>
                    <a:pt x="336" y="1088"/>
                  </a:lnTo>
                  <a:lnTo>
                    <a:pt x="352" y="1104"/>
                  </a:lnTo>
                  <a:lnTo>
                    <a:pt x="312" y="1144"/>
                  </a:lnTo>
                  <a:lnTo>
                    <a:pt x="296" y="1192"/>
                  </a:lnTo>
                  <a:lnTo>
                    <a:pt x="328" y="1240"/>
                  </a:lnTo>
                  <a:lnTo>
                    <a:pt x="376" y="1232"/>
                  </a:lnTo>
                  <a:lnTo>
                    <a:pt x="400" y="1208"/>
                  </a:lnTo>
                  <a:lnTo>
                    <a:pt x="424" y="1200"/>
                  </a:lnTo>
                  <a:lnTo>
                    <a:pt x="432" y="1136"/>
                  </a:lnTo>
                  <a:lnTo>
                    <a:pt x="488" y="1088"/>
                  </a:lnTo>
                  <a:lnTo>
                    <a:pt x="496" y="1112"/>
                  </a:lnTo>
                  <a:lnTo>
                    <a:pt x="480" y="1176"/>
                  </a:lnTo>
                  <a:lnTo>
                    <a:pt x="520" y="1192"/>
                  </a:lnTo>
                  <a:lnTo>
                    <a:pt x="560" y="1224"/>
                  </a:lnTo>
                  <a:lnTo>
                    <a:pt x="576" y="1224"/>
                  </a:lnTo>
                  <a:lnTo>
                    <a:pt x="592" y="1224"/>
                  </a:lnTo>
                  <a:lnTo>
                    <a:pt x="600" y="1200"/>
                  </a:lnTo>
                  <a:lnTo>
                    <a:pt x="616" y="1200"/>
                  </a:lnTo>
                  <a:lnTo>
                    <a:pt x="608" y="1168"/>
                  </a:lnTo>
                  <a:lnTo>
                    <a:pt x="664" y="1112"/>
                  </a:lnTo>
                  <a:lnTo>
                    <a:pt x="664" y="1096"/>
                  </a:lnTo>
                  <a:lnTo>
                    <a:pt x="696" y="1096"/>
                  </a:lnTo>
                  <a:lnTo>
                    <a:pt x="704" y="1096"/>
                  </a:lnTo>
                  <a:lnTo>
                    <a:pt x="712" y="1080"/>
                  </a:lnTo>
                  <a:lnTo>
                    <a:pt x="720" y="1080"/>
                  </a:lnTo>
                  <a:lnTo>
                    <a:pt x="736" y="1096"/>
                  </a:lnTo>
                  <a:lnTo>
                    <a:pt x="736" y="1072"/>
                  </a:lnTo>
                  <a:lnTo>
                    <a:pt x="760" y="1080"/>
                  </a:lnTo>
                  <a:lnTo>
                    <a:pt x="800" y="1024"/>
                  </a:lnTo>
                  <a:lnTo>
                    <a:pt x="832" y="1016"/>
                  </a:lnTo>
                  <a:lnTo>
                    <a:pt x="848" y="1000"/>
                  </a:lnTo>
                  <a:lnTo>
                    <a:pt x="864" y="1008"/>
                  </a:lnTo>
                  <a:lnTo>
                    <a:pt x="896" y="1000"/>
                  </a:lnTo>
                  <a:lnTo>
                    <a:pt x="872" y="928"/>
                  </a:lnTo>
                  <a:lnTo>
                    <a:pt x="896" y="920"/>
                  </a:lnTo>
                  <a:lnTo>
                    <a:pt x="896" y="888"/>
                  </a:lnTo>
                  <a:lnTo>
                    <a:pt x="928" y="872"/>
                  </a:lnTo>
                  <a:lnTo>
                    <a:pt x="944" y="912"/>
                  </a:lnTo>
                  <a:lnTo>
                    <a:pt x="984" y="888"/>
                  </a:lnTo>
                  <a:lnTo>
                    <a:pt x="1000" y="896"/>
                  </a:lnTo>
                  <a:lnTo>
                    <a:pt x="1008" y="872"/>
                  </a:lnTo>
                  <a:lnTo>
                    <a:pt x="1040" y="880"/>
                  </a:lnTo>
                  <a:lnTo>
                    <a:pt x="1040" y="840"/>
                  </a:lnTo>
                  <a:lnTo>
                    <a:pt x="1088" y="824"/>
                  </a:lnTo>
                  <a:lnTo>
                    <a:pt x="1112" y="864"/>
                  </a:lnTo>
                  <a:lnTo>
                    <a:pt x="1112" y="904"/>
                  </a:lnTo>
                  <a:lnTo>
                    <a:pt x="1128" y="920"/>
                  </a:lnTo>
                  <a:lnTo>
                    <a:pt x="1160" y="912"/>
                  </a:lnTo>
                  <a:lnTo>
                    <a:pt x="1176" y="912"/>
                  </a:lnTo>
                  <a:lnTo>
                    <a:pt x="1176" y="888"/>
                  </a:lnTo>
                  <a:lnTo>
                    <a:pt x="1176" y="864"/>
                  </a:lnTo>
                  <a:lnTo>
                    <a:pt x="1160" y="832"/>
                  </a:lnTo>
                  <a:lnTo>
                    <a:pt x="1176" y="840"/>
                  </a:lnTo>
                  <a:lnTo>
                    <a:pt x="1200" y="872"/>
                  </a:lnTo>
                  <a:lnTo>
                    <a:pt x="1328" y="776"/>
                  </a:lnTo>
                  <a:lnTo>
                    <a:pt x="1352" y="784"/>
                  </a:lnTo>
                  <a:lnTo>
                    <a:pt x="1392" y="752"/>
                  </a:lnTo>
                  <a:lnTo>
                    <a:pt x="1392" y="728"/>
                  </a:lnTo>
                  <a:lnTo>
                    <a:pt x="1376" y="728"/>
                  </a:lnTo>
                  <a:lnTo>
                    <a:pt x="1376" y="688"/>
                  </a:lnTo>
                  <a:lnTo>
                    <a:pt x="1352" y="640"/>
                  </a:lnTo>
                  <a:lnTo>
                    <a:pt x="1312" y="672"/>
                  </a:lnTo>
                  <a:lnTo>
                    <a:pt x="1288" y="616"/>
                  </a:lnTo>
                  <a:lnTo>
                    <a:pt x="1296" y="592"/>
                  </a:lnTo>
                  <a:lnTo>
                    <a:pt x="1264" y="560"/>
                  </a:lnTo>
                  <a:lnTo>
                    <a:pt x="1272" y="536"/>
                  </a:lnTo>
                  <a:lnTo>
                    <a:pt x="1312" y="560"/>
                  </a:lnTo>
                  <a:lnTo>
                    <a:pt x="1336" y="560"/>
                  </a:lnTo>
                  <a:lnTo>
                    <a:pt x="1328" y="512"/>
                  </a:lnTo>
                  <a:lnTo>
                    <a:pt x="1328" y="488"/>
                  </a:lnTo>
                  <a:lnTo>
                    <a:pt x="1352" y="472"/>
                  </a:lnTo>
                  <a:lnTo>
                    <a:pt x="1352" y="456"/>
                  </a:lnTo>
                  <a:lnTo>
                    <a:pt x="1320" y="472"/>
                  </a:lnTo>
                  <a:lnTo>
                    <a:pt x="1296" y="432"/>
                  </a:lnTo>
                  <a:lnTo>
                    <a:pt x="1368" y="336"/>
                  </a:lnTo>
                  <a:lnTo>
                    <a:pt x="1384" y="360"/>
                  </a:lnTo>
                  <a:lnTo>
                    <a:pt x="1392" y="296"/>
                  </a:lnTo>
                  <a:lnTo>
                    <a:pt x="1408" y="272"/>
                  </a:lnTo>
                  <a:lnTo>
                    <a:pt x="1400" y="216"/>
                  </a:lnTo>
                  <a:lnTo>
                    <a:pt x="1424" y="128"/>
                  </a:lnTo>
                  <a:lnTo>
                    <a:pt x="1384" y="88"/>
                  </a:lnTo>
                  <a:lnTo>
                    <a:pt x="1360" y="120"/>
                  </a:lnTo>
                  <a:lnTo>
                    <a:pt x="1344" y="128"/>
                  </a:lnTo>
                  <a:lnTo>
                    <a:pt x="1296" y="144"/>
                  </a:lnTo>
                  <a:lnTo>
                    <a:pt x="1280" y="120"/>
                  </a:lnTo>
                  <a:lnTo>
                    <a:pt x="1264" y="72"/>
                  </a:lnTo>
                  <a:lnTo>
                    <a:pt x="1240" y="56"/>
                  </a:lnTo>
                  <a:lnTo>
                    <a:pt x="1224" y="72"/>
                  </a:lnTo>
                  <a:lnTo>
                    <a:pt x="1192" y="64"/>
                  </a:lnTo>
                  <a:lnTo>
                    <a:pt x="1208" y="32"/>
                  </a:lnTo>
                  <a:lnTo>
                    <a:pt x="1200" y="0"/>
                  </a:lnTo>
                  <a:lnTo>
                    <a:pt x="1168" y="0"/>
                  </a:lnTo>
                  <a:lnTo>
                    <a:pt x="1128" y="40"/>
                  </a:lnTo>
                  <a:lnTo>
                    <a:pt x="1128" y="56"/>
                  </a:lnTo>
                  <a:lnTo>
                    <a:pt x="1160" y="64"/>
                  </a:lnTo>
                  <a:lnTo>
                    <a:pt x="1168" y="88"/>
                  </a:lnTo>
                  <a:lnTo>
                    <a:pt x="1136" y="136"/>
                  </a:lnTo>
                  <a:lnTo>
                    <a:pt x="1128" y="168"/>
                  </a:lnTo>
                  <a:lnTo>
                    <a:pt x="1112" y="200"/>
                  </a:lnTo>
                  <a:lnTo>
                    <a:pt x="1112" y="232"/>
                  </a:lnTo>
                  <a:lnTo>
                    <a:pt x="1120" y="240"/>
                  </a:lnTo>
                  <a:lnTo>
                    <a:pt x="1056" y="288"/>
                  </a:lnTo>
                  <a:lnTo>
                    <a:pt x="1016" y="280"/>
                  </a:lnTo>
                  <a:lnTo>
                    <a:pt x="992" y="280"/>
                  </a:lnTo>
                  <a:lnTo>
                    <a:pt x="944" y="416"/>
                  </a:lnTo>
                  <a:lnTo>
                    <a:pt x="960" y="432"/>
                  </a:lnTo>
                  <a:lnTo>
                    <a:pt x="992" y="432"/>
                  </a:lnTo>
                  <a:lnTo>
                    <a:pt x="1032" y="432"/>
                  </a:lnTo>
                  <a:lnTo>
                    <a:pt x="1040" y="440"/>
                  </a:lnTo>
                  <a:lnTo>
                    <a:pt x="1056" y="416"/>
                  </a:lnTo>
                  <a:lnTo>
                    <a:pt x="1080" y="408"/>
                  </a:lnTo>
                  <a:lnTo>
                    <a:pt x="1104" y="416"/>
                  </a:lnTo>
                  <a:lnTo>
                    <a:pt x="1136" y="448"/>
                  </a:lnTo>
                  <a:lnTo>
                    <a:pt x="1160" y="480"/>
                  </a:lnTo>
                  <a:lnTo>
                    <a:pt x="1160" y="512"/>
                  </a:lnTo>
                  <a:lnTo>
                    <a:pt x="1136" y="504"/>
                  </a:lnTo>
                  <a:lnTo>
                    <a:pt x="1088" y="520"/>
                  </a:lnTo>
                  <a:lnTo>
                    <a:pt x="1048" y="520"/>
                  </a:lnTo>
                  <a:lnTo>
                    <a:pt x="1040" y="536"/>
                  </a:lnTo>
                  <a:lnTo>
                    <a:pt x="1016" y="536"/>
                  </a:lnTo>
                  <a:lnTo>
                    <a:pt x="992" y="560"/>
                  </a:lnTo>
                  <a:lnTo>
                    <a:pt x="992" y="592"/>
                  </a:lnTo>
                  <a:lnTo>
                    <a:pt x="968" y="608"/>
                  </a:lnTo>
                  <a:lnTo>
                    <a:pt x="912" y="616"/>
                  </a:lnTo>
                  <a:lnTo>
                    <a:pt x="864" y="664"/>
                  </a:lnTo>
                  <a:lnTo>
                    <a:pt x="800" y="664"/>
                  </a:lnTo>
                  <a:lnTo>
                    <a:pt x="784" y="648"/>
                  </a:lnTo>
                  <a:lnTo>
                    <a:pt x="760" y="648"/>
                  </a:lnTo>
                  <a:lnTo>
                    <a:pt x="752" y="680"/>
                  </a:lnTo>
                  <a:lnTo>
                    <a:pt x="728" y="704"/>
                  </a:lnTo>
                  <a:lnTo>
                    <a:pt x="768" y="752"/>
                  </a:lnTo>
                  <a:lnTo>
                    <a:pt x="720" y="784"/>
                  </a:lnTo>
                  <a:lnTo>
                    <a:pt x="696" y="824"/>
                  </a:lnTo>
                  <a:lnTo>
                    <a:pt x="640" y="848"/>
                  </a:lnTo>
                  <a:lnTo>
                    <a:pt x="560" y="856"/>
                  </a:lnTo>
                  <a:lnTo>
                    <a:pt x="496" y="864"/>
                  </a:lnTo>
                  <a:lnTo>
                    <a:pt x="456" y="880"/>
                  </a:lnTo>
                  <a:lnTo>
                    <a:pt x="408" y="912"/>
                  </a:lnTo>
                  <a:lnTo>
                    <a:pt x="384" y="912"/>
                  </a:lnTo>
                  <a:lnTo>
                    <a:pt x="352" y="888"/>
                  </a:lnTo>
                  <a:lnTo>
                    <a:pt x="312" y="888"/>
                  </a:lnTo>
                  <a:lnTo>
                    <a:pt x="280" y="864"/>
                  </a:lnTo>
                  <a:lnTo>
                    <a:pt x="248" y="864"/>
                  </a:lnTo>
                  <a:lnTo>
                    <a:pt x="224" y="824"/>
                  </a:lnTo>
                  <a:lnTo>
                    <a:pt x="160" y="816"/>
                  </a:lnTo>
                  <a:lnTo>
                    <a:pt x="96" y="816"/>
                  </a:lnTo>
                  <a:lnTo>
                    <a:pt x="64" y="792"/>
                  </a:lnTo>
                  <a:lnTo>
                    <a:pt x="0" y="784"/>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33" name="Freeform 33"/>
            <p:cNvSpPr/>
            <p:nvPr/>
          </p:nvSpPr>
          <p:spPr bwMode="invGray">
            <a:xfrm>
              <a:off x="1248207" y="1491933"/>
              <a:ext cx="2142419" cy="1762148"/>
            </a:xfrm>
            <a:custGeom>
              <a:avLst/>
              <a:gdLst>
                <a:gd name="T0" fmla="*/ 3140 w 1273"/>
                <a:gd name="T1" fmla="*/ 960 h 1033"/>
                <a:gd name="T2" fmla="*/ 3099 w 1273"/>
                <a:gd name="T3" fmla="*/ 1052 h 1033"/>
                <a:gd name="T4" fmla="*/ 2939 w 1273"/>
                <a:gd name="T5" fmla="*/ 1052 h 1033"/>
                <a:gd name="T6" fmla="*/ 2879 w 1273"/>
                <a:gd name="T7" fmla="*/ 1105 h 1033"/>
                <a:gd name="T8" fmla="*/ 2699 w 1273"/>
                <a:gd name="T9" fmla="*/ 1199 h 1033"/>
                <a:gd name="T10" fmla="*/ 2620 w 1273"/>
                <a:gd name="T11" fmla="*/ 1213 h 1033"/>
                <a:gd name="T12" fmla="*/ 2339 w 1273"/>
                <a:gd name="T13" fmla="*/ 1373 h 1033"/>
                <a:gd name="T14" fmla="*/ 2200 w 1273"/>
                <a:gd name="T15" fmla="*/ 1467 h 1033"/>
                <a:gd name="T16" fmla="*/ 2300 w 1273"/>
                <a:gd name="T17" fmla="*/ 1571 h 1033"/>
                <a:gd name="T18" fmla="*/ 2222 w 1273"/>
                <a:gd name="T19" fmla="*/ 1653 h 1033"/>
                <a:gd name="T20" fmla="*/ 2239 w 1273"/>
                <a:gd name="T21" fmla="*/ 1720 h 1033"/>
                <a:gd name="T22" fmla="*/ 2101 w 1273"/>
                <a:gd name="T23" fmla="*/ 1692 h 1033"/>
                <a:gd name="T24" fmla="*/ 2018 w 1273"/>
                <a:gd name="T25" fmla="*/ 1666 h 1033"/>
                <a:gd name="T26" fmla="*/ 1841 w 1273"/>
                <a:gd name="T27" fmla="*/ 1598 h 1033"/>
                <a:gd name="T28" fmla="*/ 1500 w 1273"/>
                <a:gd name="T29" fmla="*/ 1640 h 1033"/>
                <a:gd name="T30" fmla="*/ 1282 w 1273"/>
                <a:gd name="T31" fmla="*/ 1653 h 1033"/>
                <a:gd name="T32" fmla="*/ 1079 w 1273"/>
                <a:gd name="T33" fmla="*/ 1585 h 1033"/>
                <a:gd name="T34" fmla="*/ 920 w 1273"/>
                <a:gd name="T35" fmla="*/ 1598 h 1033"/>
                <a:gd name="T36" fmla="*/ 681 w 1273"/>
                <a:gd name="T37" fmla="*/ 1545 h 1033"/>
                <a:gd name="T38" fmla="*/ 539 w 1273"/>
                <a:gd name="T39" fmla="*/ 1640 h 1033"/>
                <a:gd name="T40" fmla="*/ 381 w 1273"/>
                <a:gd name="T41" fmla="*/ 1571 h 1033"/>
                <a:gd name="T42" fmla="*/ 259 w 1273"/>
                <a:gd name="T43" fmla="*/ 1440 h 1033"/>
                <a:gd name="T44" fmla="*/ 138 w 1273"/>
                <a:gd name="T45" fmla="*/ 1332 h 1033"/>
                <a:gd name="T46" fmla="*/ 160 w 1273"/>
                <a:gd name="T47" fmla="*/ 1291 h 1033"/>
                <a:gd name="T48" fmla="*/ 101 w 1273"/>
                <a:gd name="T49" fmla="*/ 1187 h 1033"/>
                <a:gd name="T50" fmla="*/ 0 w 1273"/>
                <a:gd name="T51" fmla="*/ 1146 h 1033"/>
                <a:gd name="T52" fmla="*/ 79 w 1273"/>
                <a:gd name="T53" fmla="*/ 1146 h 1033"/>
                <a:gd name="T54" fmla="*/ 79 w 1273"/>
                <a:gd name="T55" fmla="*/ 1026 h 1033"/>
                <a:gd name="T56" fmla="*/ 60 w 1273"/>
                <a:gd name="T57" fmla="*/ 947 h 1033"/>
                <a:gd name="T58" fmla="*/ 0 w 1273"/>
                <a:gd name="T59" fmla="*/ 867 h 1033"/>
                <a:gd name="T60" fmla="*/ 221 w 1273"/>
                <a:gd name="T61" fmla="*/ 773 h 1033"/>
                <a:gd name="T62" fmla="*/ 339 w 1273"/>
                <a:gd name="T63" fmla="*/ 760 h 1033"/>
                <a:gd name="T64" fmla="*/ 381 w 1273"/>
                <a:gd name="T65" fmla="*/ 800 h 1033"/>
                <a:gd name="T66" fmla="*/ 500 w 1273"/>
                <a:gd name="T67" fmla="*/ 800 h 1033"/>
                <a:gd name="T68" fmla="*/ 759 w 1273"/>
                <a:gd name="T69" fmla="*/ 760 h 1033"/>
                <a:gd name="T70" fmla="*/ 1041 w 1273"/>
                <a:gd name="T71" fmla="*/ 708 h 1033"/>
                <a:gd name="T72" fmla="*/ 1059 w 1273"/>
                <a:gd name="T73" fmla="*/ 627 h 1033"/>
                <a:gd name="T74" fmla="*/ 1179 w 1273"/>
                <a:gd name="T75" fmla="*/ 388 h 1033"/>
                <a:gd name="T76" fmla="*/ 1140 w 1273"/>
                <a:gd name="T77" fmla="*/ 332 h 1033"/>
                <a:gd name="T78" fmla="*/ 1480 w 1273"/>
                <a:gd name="T79" fmla="*/ 374 h 1033"/>
                <a:gd name="T80" fmla="*/ 1660 w 1273"/>
                <a:gd name="T81" fmla="*/ 159 h 1033"/>
                <a:gd name="T82" fmla="*/ 1959 w 1273"/>
                <a:gd name="T83" fmla="*/ 214 h 1033"/>
                <a:gd name="T84" fmla="*/ 1959 w 1273"/>
                <a:gd name="T85" fmla="*/ 135 h 1033"/>
                <a:gd name="T86" fmla="*/ 2101 w 1273"/>
                <a:gd name="T87" fmla="*/ 66 h 1033"/>
                <a:gd name="T88" fmla="*/ 2200 w 1273"/>
                <a:gd name="T89" fmla="*/ 0 h 1033"/>
                <a:gd name="T90" fmla="*/ 2319 w 1273"/>
                <a:gd name="T91" fmla="*/ 27 h 1033"/>
                <a:gd name="T92" fmla="*/ 2319 w 1273"/>
                <a:gd name="T93" fmla="*/ 80 h 1033"/>
                <a:gd name="T94" fmla="*/ 2401 w 1273"/>
                <a:gd name="T95" fmla="*/ 186 h 1033"/>
                <a:gd name="T96" fmla="*/ 2560 w 1273"/>
                <a:gd name="T97" fmla="*/ 239 h 1033"/>
                <a:gd name="T98" fmla="*/ 2599 w 1273"/>
                <a:gd name="T99" fmla="*/ 414 h 1033"/>
                <a:gd name="T100" fmla="*/ 2539 w 1273"/>
                <a:gd name="T101" fmla="*/ 559 h 1033"/>
                <a:gd name="T102" fmla="*/ 2782 w 1273"/>
                <a:gd name="T103" fmla="*/ 615 h 1033"/>
                <a:gd name="T104" fmla="*/ 3021 w 1273"/>
                <a:gd name="T105" fmla="*/ 732 h 1033"/>
                <a:gd name="T106" fmla="*/ 3082 w 1273"/>
                <a:gd name="T107" fmla="*/ 800 h 1033"/>
                <a:gd name="T108" fmla="*/ 3179 w 1273"/>
                <a:gd name="T109" fmla="*/ 947 h 10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73"/>
                <a:gd name="T166" fmla="*/ 0 h 1033"/>
                <a:gd name="T167" fmla="*/ 1273 w 1273"/>
                <a:gd name="T168" fmla="*/ 1033 h 10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73" h="1033">
                  <a:moveTo>
                    <a:pt x="1272" y="568"/>
                  </a:moveTo>
                  <a:lnTo>
                    <a:pt x="1256" y="576"/>
                  </a:lnTo>
                  <a:lnTo>
                    <a:pt x="1256" y="600"/>
                  </a:lnTo>
                  <a:lnTo>
                    <a:pt x="1240" y="632"/>
                  </a:lnTo>
                  <a:lnTo>
                    <a:pt x="1208" y="632"/>
                  </a:lnTo>
                  <a:lnTo>
                    <a:pt x="1176" y="632"/>
                  </a:lnTo>
                  <a:lnTo>
                    <a:pt x="1176" y="648"/>
                  </a:lnTo>
                  <a:lnTo>
                    <a:pt x="1152" y="664"/>
                  </a:lnTo>
                  <a:lnTo>
                    <a:pt x="1112" y="680"/>
                  </a:lnTo>
                  <a:lnTo>
                    <a:pt x="1080" y="720"/>
                  </a:lnTo>
                  <a:lnTo>
                    <a:pt x="1064" y="712"/>
                  </a:lnTo>
                  <a:lnTo>
                    <a:pt x="1048" y="728"/>
                  </a:lnTo>
                  <a:lnTo>
                    <a:pt x="1040" y="816"/>
                  </a:lnTo>
                  <a:lnTo>
                    <a:pt x="936" y="824"/>
                  </a:lnTo>
                  <a:lnTo>
                    <a:pt x="888" y="840"/>
                  </a:lnTo>
                  <a:lnTo>
                    <a:pt x="880" y="880"/>
                  </a:lnTo>
                  <a:lnTo>
                    <a:pt x="920" y="928"/>
                  </a:lnTo>
                  <a:lnTo>
                    <a:pt x="920" y="944"/>
                  </a:lnTo>
                  <a:lnTo>
                    <a:pt x="888" y="968"/>
                  </a:lnTo>
                  <a:lnTo>
                    <a:pt x="888" y="992"/>
                  </a:lnTo>
                  <a:lnTo>
                    <a:pt x="896" y="1000"/>
                  </a:lnTo>
                  <a:lnTo>
                    <a:pt x="896" y="1032"/>
                  </a:lnTo>
                  <a:lnTo>
                    <a:pt x="840" y="1008"/>
                  </a:lnTo>
                  <a:lnTo>
                    <a:pt x="840" y="1016"/>
                  </a:lnTo>
                  <a:lnTo>
                    <a:pt x="816" y="1016"/>
                  </a:lnTo>
                  <a:lnTo>
                    <a:pt x="808" y="1000"/>
                  </a:lnTo>
                  <a:lnTo>
                    <a:pt x="760" y="976"/>
                  </a:lnTo>
                  <a:lnTo>
                    <a:pt x="736" y="960"/>
                  </a:lnTo>
                  <a:lnTo>
                    <a:pt x="624" y="968"/>
                  </a:lnTo>
                  <a:lnTo>
                    <a:pt x="600" y="984"/>
                  </a:lnTo>
                  <a:lnTo>
                    <a:pt x="528" y="984"/>
                  </a:lnTo>
                  <a:lnTo>
                    <a:pt x="512" y="992"/>
                  </a:lnTo>
                  <a:lnTo>
                    <a:pt x="440" y="984"/>
                  </a:lnTo>
                  <a:lnTo>
                    <a:pt x="432" y="952"/>
                  </a:lnTo>
                  <a:lnTo>
                    <a:pt x="384" y="944"/>
                  </a:lnTo>
                  <a:lnTo>
                    <a:pt x="368" y="960"/>
                  </a:lnTo>
                  <a:lnTo>
                    <a:pt x="296" y="928"/>
                  </a:lnTo>
                  <a:lnTo>
                    <a:pt x="272" y="928"/>
                  </a:lnTo>
                  <a:lnTo>
                    <a:pt x="248" y="968"/>
                  </a:lnTo>
                  <a:lnTo>
                    <a:pt x="216" y="984"/>
                  </a:lnTo>
                  <a:lnTo>
                    <a:pt x="176" y="976"/>
                  </a:lnTo>
                  <a:lnTo>
                    <a:pt x="152" y="944"/>
                  </a:lnTo>
                  <a:lnTo>
                    <a:pt x="152" y="872"/>
                  </a:lnTo>
                  <a:lnTo>
                    <a:pt x="104" y="864"/>
                  </a:lnTo>
                  <a:lnTo>
                    <a:pt x="72" y="816"/>
                  </a:lnTo>
                  <a:lnTo>
                    <a:pt x="56" y="800"/>
                  </a:lnTo>
                  <a:lnTo>
                    <a:pt x="48" y="784"/>
                  </a:lnTo>
                  <a:lnTo>
                    <a:pt x="64" y="776"/>
                  </a:lnTo>
                  <a:lnTo>
                    <a:pt x="64" y="752"/>
                  </a:lnTo>
                  <a:lnTo>
                    <a:pt x="40" y="712"/>
                  </a:lnTo>
                  <a:lnTo>
                    <a:pt x="16" y="704"/>
                  </a:lnTo>
                  <a:lnTo>
                    <a:pt x="0" y="688"/>
                  </a:lnTo>
                  <a:lnTo>
                    <a:pt x="16" y="680"/>
                  </a:lnTo>
                  <a:lnTo>
                    <a:pt x="32" y="688"/>
                  </a:lnTo>
                  <a:lnTo>
                    <a:pt x="40" y="672"/>
                  </a:lnTo>
                  <a:lnTo>
                    <a:pt x="32" y="616"/>
                  </a:lnTo>
                  <a:lnTo>
                    <a:pt x="48" y="592"/>
                  </a:lnTo>
                  <a:lnTo>
                    <a:pt x="24" y="568"/>
                  </a:lnTo>
                  <a:lnTo>
                    <a:pt x="0" y="568"/>
                  </a:lnTo>
                  <a:lnTo>
                    <a:pt x="0" y="520"/>
                  </a:lnTo>
                  <a:lnTo>
                    <a:pt x="48" y="464"/>
                  </a:lnTo>
                  <a:lnTo>
                    <a:pt x="88" y="464"/>
                  </a:lnTo>
                  <a:lnTo>
                    <a:pt x="112" y="448"/>
                  </a:lnTo>
                  <a:lnTo>
                    <a:pt x="136" y="456"/>
                  </a:lnTo>
                  <a:lnTo>
                    <a:pt x="144" y="448"/>
                  </a:lnTo>
                  <a:lnTo>
                    <a:pt x="152" y="480"/>
                  </a:lnTo>
                  <a:lnTo>
                    <a:pt x="168" y="472"/>
                  </a:lnTo>
                  <a:lnTo>
                    <a:pt x="200" y="480"/>
                  </a:lnTo>
                  <a:lnTo>
                    <a:pt x="208" y="456"/>
                  </a:lnTo>
                  <a:lnTo>
                    <a:pt x="304" y="456"/>
                  </a:lnTo>
                  <a:lnTo>
                    <a:pt x="320" y="432"/>
                  </a:lnTo>
                  <a:lnTo>
                    <a:pt x="416" y="424"/>
                  </a:lnTo>
                  <a:lnTo>
                    <a:pt x="424" y="408"/>
                  </a:lnTo>
                  <a:lnTo>
                    <a:pt x="424" y="376"/>
                  </a:lnTo>
                  <a:lnTo>
                    <a:pt x="464" y="352"/>
                  </a:lnTo>
                  <a:lnTo>
                    <a:pt x="472" y="232"/>
                  </a:lnTo>
                  <a:lnTo>
                    <a:pt x="456" y="224"/>
                  </a:lnTo>
                  <a:lnTo>
                    <a:pt x="456" y="200"/>
                  </a:lnTo>
                  <a:lnTo>
                    <a:pt x="576" y="208"/>
                  </a:lnTo>
                  <a:lnTo>
                    <a:pt x="592" y="224"/>
                  </a:lnTo>
                  <a:lnTo>
                    <a:pt x="608" y="176"/>
                  </a:lnTo>
                  <a:lnTo>
                    <a:pt x="664" y="96"/>
                  </a:lnTo>
                  <a:lnTo>
                    <a:pt x="744" y="136"/>
                  </a:lnTo>
                  <a:lnTo>
                    <a:pt x="784" y="128"/>
                  </a:lnTo>
                  <a:lnTo>
                    <a:pt x="792" y="104"/>
                  </a:lnTo>
                  <a:lnTo>
                    <a:pt x="784" y="80"/>
                  </a:lnTo>
                  <a:lnTo>
                    <a:pt x="816" y="48"/>
                  </a:lnTo>
                  <a:lnTo>
                    <a:pt x="840" y="40"/>
                  </a:lnTo>
                  <a:lnTo>
                    <a:pt x="872" y="24"/>
                  </a:lnTo>
                  <a:lnTo>
                    <a:pt x="880" y="0"/>
                  </a:lnTo>
                  <a:lnTo>
                    <a:pt x="928" y="8"/>
                  </a:lnTo>
                  <a:lnTo>
                    <a:pt x="928" y="16"/>
                  </a:lnTo>
                  <a:lnTo>
                    <a:pt x="912" y="32"/>
                  </a:lnTo>
                  <a:lnTo>
                    <a:pt x="928" y="48"/>
                  </a:lnTo>
                  <a:lnTo>
                    <a:pt x="936" y="72"/>
                  </a:lnTo>
                  <a:lnTo>
                    <a:pt x="960" y="112"/>
                  </a:lnTo>
                  <a:lnTo>
                    <a:pt x="984" y="120"/>
                  </a:lnTo>
                  <a:lnTo>
                    <a:pt x="1024" y="144"/>
                  </a:lnTo>
                  <a:lnTo>
                    <a:pt x="1024" y="200"/>
                  </a:lnTo>
                  <a:lnTo>
                    <a:pt x="1040" y="248"/>
                  </a:lnTo>
                  <a:lnTo>
                    <a:pt x="1008" y="304"/>
                  </a:lnTo>
                  <a:lnTo>
                    <a:pt x="1016" y="336"/>
                  </a:lnTo>
                  <a:lnTo>
                    <a:pt x="1048" y="360"/>
                  </a:lnTo>
                  <a:lnTo>
                    <a:pt x="1112" y="368"/>
                  </a:lnTo>
                  <a:lnTo>
                    <a:pt x="1160" y="392"/>
                  </a:lnTo>
                  <a:lnTo>
                    <a:pt x="1208" y="440"/>
                  </a:lnTo>
                  <a:lnTo>
                    <a:pt x="1232" y="440"/>
                  </a:lnTo>
                  <a:lnTo>
                    <a:pt x="1232" y="480"/>
                  </a:lnTo>
                  <a:lnTo>
                    <a:pt x="1248" y="520"/>
                  </a:lnTo>
                  <a:lnTo>
                    <a:pt x="1272" y="568"/>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sp>
          <p:nvSpPr>
            <p:cNvPr id="34" name="Freeform 34"/>
            <p:cNvSpPr/>
            <p:nvPr/>
          </p:nvSpPr>
          <p:spPr bwMode="invGray">
            <a:xfrm>
              <a:off x="5706793" y="4726645"/>
              <a:ext cx="214382" cy="440537"/>
            </a:xfrm>
            <a:custGeom>
              <a:avLst/>
              <a:gdLst>
                <a:gd name="T0" fmla="*/ 55 w 129"/>
                <a:gd name="T1" fmla="*/ 395 h 257"/>
                <a:gd name="T2" fmla="*/ 75 w 129"/>
                <a:gd name="T3" fmla="*/ 424 h 257"/>
                <a:gd name="T4" fmla="*/ 130 w 129"/>
                <a:gd name="T5" fmla="*/ 437 h 257"/>
                <a:gd name="T6" fmla="*/ 151 w 129"/>
                <a:gd name="T7" fmla="*/ 382 h 257"/>
                <a:gd name="T8" fmla="*/ 243 w 129"/>
                <a:gd name="T9" fmla="*/ 315 h 257"/>
                <a:gd name="T10" fmla="*/ 243 w 129"/>
                <a:gd name="T11" fmla="*/ 218 h 257"/>
                <a:gd name="T12" fmla="*/ 280 w 129"/>
                <a:gd name="T13" fmla="*/ 164 h 257"/>
                <a:gd name="T14" fmla="*/ 300 w 129"/>
                <a:gd name="T15" fmla="*/ 122 h 257"/>
                <a:gd name="T16" fmla="*/ 263 w 129"/>
                <a:gd name="T17" fmla="*/ 96 h 257"/>
                <a:gd name="T18" fmla="*/ 243 w 129"/>
                <a:gd name="T19" fmla="*/ 0 h 257"/>
                <a:gd name="T20" fmla="*/ 151 w 129"/>
                <a:gd name="T21" fmla="*/ 41 h 257"/>
                <a:gd name="T22" fmla="*/ 114 w 129"/>
                <a:gd name="T23" fmla="*/ 41 h 257"/>
                <a:gd name="T24" fmla="*/ 130 w 129"/>
                <a:gd name="T25" fmla="*/ 69 h 257"/>
                <a:gd name="T26" fmla="*/ 55 w 129"/>
                <a:gd name="T27" fmla="*/ 122 h 257"/>
                <a:gd name="T28" fmla="*/ 55 w 129"/>
                <a:gd name="T29" fmla="*/ 191 h 257"/>
                <a:gd name="T30" fmla="*/ 0 w 129"/>
                <a:gd name="T31" fmla="*/ 231 h 257"/>
                <a:gd name="T32" fmla="*/ 18 w 129"/>
                <a:gd name="T33" fmla="*/ 286 h 257"/>
                <a:gd name="T34" fmla="*/ 38 w 129"/>
                <a:gd name="T35" fmla="*/ 382 h 257"/>
                <a:gd name="T36" fmla="*/ 55 w 129"/>
                <a:gd name="T37" fmla="*/ 395 h 2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257"/>
                <a:gd name="T59" fmla="*/ 129 w 129"/>
                <a:gd name="T60" fmla="*/ 257 h 2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257">
                  <a:moveTo>
                    <a:pt x="24" y="232"/>
                  </a:moveTo>
                  <a:lnTo>
                    <a:pt x="32" y="248"/>
                  </a:lnTo>
                  <a:lnTo>
                    <a:pt x="56" y="256"/>
                  </a:lnTo>
                  <a:lnTo>
                    <a:pt x="64" y="224"/>
                  </a:lnTo>
                  <a:lnTo>
                    <a:pt x="104" y="184"/>
                  </a:lnTo>
                  <a:lnTo>
                    <a:pt x="104" y="128"/>
                  </a:lnTo>
                  <a:lnTo>
                    <a:pt x="120" y="96"/>
                  </a:lnTo>
                  <a:lnTo>
                    <a:pt x="128" y="72"/>
                  </a:lnTo>
                  <a:lnTo>
                    <a:pt x="112" y="56"/>
                  </a:lnTo>
                  <a:lnTo>
                    <a:pt x="104" y="0"/>
                  </a:lnTo>
                  <a:lnTo>
                    <a:pt x="64" y="24"/>
                  </a:lnTo>
                  <a:lnTo>
                    <a:pt x="48" y="24"/>
                  </a:lnTo>
                  <a:lnTo>
                    <a:pt x="56" y="40"/>
                  </a:lnTo>
                  <a:lnTo>
                    <a:pt x="24" y="72"/>
                  </a:lnTo>
                  <a:lnTo>
                    <a:pt x="24" y="112"/>
                  </a:lnTo>
                  <a:lnTo>
                    <a:pt x="0" y="136"/>
                  </a:lnTo>
                  <a:lnTo>
                    <a:pt x="8" y="168"/>
                  </a:lnTo>
                  <a:lnTo>
                    <a:pt x="16" y="224"/>
                  </a:lnTo>
                  <a:lnTo>
                    <a:pt x="24" y="232"/>
                  </a:lnTo>
                </a:path>
              </a:pathLst>
            </a:custGeom>
            <a:grpFill/>
            <a:ln w="9525">
              <a:solidFill>
                <a:schemeClr val="bg1"/>
              </a:solidFill>
              <a:prstDash val="solid"/>
              <a:round/>
            </a:ln>
            <a:effectLst/>
          </p:spPr>
          <p:txBody>
            <a:bodyPr/>
            <a:lstStyle/>
            <a:p>
              <a:pPr algn="l" rtl="0" fontAlgn="base">
                <a:spcBef>
                  <a:spcPct val="0"/>
                </a:spcBef>
                <a:spcAft>
                  <a:spcPct val="0"/>
                </a:spcAft>
              </a:pPr>
              <a:endParaRPr lang="zh-CN" altLang="en-US" sz="1200" b="1">
                <a:solidFill>
                  <a:srgbClr val="000000"/>
                </a:solidFill>
                <a:latin typeface="微软雅黑" panose="020B0503020204020204" pitchFamily="34" charset="-122"/>
                <a:ea typeface="微软雅黑" panose="020B0503020204020204" pitchFamily="34" charset="-122"/>
              </a:endParaRPr>
            </a:p>
          </p:txBody>
        </p:sp>
      </p:grpSp>
      <p:sp>
        <p:nvSpPr>
          <p:cNvPr id="44" name="矩形 43"/>
          <p:cNvSpPr/>
          <p:nvPr/>
        </p:nvSpPr>
        <p:spPr>
          <a:xfrm>
            <a:off x="7769184" y="2028968"/>
            <a:ext cx="1312991" cy="430879"/>
          </a:xfrm>
          <a:prstGeom prst="rect">
            <a:avLst/>
          </a:prstGeom>
        </p:spPr>
        <p:txBody>
          <a:bodyPr wrap="none" lIns="91431" tIns="45716" rIns="91431" bIns="45716">
            <a:spAutoFit/>
          </a:bodyPr>
          <a:lstStyle/>
          <a:p>
            <a:r>
              <a:rPr lang="zh-CN" altLang="en-US" sz="22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5" name="矩形 47"/>
          <p:cNvSpPr>
            <a:spLocks noChangeArrowheads="1"/>
          </p:cNvSpPr>
          <p:nvPr/>
        </p:nvSpPr>
        <p:spPr bwMode="auto">
          <a:xfrm>
            <a:off x="7769188" y="2401501"/>
            <a:ext cx="3152493"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在此录入上述图表的描述说明，在此录入上述图表的描述说明，在此录入上述图表的描述说明。</a:t>
            </a:r>
            <a:endParaRPr lang="zh-CN" altLang="en-US" sz="1400" dirty="0">
              <a:solidFill>
                <a:schemeClr val="tx1">
                  <a:lumMod val="65000"/>
                  <a:lumOff val="35000"/>
                </a:schemeClr>
              </a:solidFill>
              <a:sym typeface="微软雅黑" panose="020B0503020204020204" pitchFamily="34" charset="-122"/>
            </a:endParaRPr>
          </a:p>
        </p:txBody>
      </p:sp>
      <p:grpSp>
        <p:nvGrpSpPr>
          <p:cNvPr id="46" name="组合 45"/>
          <p:cNvGrpSpPr/>
          <p:nvPr/>
        </p:nvGrpSpPr>
        <p:grpSpPr>
          <a:xfrm>
            <a:off x="4960082" y="3160002"/>
            <a:ext cx="540463" cy="480001"/>
            <a:chOff x="1677354" y="2241401"/>
            <a:chExt cx="540533" cy="480000"/>
          </a:xfrm>
        </p:grpSpPr>
        <p:sp>
          <p:nvSpPr>
            <p:cNvPr id="47" name="椭圆 46"/>
            <p:cNvSpPr/>
            <p:nvPr/>
          </p:nvSpPr>
          <p:spPr>
            <a:xfrm>
              <a:off x="1697563" y="2241401"/>
              <a:ext cx="480000" cy="480000"/>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dirty="0">
                <a:latin typeface="Arial" panose="020B0604020202020204" pitchFamily="34" charset="0"/>
                <a:cs typeface="Arial" panose="020B0604020202020204" pitchFamily="34" charset="0"/>
              </a:endParaRPr>
            </a:p>
          </p:txBody>
        </p:sp>
        <p:sp>
          <p:nvSpPr>
            <p:cNvPr id="48" name="矩形 47"/>
            <p:cNvSpPr/>
            <p:nvPr/>
          </p:nvSpPr>
          <p:spPr>
            <a:xfrm>
              <a:off x="1677354" y="2244008"/>
              <a:ext cx="540533" cy="475386"/>
            </a:xfrm>
            <a:prstGeom prst="rect">
              <a:avLst/>
            </a:prstGeom>
          </p:spPr>
          <p:txBody>
            <a:bodyPr wrap="none">
              <a:spAutoFit/>
            </a:bodyPr>
            <a:lstStyle/>
            <a:p>
              <a:pPr algn="ctr"/>
              <a:r>
                <a:rPr lang="en-US" altLang="zh-CN" sz="2490" dirty="0">
                  <a:solidFill>
                    <a:schemeClr val="bg1"/>
                  </a:solidFill>
                  <a:latin typeface="Arial" panose="020B0604020202020204" pitchFamily="34" charset="0"/>
                  <a:cs typeface="Arial" panose="020B0604020202020204" pitchFamily="34" charset="0"/>
                </a:rPr>
                <a:t>01</a:t>
              </a:r>
              <a:endParaRPr lang="zh-CN" altLang="en-US" sz="2490" dirty="0">
                <a:solidFill>
                  <a:schemeClr val="bg1"/>
                </a:solidFill>
                <a:latin typeface="Arial" panose="020B0604020202020204" pitchFamily="34" charset="0"/>
                <a:cs typeface="Arial" panose="020B0604020202020204" pitchFamily="34" charset="0"/>
              </a:endParaRPr>
            </a:p>
          </p:txBody>
        </p:sp>
      </p:grpSp>
      <p:grpSp>
        <p:nvGrpSpPr>
          <p:cNvPr id="49" name="组合 48"/>
          <p:cNvGrpSpPr/>
          <p:nvPr/>
        </p:nvGrpSpPr>
        <p:grpSpPr>
          <a:xfrm>
            <a:off x="5346709" y="4186658"/>
            <a:ext cx="540464" cy="494162"/>
            <a:chOff x="1667296" y="2241401"/>
            <a:chExt cx="540532" cy="494161"/>
          </a:xfrm>
        </p:grpSpPr>
        <p:sp>
          <p:nvSpPr>
            <p:cNvPr id="50" name="椭圆 49"/>
            <p:cNvSpPr/>
            <p:nvPr/>
          </p:nvSpPr>
          <p:spPr>
            <a:xfrm>
              <a:off x="1697563" y="2241401"/>
              <a:ext cx="479999" cy="480000"/>
            </a:xfrm>
            <a:prstGeom prst="ellips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dirty="0">
                <a:latin typeface="Arial" panose="020B0604020202020204" pitchFamily="34" charset="0"/>
                <a:cs typeface="Arial" panose="020B0604020202020204" pitchFamily="34" charset="0"/>
              </a:endParaRPr>
            </a:p>
          </p:txBody>
        </p:sp>
        <p:sp>
          <p:nvSpPr>
            <p:cNvPr id="51" name="矩形 50"/>
            <p:cNvSpPr/>
            <p:nvPr/>
          </p:nvSpPr>
          <p:spPr>
            <a:xfrm>
              <a:off x="1667296" y="2260176"/>
              <a:ext cx="540532" cy="475386"/>
            </a:xfrm>
            <a:prstGeom prst="rect">
              <a:avLst/>
            </a:prstGeom>
          </p:spPr>
          <p:txBody>
            <a:bodyPr wrap="none">
              <a:spAutoFit/>
            </a:bodyPr>
            <a:lstStyle/>
            <a:p>
              <a:pPr algn="ctr"/>
              <a:r>
                <a:rPr lang="en-US" altLang="zh-CN" sz="2490" dirty="0">
                  <a:solidFill>
                    <a:schemeClr val="bg1"/>
                  </a:solidFill>
                  <a:latin typeface="Arial" panose="020B0604020202020204" pitchFamily="34" charset="0"/>
                  <a:cs typeface="Arial" panose="020B0604020202020204" pitchFamily="34" charset="0"/>
                </a:rPr>
                <a:t>02</a:t>
              </a:r>
              <a:endParaRPr lang="zh-CN" altLang="en-US" sz="2490" dirty="0">
                <a:solidFill>
                  <a:schemeClr val="bg1"/>
                </a:solidFill>
                <a:latin typeface="Arial" panose="020B0604020202020204" pitchFamily="34" charset="0"/>
                <a:cs typeface="Arial" panose="020B0604020202020204" pitchFamily="34" charset="0"/>
              </a:endParaRPr>
            </a:p>
          </p:txBody>
        </p:sp>
      </p:grpSp>
      <p:grpSp>
        <p:nvGrpSpPr>
          <p:cNvPr id="52" name="组合 51"/>
          <p:cNvGrpSpPr/>
          <p:nvPr/>
        </p:nvGrpSpPr>
        <p:grpSpPr>
          <a:xfrm>
            <a:off x="3713056" y="4244602"/>
            <a:ext cx="540464" cy="494162"/>
            <a:chOff x="1667296" y="2241401"/>
            <a:chExt cx="540532" cy="494161"/>
          </a:xfrm>
        </p:grpSpPr>
        <p:sp>
          <p:nvSpPr>
            <p:cNvPr id="53" name="椭圆 52"/>
            <p:cNvSpPr/>
            <p:nvPr/>
          </p:nvSpPr>
          <p:spPr>
            <a:xfrm>
              <a:off x="1697563" y="2241401"/>
              <a:ext cx="479999" cy="480000"/>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dirty="0">
                <a:latin typeface="Arial" panose="020B0604020202020204" pitchFamily="34" charset="0"/>
                <a:cs typeface="Arial" panose="020B0604020202020204" pitchFamily="34" charset="0"/>
              </a:endParaRPr>
            </a:p>
          </p:txBody>
        </p:sp>
        <p:sp>
          <p:nvSpPr>
            <p:cNvPr id="54" name="矩形 53"/>
            <p:cNvSpPr/>
            <p:nvPr/>
          </p:nvSpPr>
          <p:spPr>
            <a:xfrm>
              <a:off x="1667296" y="2260176"/>
              <a:ext cx="540532" cy="475386"/>
            </a:xfrm>
            <a:prstGeom prst="rect">
              <a:avLst/>
            </a:prstGeom>
          </p:spPr>
          <p:txBody>
            <a:bodyPr wrap="none">
              <a:spAutoFit/>
            </a:bodyPr>
            <a:lstStyle/>
            <a:p>
              <a:pPr algn="ctr"/>
              <a:r>
                <a:rPr lang="en-US" altLang="zh-CN" sz="2490" dirty="0">
                  <a:solidFill>
                    <a:schemeClr val="bg1"/>
                  </a:solidFill>
                  <a:latin typeface="Arial" panose="020B0604020202020204" pitchFamily="34" charset="0"/>
                  <a:cs typeface="Arial" panose="020B0604020202020204" pitchFamily="34" charset="0"/>
                </a:rPr>
                <a:t>03</a:t>
              </a:r>
              <a:endParaRPr lang="zh-CN" altLang="en-US" sz="2490" dirty="0">
                <a:solidFill>
                  <a:schemeClr val="bg1"/>
                </a:solidFill>
                <a:latin typeface="Arial" panose="020B0604020202020204" pitchFamily="34" charset="0"/>
                <a:cs typeface="Arial" panose="020B0604020202020204" pitchFamily="34" charset="0"/>
              </a:endParaRPr>
            </a:p>
          </p:txBody>
        </p:sp>
      </p:grpSp>
      <p:grpSp>
        <p:nvGrpSpPr>
          <p:cNvPr id="55" name="组合 54"/>
          <p:cNvGrpSpPr/>
          <p:nvPr/>
        </p:nvGrpSpPr>
        <p:grpSpPr>
          <a:xfrm>
            <a:off x="7072002" y="2032629"/>
            <a:ext cx="552937" cy="533400"/>
            <a:chOff x="1676400" y="2235200"/>
            <a:chExt cx="553009" cy="533400"/>
          </a:xfrm>
        </p:grpSpPr>
        <p:sp>
          <p:nvSpPr>
            <p:cNvPr id="56" name="椭圆 55"/>
            <p:cNvSpPr/>
            <p:nvPr/>
          </p:nvSpPr>
          <p:spPr>
            <a:xfrm>
              <a:off x="1676400" y="2235200"/>
              <a:ext cx="533400" cy="533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dirty="0">
                <a:latin typeface="Arial" panose="020B0604020202020204" pitchFamily="34" charset="0"/>
                <a:cs typeface="Arial" panose="020B0604020202020204" pitchFamily="34" charset="0"/>
              </a:endParaRPr>
            </a:p>
          </p:txBody>
        </p:sp>
        <p:sp>
          <p:nvSpPr>
            <p:cNvPr id="57" name="矩形 56"/>
            <p:cNvSpPr/>
            <p:nvPr/>
          </p:nvSpPr>
          <p:spPr>
            <a:xfrm>
              <a:off x="1688876" y="2269109"/>
              <a:ext cx="540533" cy="475387"/>
            </a:xfrm>
            <a:prstGeom prst="rect">
              <a:avLst/>
            </a:prstGeom>
          </p:spPr>
          <p:txBody>
            <a:bodyPr wrap="none">
              <a:spAutoFit/>
            </a:bodyPr>
            <a:lstStyle/>
            <a:p>
              <a:pPr algn="ctr"/>
              <a:r>
                <a:rPr lang="en-US" altLang="zh-CN" sz="2490" dirty="0">
                  <a:solidFill>
                    <a:schemeClr val="bg1"/>
                  </a:solidFill>
                  <a:latin typeface="Arial" panose="020B0604020202020204" pitchFamily="34" charset="0"/>
                  <a:cs typeface="Arial" panose="020B0604020202020204" pitchFamily="34" charset="0"/>
                </a:rPr>
                <a:t>01</a:t>
              </a:r>
              <a:endParaRPr lang="zh-CN" altLang="en-US" sz="2490" dirty="0">
                <a:solidFill>
                  <a:schemeClr val="bg1"/>
                </a:solidFill>
                <a:latin typeface="Arial" panose="020B0604020202020204" pitchFamily="34" charset="0"/>
                <a:cs typeface="Arial" panose="020B0604020202020204" pitchFamily="34" charset="0"/>
              </a:endParaRPr>
            </a:p>
          </p:txBody>
        </p:sp>
      </p:grpSp>
      <p:sp>
        <p:nvSpPr>
          <p:cNvPr id="58" name="矩形 57"/>
          <p:cNvSpPr/>
          <p:nvPr/>
        </p:nvSpPr>
        <p:spPr>
          <a:xfrm>
            <a:off x="7769184" y="3397985"/>
            <a:ext cx="1312991" cy="430879"/>
          </a:xfrm>
          <a:prstGeom prst="rect">
            <a:avLst/>
          </a:prstGeom>
        </p:spPr>
        <p:txBody>
          <a:bodyPr wrap="none" lIns="91431" tIns="45716" rIns="91431" bIns="45716">
            <a:spAutoFit/>
          </a:bodyPr>
          <a:lstStyle/>
          <a:p>
            <a:r>
              <a:rPr lang="zh-CN" altLang="en-US" sz="22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9" name="矩形 47"/>
          <p:cNvSpPr>
            <a:spLocks noChangeArrowheads="1"/>
          </p:cNvSpPr>
          <p:nvPr/>
        </p:nvSpPr>
        <p:spPr bwMode="auto">
          <a:xfrm>
            <a:off x="7769188" y="3770520"/>
            <a:ext cx="3152493" cy="652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a:t>
            </a:r>
            <a:endParaRPr lang="zh-CN" altLang="en-US" sz="1400" dirty="0">
              <a:solidFill>
                <a:schemeClr val="tx1">
                  <a:lumMod val="65000"/>
                  <a:lumOff val="35000"/>
                </a:schemeClr>
              </a:solidFill>
              <a:sym typeface="微软雅黑" panose="020B0503020204020204" pitchFamily="34" charset="-122"/>
            </a:endParaRPr>
          </a:p>
        </p:txBody>
      </p:sp>
      <p:grpSp>
        <p:nvGrpSpPr>
          <p:cNvPr id="60" name="组合 59"/>
          <p:cNvGrpSpPr/>
          <p:nvPr/>
        </p:nvGrpSpPr>
        <p:grpSpPr>
          <a:xfrm>
            <a:off x="7068436" y="3401647"/>
            <a:ext cx="540463" cy="533400"/>
            <a:chOff x="1672834" y="2235200"/>
            <a:chExt cx="540533" cy="533400"/>
          </a:xfrm>
        </p:grpSpPr>
        <p:sp>
          <p:nvSpPr>
            <p:cNvPr id="61" name="椭圆 60"/>
            <p:cNvSpPr/>
            <p:nvPr/>
          </p:nvSpPr>
          <p:spPr>
            <a:xfrm>
              <a:off x="1676400" y="2235200"/>
              <a:ext cx="533400" cy="533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dirty="0">
                <a:latin typeface="Arial" panose="020B0604020202020204" pitchFamily="34" charset="0"/>
                <a:cs typeface="Arial" panose="020B0604020202020204" pitchFamily="34" charset="0"/>
              </a:endParaRPr>
            </a:p>
          </p:txBody>
        </p:sp>
        <p:sp>
          <p:nvSpPr>
            <p:cNvPr id="62" name="矩形 61"/>
            <p:cNvSpPr/>
            <p:nvPr/>
          </p:nvSpPr>
          <p:spPr>
            <a:xfrm>
              <a:off x="1672834" y="2269109"/>
              <a:ext cx="540533" cy="475387"/>
            </a:xfrm>
            <a:prstGeom prst="rect">
              <a:avLst/>
            </a:prstGeom>
          </p:spPr>
          <p:txBody>
            <a:bodyPr wrap="none">
              <a:spAutoFit/>
            </a:bodyPr>
            <a:lstStyle/>
            <a:p>
              <a:pPr algn="ctr"/>
              <a:r>
                <a:rPr lang="en-US" altLang="zh-CN" sz="2490" dirty="0">
                  <a:solidFill>
                    <a:schemeClr val="bg1"/>
                  </a:solidFill>
                  <a:latin typeface="Arial" panose="020B0604020202020204" pitchFamily="34" charset="0"/>
                  <a:cs typeface="Arial" panose="020B0604020202020204" pitchFamily="34" charset="0"/>
                </a:rPr>
                <a:t>02</a:t>
              </a:r>
              <a:endParaRPr lang="zh-CN" altLang="en-US" sz="2490" dirty="0">
                <a:solidFill>
                  <a:schemeClr val="bg1"/>
                </a:solidFill>
                <a:latin typeface="Arial" panose="020B0604020202020204" pitchFamily="34" charset="0"/>
                <a:cs typeface="Arial" panose="020B0604020202020204" pitchFamily="34" charset="0"/>
              </a:endParaRPr>
            </a:p>
          </p:txBody>
        </p:sp>
      </p:grpSp>
      <p:sp>
        <p:nvSpPr>
          <p:cNvPr id="63" name="矩形 62"/>
          <p:cNvSpPr/>
          <p:nvPr/>
        </p:nvSpPr>
        <p:spPr>
          <a:xfrm>
            <a:off x="7769184" y="4692540"/>
            <a:ext cx="1312991" cy="430879"/>
          </a:xfrm>
          <a:prstGeom prst="rect">
            <a:avLst/>
          </a:prstGeom>
        </p:spPr>
        <p:txBody>
          <a:bodyPr wrap="none" lIns="91431" tIns="45716" rIns="91431" bIns="45716">
            <a:spAutoFit/>
          </a:bodyPr>
          <a:lstStyle/>
          <a:p>
            <a:r>
              <a:rPr lang="zh-CN" altLang="en-US" sz="22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4" name="矩形 47"/>
          <p:cNvSpPr>
            <a:spLocks noChangeArrowheads="1"/>
          </p:cNvSpPr>
          <p:nvPr/>
        </p:nvSpPr>
        <p:spPr bwMode="auto">
          <a:xfrm>
            <a:off x="7769188" y="5065073"/>
            <a:ext cx="3152493"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在此录入上述图表的描述说明，在此录入上述图表的描述说明，在此录入上述图表的描述说明。</a:t>
            </a:r>
            <a:endParaRPr lang="zh-CN" altLang="en-US" sz="1400" dirty="0">
              <a:solidFill>
                <a:schemeClr val="tx1">
                  <a:lumMod val="65000"/>
                  <a:lumOff val="35000"/>
                </a:schemeClr>
              </a:solidFill>
              <a:sym typeface="微软雅黑" panose="020B0503020204020204" pitchFamily="34" charset="-122"/>
            </a:endParaRPr>
          </a:p>
        </p:txBody>
      </p:sp>
      <p:grpSp>
        <p:nvGrpSpPr>
          <p:cNvPr id="65" name="组合 64"/>
          <p:cNvGrpSpPr/>
          <p:nvPr/>
        </p:nvGrpSpPr>
        <p:grpSpPr>
          <a:xfrm>
            <a:off x="7068436" y="4696203"/>
            <a:ext cx="540463" cy="533400"/>
            <a:chOff x="1672834" y="2235200"/>
            <a:chExt cx="540533" cy="533400"/>
          </a:xfrm>
        </p:grpSpPr>
        <p:sp>
          <p:nvSpPr>
            <p:cNvPr id="66" name="椭圆 65"/>
            <p:cNvSpPr/>
            <p:nvPr/>
          </p:nvSpPr>
          <p:spPr>
            <a:xfrm>
              <a:off x="1676400" y="2235200"/>
              <a:ext cx="533400" cy="533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dirty="0">
                <a:latin typeface="Arial" panose="020B0604020202020204" pitchFamily="34" charset="0"/>
                <a:cs typeface="Arial" panose="020B0604020202020204" pitchFamily="34" charset="0"/>
              </a:endParaRPr>
            </a:p>
          </p:txBody>
        </p:sp>
        <p:sp>
          <p:nvSpPr>
            <p:cNvPr id="67" name="矩形 66"/>
            <p:cNvSpPr/>
            <p:nvPr/>
          </p:nvSpPr>
          <p:spPr>
            <a:xfrm>
              <a:off x="1672834" y="2269109"/>
              <a:ext cx="540533" cy="475387"/>
            </a:xfrm>
            <a:prstGeom prst="rect">
              <a:avLst/>
            </a:prstGeom>
          </p:spPr>
          <p:txBody>
            <a:bodyPr wrap="none">
              <a:spAutoFit/>
            </a:bodyPr>
            <a:lstStyle/>
            <a:p>
              <a:pPr algn="ctr"/>
              <a:r>
                <a:rPr lang="en-US" altLang="zh-CN" sz="2490" dirty="0">
                  <a:solidFill>
                    <a:schemeClr val="bg1"/>
                  </a:solidFill>
                  <a:latin typeface="Arial" panose="020B0604020202020204" pitchFamily="34" charset="0"/>
                  <a:cs typeface="Arial" panose="020B0604020202020204" pitchFamily="34" charset="0"/>
                </a:rPr>
                <a:t>03</a:t>
              </a:r>
              <a:endParaRPr lang="zh-CN" altLang="en-US" sz="2490" dirty="0">
                <a:solidFill>
                  <a:schemeClr val="bg1"/>
                </a:solidFill>
                <a:latin typeface="Arial" panose="020B0604020202020204" pitchFamily="34" charset="0"/>
                <a:cs typeface="Arial" panose="020B0604020202020204" pitchFamily="34" charset="0"/>
              </a:endParaRPr>
            </a:p>
          </p:txBody>
        </p:sp>
      </p:grpSp>
      <p:sp>
        <p:nvSpPr>
          <p:cNvPr id="36" name="标题 35"/>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750"/>
                                        <p:tgtEl>
                                          <p:spTgt spid="2"/>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p:cTn id="11" dur="400" fill="hold"/>
                                        <p:tgtEl>
                                          <p:spTgt spid="46"/>
                                        </p:tgtEl>
                                        <p:attrNameLst>
                                          <p:attrName>ppt_w</p:attrName>
                                        </p:attrNameLst>
                                      </p:cBhvr>
                                      <p:tavLst>
                                        <p:tav tm="0">
                                          <p:val>
                                            <p:fltVal val="0"/>
                                          </p:val>
                                        </p:tav>
                                        <p:tav tm="100000">
                                          <p:val>
                                            <p:strVal val="#ppt_w"/>
                                          </p:val>
                                        </p:tav>
                                      </p:tavLst>
                                    </p:anim>
                                    <p:anim calcmode="lin" valueType="num">
                                      <p:cBhvr>
                                        <p:cTn id="12" dur="400" fill="hold"/>
                                        <p:tgtEl>
                                          <p:spTgt spid="46"/>
                                        </p:tgtEl>
                                        <p:attrNameLst>
                                          <p:attrName>ppt_h</p:attrName>
                                        </p:attrNameLst>
                                      </p:cBhvr>
                                      <p:tavLst>
                                        <p:tav tm="0">
                                          <p:val>
                                            <p:fltVal val="0"/>
                                          </p:val>
                                        </p:tav>
                                        <p:tav tm="100000">
                                          <p:val>
                                            <p:strVal val="#ppt_h"/>
                                          </p:val>
                                        </p:tav>
                                      </p:tavLst>
                                    </p:anim>
                                    <p:animEffect transition="in" filter="fade">
                                      <p:cBhvr>
                                        <p:cTn id="13" dur="400"/>
                                        <p:tgtEl>
                                          <p:spTgt spid="46"/>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400" fill="hold"/>
                                        <p:tgtEl>
                                          <p:spTgt spid="55"/>
                                        </p:tgtEl>
                                        <p:attrNameLst>
                                          <p:attrName>ppt_w</p:attrName>
                                        </p:attrNameLst>
                                      </p:cBhvr>
                                      <p:tavLst>
                                        <p:tav tm="0">
                                          <p:val>
                                            <p:fltVal val="0"/>
                                          </p:val>
                                        </p:tav>
                                        <p:tav tm="100000">
                                          <p:val>
                                            <p:strVal val="#ppt_w"/>
                                          </p:val>
                                        </p:tav>
                                      </p:tavLst>
                                    </p:anim>
                                    <p:anim calcmode="lin" valueType="num">
                                      <p:cBhvr>
                                        <p:cTn id="18" dur="400" fill="hold"/>
                                        <p:tgtEl>
                                          <p:spTgt spid="55"/>
                                        </p:tgtEl>
                                        <p:attrNameLst>
                                          <p:attrName>ppt_h</p:attrName>
                                        </p:attrNameLst>
                                      </p:cBhvr>
                                      <p:tavLst>
                                        <p:tav tm="0">
                                          <p:val>
                                            <p:fltVal val="0"/>
                                          </p:val>
                                        </p:tav>
                                        <p:tav tm="100000">
                                          <p:val>
                                            <p:strVal val="#ppt_h"/>
                                          </p:val>
                                        </p:tav>
                                      </p:tavLst>
                                    </p:anim>
                                    <p:animEffect transition="in" filter="fade">
                                      <p:cBhvr>
                                        <p:cTn id="19" dur="400"/>
                                        <p:tgtEl>
                                          <p:spTgt spid="55"/>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left)">
                                      <p:cBhvr>
                                        <p:cTn id="23" dur="500"/>
                                        <p:tgtEl>
                                          <p:spTgt spid="4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left)">
                                      <p:cBhvr>
                                        <p:cTn id="26" dur="500"/>
                                        <p:tgtEl>
                                          <p:spTgt spid="45"/>
                                        </p:tgtEl>
                                      </p:cBhvr>
                                    </p:animEffect>
                                  </p:childTnLst>
                                </p:cTn>
                              </p:par>
                            </p:childTnLst>
                          </p:cTn>
                        </p:par>
                        <p:par>
                          <p:cTn id="27" fill="hold">
                            <p:stCondLst>
                              <p:cond delay="2500"/>
                            </p:stCondLst>
                            <p:childTnLst>
                              <p:par>
                                <p:cTn id="28" presetID="53" presetClass="entr" presetSubtype="16" fill="hold" nodeType="afterEffect">
                                  <p:stCondLst>
                                    <p:cond delay="250"/>
                                  </p:stCondLst>
                                  <p:childTnLst>
                                    <p:set>
                                      <p:cBhvr>
                                        <p:cTn id="29" dur="1" fill="hold">
                                          <p:stCondLst>
                                            <p:cond delay="0"/>
                                          </p:stCondLst>
                                        </p:cTn>
                                        <p:tgtEl>
                                          <p:spTgt spid="49"/>
                                        </p:tgtEl>
                                        <p:attrNameLst>
                                          <p:attrName>style.visibility</p:attrName>
                                        </p:attrNameLst>
                                      </p:cBhvr>
                                      <p:to>
                                        <p:strVal val="visible"/>
                                      </p:to>
                                    </p:set>
                                    <p:anim calcmode="lin" valueType="num">
                                      <p:cBhvr>
                                        <p:cTn id="30" dur="400" fill="hold"/>
                                        <p:tgtEl>
                                          <p:spTgt spid="49"/>
                                        </p:tgtEl>
                                        <p:attrNameLst>
                                          <p:attrName>ppt_w</p:attrName>
                                        </p:attrNameLst>
                                      </p:cBhvr>
                                      <p:tavLst>
                                        <p:tav tm="0">
                                          <p:val>
                                            <p:fltVal val="0"/>
                                          </p:val>
                                        </p:tav>
                                        <p:tav tm="100000">
                                          <p:val>
                                            <p:strVal val="#ppt_w"/>
                                          </p:val>
                                        </p:tav>
                                      </p:tavLst>
                                    </p:anim>
                                    <p:anim calcmode="lin" valueType="num">
                                      <p:cBhvr>
                                        <p:cTn id="31" dur="400" fill="hold"/>
                                        <p:tgtEl>
                                          <p:spTgt spid="49"/>
                                        </p:tgtEl>
                                        <p:attrNameLst>
                                          <p:attrName>ppt_h</p:attrName>
                                        </p:attrNameLst>
                                      </p:cBhvr>
                                      <p:tavLst>
                                        <p:tav tm="0">
                                          <p:val>
                                            <p:fltVal val="0"/>
                                          </p:val>
                                        </p:tav>
                                        <p:tav tm="100000">
                                          <p:val>
                                            <p:strVal val="#ppt_h"/>
                                          </p:val>
                                        </p:tav>
                                      </p:tavLst>
                                    </p:anim>
                                    <p:animEffect transition="in" filter="fade">
                                      <p:cBhvr>
                                        <p:cTn id="32" dur="400"/>
                                        <p:tgtEl>
                                          <p:spTgt spid="49"/>
                                        </p:tgtEl>
                                      </p:cBhvr>
                                    </p:animEffect>
                                  </p:childTnLst>
                                </p:cTn>
                              </p:par>
                            </p:childTnLst>
                          </p:cTn>
                        </p:par>
                        <p:par>
                          <p:cTn id="33" fill="hold">
                            <p:stCondLst>
                              <p:cond delay="3250"/>
                            </p:stCondLst>
                            <p:childTnLst>
                              <p:par>
                                <p:cTn id="34" presetID="53" presetClass="entr" presetSubtype="16" fill="hold" nodeType="afterEffect">
                                  <p:stCondLst>
                                    <p:cond delay="0"/>
                                  </p:stCondLst>
                                  <p:childTnLst>
                                    <p:set>
                                      <p:cBhvr>
                                        <p:cTn id="35" dur="1" fill="hold">
                                          <p:stCondLst>
                                            <p:cond delay="0"/>
                                          </p:stCondLst>
                                        </p:cTn>
                                        <p:tgtEl>
                                          <p:spTgt spid="60"/>
                                        </p:tgtEl>
                                        <p:attrNameLst>
                                          <p:attrName>style.visibility</p:attrName>
                                        </p:attrNameLst>
                                      </p:cBhvr>
                                      <p:to>
                                        <p:strVal val="visible"/>
                                      </p:to>
                                    </p:set>
                                    <p:anim calcmode="lin" valueType="num">
                                      <p:cBhvr>
                                        <p:cTn id="36" dur="400" fill="hold"/>
                                        <p:tgtEl>
                                          <p:spTgt spid="60"/>
                                        </p:tgtEl>
                                        <p:attrNameLst>
                                          <p:attrName>ppt_w</p:attrName>
                                        </p:attrNameLst>
                                      </p:cBhvr>
                                      <p:tavLst>
                                        <p:tav tm="0">
                                          <p:val>
                                            <p:fltVal val="0"/>
                                          </p:val>
                                        </p:tav>
                                        <p:tav tm="100000">
                                          <p:val>
                                            <p:strVal val="#ppt_w"/>
                                          </p:val>
                                        </p:tav>
                                      </p:tavLst>
                                    </p:anim>
                                    <p:anim calcmode="lin" valueType="num">
                                      <p:cBhvr>
                                        <p:cTn id="37" dur="400" fill="hold"/>
                                        <p:tgtEl>
                                          <p:spTgt spid="60"/>
                                        </p:tgtEl>
                                        <p:attrNameLst>
                                          <p:attrName>ppt_h</p:attrName>
                                        </p:attrNameLst>
                                      </p:cBhvr>
                                      <p:tavLst>
                                        <p:tav tm="0">
                                          <p:val>
                                            <p:fltVal val="0"/>
                                          </p:val>
                                        </p:tav>
                                        <p:tav tm="100000">
                                          <p:val>
                                            <p:strVal val="#ppt_h"/>
                                          </p:val>
                                        </p:tav>
                                      </p:tavLst>
                                    </p:anim>
                                    <p:animEffect transition="in" filter="fade">
                                      <p:cBhvr>
                                        <p:cTn id="38" dur="400"/>
                                        <p:tgtEl>
                                          <p:spTgt spid="60"/>
                                        </p:tgtEl>
                                      </p:cBhvr>
                                    </p:animEffect>
                                  </p:childTnLst>
                                </p:cTn>
                              </p:par>
                            </p:childTnLst>
                          </p:cTn>
                        </p:par>
                        <p:par>
                          <p:cTn id="39" fill="hold">
                            <p:stCondLst>
                              <p:cond delay="3750"/>
                            </p:stCondLst>
                            <p:childTnLst>
                              <p:par>
                                <p:cTn id="40" presetID="22" presetClass="entr" presetSubtype="8" fill="hold" grpId="0" nodeType="after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wipe(left)">
                                      <p:cBhvr>
                                        <p:cTn id="42" dur="500"/>
                                        <p:tgtEl>
                                          <p:spTgt spid="58"/>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left)">
                                      <p:cBhvr>
                                        <p:cTn id="45" dur="500"/>
                                        <p:tgtEl>
                                          <p:spTgt spid="59"/>
                                        </p:tgtEl>
                                      </p:cBhvr>
                                    </p:animEffect>
                                  </p:childTnLst>
                                </p:cTn>
                              </p:par>
                            </p:childTnLst>
                          </p:cTn>
                        </p:par>
                        <p:par>
                          <p:cTn id="46" fill="hold">
                            <p:stCondLst>
                              <p:cond delay="4250"/>
                            </p:stCondLst>
                            <p:childTnLst>
                              <p:par>
                                <p:cTn id="47" presetID="53" presetClass="entr" presetSubtype="16" fill="hold" nodeType="afterEffect">
                                  <p:stCondLst>
                                    <p:cond delay="250"/>
                                  </p:stCondLst>
                                  <p:childTnLst>
                                    <p:set>
                                      <p:cBhvr>
                                        <p:cTn id="48" dur="1" fill="hold">
                                          <p:stCondLst>
                                            <p:cond delay="0"/>
                                          </p:stCondLst>
                                        </p:cTn>
                                        <p:tgtEl>
                                          <p:spTgt spid="52"/>
                                        </p:tgtEl>
                                        <p:attrNameLst>
                                          <p:attrName>style.visibility</p:attrName>
                                        </p:attrNameLst>
                                      </p:cBhvr>
                                      <p:to>
                                        <p:strVal val="visible"/>
                                      </p:to>
                                    </p:set>
                                    <p:anim calcmode="lin" valueType="num">
                                      <p:cBhvr>
                                        <p:cTn id="49" dur="400" fill="hold"/>
                                        <p:tgtEl>
                                          <p:spTgt spid="52"/>
                                        </p:tgtEl>
                                        <p:attrNameLst>
                                          <p:attrName>ppt_w</p:attrName>
                                        </p:attrNameLst>
                                      </p:cBhvr>
                                      <p:tavLst>
                                        <p:tav tm="0">
                                          <p:val>
                                            <p:fltVal val="0"/>
                                          </p:val>
                                        </p:tav>
                                        <p:tav tm="100000">
                                          <p:val>
                                            <p:strVal val="#ppt_w"/>
                                          </p:val>
                                        </p:tav>
                                      </p:tavLst>
                                    </p:anim>
                                    <p:anim calcmode="lin" valueType="num">
                                      <p:cBhvr>
                                        <p:cTn id="50" dur="400" fill="hold"/>
                                        <p:tgtEl>
                                          <p:spTgt spid="52"/>
                                        </p:tgtEl>
                                        <p:attrNameLst>
                                          <p:attrName>ppt_h</p:attrName>
                                        </p:attrNameLst>
                                      </p:cBhvr>
                                      <p:tavLst>
                                        <p:tav tm="0">
                                          <p:val>
                                            <p:fltVal val="0"/>
                                          </p:val>
                                        </p:tav>
                                        <p:tav tm="100000">
                                          <p:val>
                                            <p:strVal val="#ppt_h"/>
                                          </p:val>
                                        </p:tav>
                                      </p:tavLst>
                                    </p:anim>
                                    <p:animEffect transition="in" filter="fade">
                                      <p:cBhvr>
                                        <p:cTn id="51" dur="400"/>
                                        <p:tgtEl>
                                          <p:spTgt spid="52"/>
                                        </p:tgtEl>
                                      </p:cBhvr>
                                    </p:animEffect>
                                  </p:childTnLst>
                                </p:cTn>
                              </p:par>
                            </p:childTnLst>
                          </p:cTn>
                        </p:par>
                        <p:par>
                          <p:cTn id="52" fill="hold">
                            <p:stCondLst>
                              <p:cond delay="5000"/>
                            </p:stCondLst>
                            <p:childTnLst>
                              <p:par>
                                <p:cTn id="53" presetID="53" presetClass="entr" presetSubtype="16" fill="hold" nodeType="afterEffect">
                                  <p:stCondLst>
                                    <p:cond delay="0"/>
                                  </p:stCondLst>
                                  <p:childTnLst>
                                    <p:set>
                                      <p:cBhvr>
                                        <p:cTn id="54" dur="1" fill="hold">
                                          <p:stCondLst>
                                            <p:cond delay="0"/>
                                          </p:stCondLst>
                                        </p:cTn>
                                        <p:tgtEl>
                                          <p:spTgt spid="65"/>
                                        </p:tgtEl>
                                        <p:attrNameLst>
                                          <p:attrName>style.visibility</p:attrName>
                                        </p:attrNameLst>
                                      </p:cBhvr>
                                      <p:to>
                                        <p:strVal val="visible"/>
                                      </p:to>
                                    </p:set>
                                    <p:anim calcmode="lin" valueType="num">
                                      <p:cBhvr>
                                        <p:cTn id="55" dur="400" fill="hold"/>
                                        <p:tgtEl>
                                          <p:spTgt spid="65"/>
                                        </p:tgtEl>
                                        <p:attrNameLst>
                                          <p:attrName>ppt_w</p:attrName>
                                        </p:attrNameLst>
                                      </p:cBhvr>
                                      <p:tavLst>
                                        <p:tav tm="0">
                                          <p:val>
                                            <p:fltVal val="0"/>
                                          </p:val>
                                        </p:tav>
                                        <p:tav tm="100000">
                                          <p:val>
                                            <p:strVal val="#ppt_w"/>
                                          </p:val>
                                        </p:tav>
                                      </p:tavLst>
                                    </p:anim>
                                    <p:anim calcmode="lin" valueType="num">
                                      <p:cBhvr>
                                        <p:cTn id="56" dur="400" fill="hold"/>
                                        <p:tgtEl>
                                          <p:spTgt spid="65"/>
                                        </p:tgtEl>
                                        <p:attrNameLst>
                                          <p:attrName>ppt_h</p:attrName>
                                        </p:attrNameLst>
                                      </p:cBhvr>
                                      <p:tavLst>
                                        <p:tav tm="0">
                                          <p:val>
                                            <p:fltVal val="0"/>
                                          </p:val>
                                        </p:tav>
                                        <p:tav tm="100000">
                                          <p:val>
                                            <p:strVal val="#ppt_h"/>
                                          </p:val>
                                        </p:tav>
                                      </p:tavLst>
                                    </p:anim>
                                    <p:animEffect transition="in" filter="fade">
                                      <p:cBhvr>
                                        <p:cTn id="57" dur="400"/>
                                        <p:tgtEl>
                                          <p:spTgt spid="65"/>
                                        </p:tgtEl>
                                      </p:cBhvr>
                                    </p:animEffect>
                                  </p:childTnLst>
                                </p:cTn>
                              </p:par>
                            </p:childTnLst>
                          </p:cTn>
                        </p:par>
                        <p:par>
                          <p:cTn id="58" fill="hold">
                            <p:stCondLst>
                              <p:cond delay="5500"/>
                            </p:stCondLst>
                            <p:childTnLst>
                              <p:par>
                                <p:cTn id="59" presetID="22" presetClass="entr" presetSubtype="8" fill="hold" grpId="0" nodeType="afterEffect">
                                  <p:stCondLst>
                                    <p:cond delay="0"/>
                                  </p:stCondLst>
                                  <p:childTnLst>
                                    <p:set>
                                      <p:cBhvr>
                                        <p:cTn id="60" dur="1" fill="hold">
                                          <p:stCondLst>
                                            <p:cond delay="0"/>
                                          </p:stCondLst>
                                        </p:cTn>
                                        <p:tgtEl>
                                          <p:spTgt spid="63"/>
                                        </p:tgtEl>
                                        <p:attrNameLst>
                                          <p:attrName>style.visibility</p:attrName>
                                        </p:attrNameLst>
                                      </p:cBhvr>
                                      <p:to>
                                        <p:strVal val="visible"/>
                                      </p:to>
                                    </p:set>
                                    <p:animEffect transition="in" filter="wipe(left)">
                                      <p:cBhvr>
                                        <p:cTn id="61" dur="500"/>
                                        <p:tgtEl>
                                          <p:spTgt spid="63"/>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64"/>
                                        </p:tgtEl>
                                        <p:attrNameLst>
                                          <p:attrName>style.visibility</p:attrName>
                                        </p:attrNameLst>
                                      </p:cBhvr>
                                      <p:to>
                                        <p:strVal val="visible"/>
                                      </p:to>
                                    </p:set>
                                    <p:animEffect transition="in" filter="wipe(left)">
                                      <p:cBhvr>
                                        <p:cTn id="6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58" grpId="0"/>
      <p:bldP spid="59" grpId="0"/>
      <p:bldP spid="63" grpId="0"/>
      <p:bldP spid="6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3978087" y="1580384"/>
            <a:ext cx="4234242" cy="3996267"/>
            <a:chOff x="877570" y="1462088"/>
            <a:chExt cx="3176095" cy="2997200"/>
          </a:xfrm>
        </p:grpSpPr>
        <p:grpSp>
          <p:nvGrpSpPr>
            <p:cNvPr id="28" name="组合 27"/>
            <p:cNvGrpSpPr/>
            <p:nvPr/>
          </p:nvGrpSpPr>
          <p:grpSpPr>
            <a:xfrm>
              <a:off x="877570" y="1462088"/>
              <a:ext cx="3044825" cy="2997200"/>
              <a:chOff x="2432050" y="1462088"/>
              <a:chExt cx="3044825" cy="2997200"/>
            </a:xfrm>
          </p:grpSpPr>
          <p:grpSp>
            <p:nvGrpSpPr>
              <p:cNvPr id="32" name="组合 31"/>
              <p:cNvGrpSpPr/>
              <p:nvPr/>
            </p:nvGrpSpPr>
            <p:grpSpPr>
              <a:xfrm>
                <a:off x="2432050" y="1462088"/>
                <a:ext cx="2470150" cy="2997200"/>
                <a:chOff x="2432050" y="1462088"/>
                <a:chExt cx="2470150" cy="2997200"/>
              </a:xfrm>
            </p:grpSpPr>
            <p:sp>
              <p:nvSpPr>
                <p:cNvPr id="40" name="Freeform 5"/>
                <p:cNvSpPr/>
                <p:nvPr/>
              </p:nvSpPr>
              <p:spPr bwMode="auto">
                <a:xfrm>
                  <a:off x="2432050" y="1484313"/>
                  <a:ext cx="2403475" cy="2974975"/>
                </a:xfrm>
                <a:custGeom>
                  <a:avLst/>
                  <a:gdLst>
                    <a:gd name="T0" fmla="*/ 534 w 1514"/>
                    <a:gd name="T1" fmla="*/ 0 h 1874"/>
                    <a:gd name="T2" fmla="*/ 502 w 1514"/>
                    <a:gd name="T3" fmla="*/ 16 h 1874"/>
                    <a:gd name="T4" fmla="*/ 416 w 1514"/>
                    <a:gd name="T5" fmla="*/ 70 h 1874"/>
                    <a:gd name="T6" fmla="*/ 360 w 1514"/>
                    <a:gd name="T7" fmla="*/ 114 h 1874"/>
                    <a:gd name="T8" fmla="*/ 298 w 1514"/>
                    <a:gd name="T9" fmla="*/ 170 h 1874"/>
                    <a:gd name="T10" fmla="*/ 232 w 1514"/>
                    <a:gd name="T11" fmla="*/ 238 h 1874"/>
                    <a:gd name="T12" fmla="*/ 164 w 1514"/>
                    <a:gd name="T13" fmla="*/ 322 h 1874"/>
                    <a:gd name="T14" fmla="*/ 148 w 1514"/>
                    <a:gd name="T15" fmla="*/ 346 h 1874"/>
                    <a:gd name="T16" fmla="*/ 104 w 1514"/>
                    <a:gd name="T17" fmla="*/ 424 h 1874"/>
                    <a:gd name="T18" fmla="*/ 56 w 1514"/>
                    <a:gd name="T19" fmla="*/ 540 h 1874"/>
                    <a:gd name="T20" fmla="*/ 22 w 1514"/>
                    <a:gd name="T21" fmla="*/ 668 h 1874"/>
                    <a:gd name="T22" fmla="*/ 4 w 1514"/>
                    <a:gd name="T23" fmla="*/ 802 h 1874"/>
                    <a:gd name="T24" fmla="*/ 2 w 1514"/>
                    <a:gd name="T25" fmla="*/ 942 h 1874"/>
                    <a:gd name="T26" fmla="*/ 12 w 1514"/>
                    <a:gd name="T27" fmla="*/ 1046 h 1874"/>
                    <a:gd name="T28" fmla="*/ 26 w 1514"/>
                    <a:gd name="T29" fmla="*/ 1114 h 1874"/>
                    <a:gd name="T30" fmla="*/ 44 w 1514"/>
                    <a:gd name="T31" fmla="*/ 1180 h 1874"/>
                    <a:gd name="T32" fmla="*/ 68 w 1514"/>
                    <a:gd name="T33" fmla="*/ 1244 h 1874"/>
                    <a:gd name="T34" fmla="*/ 96 w 1514"/>
                    <a:gd name="T35" fmla="*/ 1306 h 1874"/>
                    <a:gd name="T36" fmla="*/ 112 w 1514"/>
                    <a:gd name="T37" fmla="*/ 1336 h 1874"/>
                    <a:gd name="T38" fmla="*/ 188 w 1514"/>
                    <a:gd name="T39" fmla="*/ 1450 h 1874"/>
                    <a:gd name="T40" fmla="*/ 270 w 1514"/>
                    <a:gd name="T41" fmla="*/ 1550 h 1874"/>
                    <a:gd name="T42" fmla="*/ 364 w 1514"/>
                    <a:gd name="T43" fmla="*/ 1636 h 1874"/>
                    <a:gd name="T44" fmla="*/ 462 w 1514"/>
                    <a:gd name="T45" fmla="*/ 1710 h 1874"/>
                    <a:gd name="T46" fmla="*/ 568 w 1514"/>
                    <a:gd name="T47" fmla="*/ 1770 h 1874"/>
                    <a:gd name="T48" fmla="*/ 676 w 1514"/>
                    <a:gd name="T49" fmla="*/ 1818 h 1874"/>
                    <a:gd name="T50" fmla="*/ 788 w 1514"/>
                    <a:gd name="T51" fmla="*/ 1850 h 1874"/>
                    <a:gd name="T52" fmla="*/ 902 w 1514"/>
                    <a:gd name="T53" fmla="*/ 1868 h 1874"/>
                    <a:gd name="T54" fmla="*/ 960 w 1514"/>
                    <a:gd name="T55" fmla="*/ 1872 h 1874"/>
                    <a:gd name="T56" fmla="*/ 1066 w 1514"/>
                    <a:gd name="T57" fmla="*/ 1872 h 1874"/>
                    <a:gd name="T58" fmla="*/ 1166 w 1514"/>
                    <a:gd name="T59" fmla="*/ 1860 h 1874"/>
                    <a:gd name="T60" fmla="*/ 1256 w 1514"/>
                    <a:gd name="T61" fmla="*/ 1840 h 1874"/>
                    <a:gd name="T62" fmla="*/ 1334 w 1514"/>
                    <a:gd name="T63" fmla="*/ 1816 h 1874"/>
                    <a:gd name="T64" fmla="*/ 1402 w 1514"/>
                    <a:gd name="T65" fmla="*/ 1788 h 1874"/>
                    <a:gd name="T66" fmla="*/ 1456 w 1514"/>
                    <a:gd name="T67" fmla="*/ 1758 h 1874"/>
                    <a:gd name="T68" fmla="*/ 1496 w 1514"/>
                    <a:gd name="T69" fmla="*/ 1730 h 1874"/>
                    <a:gd name="T70" fmla="*/ 1512 w 1514"/>
                    <a:gd name="T71" fmla="*/ 1716 h 1874"/>
                    <a:gd name="T72" fmla="*/ 1514 w 1514"/>
                    <a:gd name="T73" fmla="*/ 1706 h 1874"/>
                    <a:gd name="T74" fmla="*/ 1504 w 1514"/>
                    <a:gd name="T75" fmla="*/ 1658 h 1874"/>
                    <a:gd name="T76" fmla="*/ 1470 w 1514"/>
                    <a:gd name="T77" fmla="*/ 1580 h 1874"/>
                    <a:gd name="T78" fmla="*/ 1388 w 1514"/>
                    <a:gd name="T79" fmla="*/ 1420 h 1874"/>
                    <a:gd name="T80" fmla="*/ 1232 w 1514"/>
                    <a:gd name="T81" fmla="*/ 1144 h 1874"/>
                    <a:gd name="T82" fmla="*/ 1048 w 1514"/>
                    <a:gd name="T83" fmla="*/ 832 h 1874"/>
                    <a:gd name="T84" fmla="*/ 696 w 1514"/>
                    <a:gd name="T85" fmla="*/ 258 h 1874"/>
                    <a:gd name="T86" fmla="*/ 534 w 1514"/>
                    <a:gd name="T87" fmla="*/ 0 h 1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14" h="1874">
                      <a:moveTo>
                        <a:pt x="534" y="0"/>
                      </a:moveTo>
                      <a:lnTo>
                        <a:pt x="534" y="0"/>
                      </a:lnTo>
                      <a:lnTo>
                        <a:pt x="526" y="4"/>
                      </a:lnTo>
                      <a:lnTo>
                        <a:pt x="502" y="16"/>
                      </a:lnTo>
                      <a:lnTo>
                        <a:pt x="464" y="38"/>
                      </a:lnTo>
                      <a:lnTo>
                        <a:pt x="416" y="70"/>
                      </a:lnTo>
                      <a:lnTo>
                        <a:pt x="390" y="90"/>
                      </a:lnTo>
                      <a:lnTo>
                        <a:pt x="360" y="114"/>
                      </a:lnTo>
                      <a:lnTo>
                        <a:pt x="330" y="140"/>
                      </a:lnTo>
                      <a:lnTo>
                        <a:pt x="298" y="170"/>
                      </a:lnTo>
                      <a:lnTo>
                        <a:pt x="266" y="202"/>
                      </a:lnTo>
                      <a:lnTo>
                        <a:pt x="232" y="238"/>
                      </a:lnTo>
                      <a:lnTo>
                        <a:pt x="198" y="280"/>
                      </a:lnTo>
                      <a:lnTo>
                        <a:pt x="164" y="322"/>
                      </a:lnTo>
                      <a:lnTo>
                        <a:pt x="164" y="322"/>
                      </a:lnTo>
                      <a:lnTo>
                        <a:pt x="148" y="346"/>
                      </a:lnTo>
                      <a:lnTo>
                        <a:pt x="134" y="372"/>
                      </a:lnTo>
                      <a:lnTo>
                        <a:pt x="104" y="424"/>
                      </a:lnTo>
                      <a:lnTo>
                        <a:pt x="78" y="480"/>
                      </a:lnTo>
                      <a:lnTo>
                        <a:pt x="56" y="540"/>
                      </a:lnTo>
                      <a:lnTo>
                        <a:pt x="36" y="602"/>
                      </a:lnTo>
                      <a:lnTo>
                        <a:pt x="22" y="668"/>
                      </a:lnTo>
                      <a:lnTo>
                        <a:pt x="10" y="734"/>
                      </a:lnTo>
                      <a:lnTo>
                        <a:pt x="4" y="802"/>
                      </a:lnTo>
                      <a:lnTo>
                        <a:pt x="0" y="872"/>
                      </a:lnTo>
                      <a:lnTo>
                        <a:pt x="2" y="942"/>
                      </a:lnTo>
                      <a:lnTo>
                        <a:pt x="8" y="1010"/>
                      </a:lnTo>
                      <a:lnTo>
                        <a:pt x="12" y="1046"/>
                      </a:lnTo>
                      <a:lnTo>
                        <a:pt x="18" y="1080"/>
                      </a:lnTo>
                      <a:lnTo>
                        <a:pt x="26" y="1114"/>
                      </a:lnTo>
                      <a:lnTo>
                        <a:pt x="34" y="1146"/>
                      </a:lnTo>
                      <a:lnTo>
                        <a:pt x="44" y="1180"/>
                      </a:lnTo>
                      <a:lnTo>
                        <a:pt x="56" y="1212"/>
                      </a:lnTo>
                      <a:lnTo>
                        <a:pt x="68" y="1244"/>
                      </a:lnTo>
                      <a:lnTo>
                        <a:pt x="82" y="1276"/>
                      </a:lnTo>
                      <a:lnTo>
                        <a:pt x="96" y="1306"/>
                      </a:lnTo>
                      <a:lnTo>
                        <a:pt x="112" y="1336"/>
                      </a:lnTo>
                      <a:lnTo>
                        <a:pt x="112" y="1336"/>
                      </a:lnTo>
                      <a:lnTo>
                        <a:pt x="148" y="1394"/>
                      </a:lnTo>
                      <a:lnTo>
                        <a:pt x="188" y="1450"/>
                      </a:lnTo>
                      <a:lnTo>
                        <a:pt x="228" y="1500"/>
                      </a:lnTo>
                      <a:lnTo>
                        <a:pt x="270" y="1550"/>
                      </a:lnTo>
                      <a:lnTo>
                        <a:pt x="316" y="1594"/>
                      </a:lnTo>
                      <a:lnTo>
                        <a:pt x="364" y="1636"/>
                      </a:lnTo>
                      <a:lnTo>
                        <a:pt x="412" y="1674"/>
                      </a:lnTo>
                      <a:lnTo>
                        <a:pt x="462" y="1710"/>
                      </a:lnTo>
                      <a:lnTo>
                        <a:pt x="514" y="1742"/>
                      </a:lnTo>
                      <a:lnTo>
                        <a:pt x="568" y="1770"/>
                      </a:lnTo>
                      <a:lnTo>
                        <a:pt x="622" y="1796"/>
                      </a:lnTo>
                      <a:lnTo>
                        <a:pt x="676" y="1818"/>
                      </a:lnTo>
                      <a:lnTo>
                        <a:pt x="732" y="1836"/>
                      </a:lnTo>
                      <a:lnTo>
                        <a:pt x="788" y="1850"/>
                      </a:lnTo>
                      <a:lnTo>
                        <a:pt x="846" y="1862"/>
                      </a:lnTo>
                      <a:lnTo>
                        <a:pt x="902" y="1868"/>
                      </a:lnTo>
                      <a:lnTo>
                        <a:pt x="902" y="1868"/>
                      </a:lnTo>
                      <a:lnTo>
                        <a:pt x="960" y="1872"/>
                      </a:lnTo>
                      <a:lnTo>
                        <a:pt x="1014" y="1874"/>
                      </a:lnTo>
                      <a:lnTo>
                        <a:pt x="1066" y="1872"/>
                      </a:lnTo>
                      <a:lnTo>
                        <a:pt x="1118" y="1868"/>
                      </a:lnTo>
                      <a:lnTo>
                        <a:pt x="1166" y="1860"/>
                      </a:lnTo>
                      <a:lnTo>
                        <a:pt x="1212" y="1852"/>
                      </a:lnTo>
                      <a:lnTo>
                        <a:pt x="1256" y="1840"/>
                      </a:lnTo>
                      <a:lnTo>
                        <a:pt x="1296" y="1828"/>
                      </a:lnTo>
                      <a:lnTo>
                        <a:pt x="1334" y="1816"/>
                      </a:lnTo>
                      <a:lnTo>
                        <a:pt x="1370" y="1802"/>
                      </a:lnTo>
                      <a:lnTo>
                        <a:pt x="1402" y="1788"/>
                      </a:lnTo>
                      <a:lnTo>
                        <a:pt x="1430" y="1772"/>
                      </a:lnTo>
                      <a:lnTo>
                        <a:pt x="1456" y="1758"/>
                      </a:lnTo>
                      <a:lnTo>
                        <a:pt x="1478" y="1744"/>
                      </a:lnTo>
                      <a:lnTo>
                        <a:pt x="1496" y="1730"/>
                      </a:lnTo>
                      <a:lnTo>
                        <a:pt x="1512" y="1716"/>
                      </a:lnTo>
                      <a:lnTo>
                        <a:pt x="1512" y="1716"/>
                      </a:lnTo>
                      <a:lnTo>
                        <a:pt x="1514" y="1712"/>
                      </a:lnTo>
                      <a:lnTo>
                        <a:pt x="1514" y="1706"/>
                      </a:lnTo>
                      <a:lnTo>
                        <a:pt x="1512" y="1686"/>
                      </a:lnTo>
                      <a:lnTo>
                        <a:pt x="1504" y="1658"/>
                      </a:lnTo>
                      <a:lnTo>
                        <a:pt x="1490" y="1622"/>
                      </a:lnTo>
                      <a:lnTo>
                        <a:pt x="1470" y="1580"/>
                      </a:lnTo>
                      <a:lnTo>
                        <a:pt x="1448" y="1532"/>
                      </a:lnTo>
                      <a:lnTo>
                        <a:pt x="1388" y="1420"/>
                      </a:lnTo>
                      <a:lnTo>
                        <a:pt x="1316" y="1288"/>
                      </a:lnTo>
                      <a:lnTo>
                        <a:pt x="1232" y="1144"/>
                      </a:lnTo>
                      <a:lnTo>
                        <a:pt x="1142" y="990"/>
                      </a:lnTo>
                      <a:lnTo>
                        <a:pt x="1048" y="832"/>
                      </a:lnTo>
                      <a:lnTo>
                        <a:pt x="862" y="524"/>
                      </a:lnTo>
                      <a:lnTo>
                        <a:pt x="696" y="258"/>
                      </a:lnTo>
                      <a:lnTo>
                        <a:pt x="534" y="0"/>
                      </a:lnTo>
                      <a:lnTo>
                        <a:pt x="534" y="0"/>
                      </a:lnTo>
                      <a:close/>
                    </a:path>
                  </a:pathLst>
                </a:custGeom>
                <a:gradFill flip="none" rotWithShape="1">
                  <a:gsLst>
                    <a:gs pos="20000">
                      <a:schemeClr val="accent5"/>
                    </a:gs>
                    <a:gs pos="80000">
                      <a:schemeClr val="accent5">
                        <a:lumMod val="60000"/>
                        <a:lumOff val="40000"/>
                      </a:schemeClr>
                    </a:gs>
                  </a:gsLst>
                  <a:lin ang="4200000" scaled="0"/>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6"/>
                <p:cNvSpPr/>
                <p:nvPr/>
              </p:nvSpPr>
              <p:spPr bwMode="auto">
                <a:xfrm>
                  <a:off x="3149600" y="1462088"/>
                  <a:ext cx="1752600" cy="2822575"/>
                </a:xfrm>
                <a:custGeom>
                  <a:avLst/>
                  <a:gdLst>
                    <a:gd name="T0" fmla="*/ 332 w 1104"/>
                    <a:gd name="T1" fmla="*/ 72 h 1778"/>
                    <a:gd name="T2" fmla="*/ 280 w 1104"/>
                    <a:gd name="T3" fmla="*/ 42 h 1778"/>
                    <a:gd name="T4" fmla="*/ 226 w 1104"/>
                    <a:gd name="T5" fmla="*/ 20 h 1778"/>
                    <a:gd name="T6" fmla="*/ 162 w 1104"/>
                    <a:gd name="T7" fmla="*/ 2 h 1778"/>
                    <a:gd name="T8" fmla="*/ 146 w 1104"/>
                    <a:gd name="T9" fmla="*/ 0 h 1778"/>
                    <a:gd name="T10" fmla="*/ 114 w 1104"/>
                    <a:gd name="T11" fmla="*/ 4 h 1778"/>
                    <a:gd name="T12" fmla="*/ 84 w 1104"/>
                    <a:gd name="T13" fmla="*/ 14 h 1778"/>
                    <a:gd name="T14" fmla="*/ 58 w 1104"/>
                    <a:gd name="T15" fmla="*/ 36 h 1778"/>
                    <a:gd name="T16" fmla="*/ 34 w 1104"/>
                    <a:gd name="T17" fmla="*/ 66 h 1778"/>
                    <a:gd name="T18" fmla="*/ 16 w 1104"/>
                    <a:gd name="T19" fmla="*/ 106 h 1778"/>
                    <a:gd name="T20" fmla="*/ 6 w 1104"/>
                    <a:gd name="T21" fmla="*/ 158 h 1778"/>
                    <a:gd name="T22" fmla="*/ 0 w 1104"/>
                    <a:gd name="T23" fmla="*/ 222 h 1778"/>
                    <a:gd name="T24" fmla="*/ 2 w 1104"/>
                    <a:gd name="T25" fmla="*/ 258 h 1778"/>
                    <a:gd name="T26" fmla="*/ 8 w 1104"/>
                    <a:gd name="T27" fmla="*/ 344 h 1778"/>
                    <a:gd name="T28" fmla="*/ 22 w 1104"/>
                    <a:gd name="T29" fmla="*/ 440 h 1778"/>
                    <a:gd name="T30" fmla="*/ 66 w 1104"/>
                    <a:gd name="T31" fmla="*/ 644 h 1778"/>
                    <a:gd name="T32" fmla="*/ 112 w 1104"/>
                    <a:gd name="T33" fmla="*/ 800 h 1778"/>
                    <a:gd name="T34" fmla="*/ 148 w 1104"/>
                    <a:gd name="T35" fmla="*/ 898 h 1778"/>
                    <a:gd name="T36" fmla="*/ 188 w 1104"/>
                    <a:gd name="T37" fmla="*/ 988 h 1778"/>
                    <a:gd name="T38" fmla="*/ 208 w 1104"/>
                    <a:gd name="T39" fmla="*/ 1028 h 1778"/>
                    <a:gd name="T40" fmla="*/ 310 w 1104"/>
                    <a:gd name="T41" fmla="*/ 1206 h 1778"/>
                    <a:gd name="T42" fmla="*/ 374 w 1104"/>
                    <a:gd name="T43" fmla="*/ 1300 h 1778"/>
                    <a:gd name="T44" fmla="*/ 444 w 1104"/>
                    <a:gd name="T45" fmla="*/ 1396 h 1778"/>
                    <a:gd name="T46" fmla="*/ 518 w 1104"/>
                    <a:gd name="T47" fmla="*/ 1486 h 1778"/>
                    <a:gd name="T48" fmla="*/ 594 w 1104"/>
                    <a:gd name="T49" fmla="*/ 1572 h 1778"/>
                    <a:gd name="T50" fmla="*/ 674 w 1104"/>
                    <a:gd name="T51" fmla="*/ 1646 h 1778"/>
                    <a:gd name="T52" fmla="*/ 752 w 1104"/>
                    <a:gd name="T53" fmla="*/ 1706 h 1778"/>
                    <a:gd name="T54" fmla="*/ 792 w 1104"/>
                    <a:gd name="T55" fmla="*/ 1730 h 1778"/>
                    <a:gd name="T56" fmla="*/ 862 w 1104"/>
                    <a:gd name="T57" fmla="*/ 1762 h 1778"/>
                    <a:gd name="T58" fmla="*/ 924 w 1104"/>
                    <a:gd name="T59" fmla="*/ 1778 h 1778"/>
                    <a:gd name="T60" fmla="*/ 976 w 1104"/>
                    <a:gd name="T61" fmla="*/ 1776 h 1778"/>
                    <a:gd name="T62" fmla="*/ 1022 w 1104"/>
                    <a:gd name="T63" fmla="*/ 1760 h 1778"/>
                    <a:gd name="T64" fmla="*/ 1056 w 1104"/>
                    <a:gd name="T65" fmla="*/ 1734 h 1778"/>
                    <a:gd name="T66" fmla="*/ 1082 w 1104"/>
                    <a:gd name="T67" fmla="*/ 1696 h 1778"/>
                    <a:gd name="T68" fmla="*/ 1100 w 1104"/>
                    <a:gd name="T69" fmla="*/ 1650 h 1778"/>
                    <a:gd name="T70" fmla="*/ 1104 w 1104"/>
                    <a:gd name="T71" fmla="*/ 1624 h 1778"/>
                    <a:gd name="T72" fmla="*/ 1100 w 1104"/>
                    <a:gd name="T73" fmla="*/ 1584 h 1778"/>
                    <a:gd name="T74" fmla="*/ 1078 w 1104"/>
                    <a:gd name="T75" fmla="*/ 1518 h 1778"/>
                    <a:gd name="T76" fmla="*/ 992 w 1104"/>
                    <a:gd name="T77" fmla="*/ 1324 h 1778"/>
                    <a:gd name="T78" fmla="*/ 870 w 1104"/>
                    <a:gd name="T79" fmla="*/ 1072 h 1778"/>
                    <a:gd name="T80" fmla="*/ 726 w 1104"/>
                    <a:gd name="T81" fmla="*/ 796 h 1778"/>
                    <a:gd name="T82" fmla="*/ 456 w 1104"/>
                    <a:gd name="T83" fmla="*/ 294 h 1778"/>
                    <a:gd name="T84" fmla="*/ 332 w 1104"/>
                    <a:gd name="T85" fmla="*/ 72 h 1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4" h="1778">
                      <a:moveTo>
                        <a:pt x="332" y="72"/>
                      </a:moveTo>
                      <a:lnTo>
                        <a:pt x="332" y="72"/>
                      </a:lnTo>
                      <a:lnTo>
                        <a:pt x="318" y="62"/>
                      </a:lnTo>
                      <a:lnTo>
                        <a:pt x="280" y="42"/>
                      </a:lnTo>
                      <a:lnTo>
                        <a:pt x="254" y="30"/>
                      </a:lnTo>
                      <a:lnTo>
                        <a:pt x="226" y="20"/>
                      </a:lnTo>
                      <a:lnTo>
                        <a:pt x="194" y="10"/>
                      </a:lnTo>
                      <a:lnTo>
                        <a:pt x="162" y="2"/>
                      </a:lnTo>
                      <a:lnTo>
                        <a:pt x="162" y="2"/>
                      </a:lnTo>
                      <a:lnTo>
                        <a:pt x="146" y="0"/>
                      </a:lnTo>
                      <a:lnTo>
                        <a:pt x="130" y="0"/>
                      </a:lnTo>
                      <a:lnTo>
                        <a:pt x="114" y="4"/>
                      </a:lnTo>
                      <a:lnTo>
                        <a:pt x="98" y="8"/>
                      </a:lnTo>
                      <a:lnTo>
                        <a:pt x="84" y="14"/>
                      </a:lnTo>
                      <a:lnTo>
                        <a:pt x="70" y="24"/>
                      </a:lnTo>
                      <a:lnTo>
                        <a:pt x="58" y="36"/>
                      </a:lnTo>
                      <a:lnTo>
                        <a:pt x="46" y="50"/>
                      </a:lnTo>
                      <a:lnTo>
                        <a:pt x="34" y="66"/>
                      </a:lnTo>
                      <a:lnTo>
                        <a:pt x="24" y="86"/>
                      </a:lnTo>
                      <a:lnTo>
                        <a:pt x="16" y="106"/>
                      </a:lnTo>
                      <a:lnTo>
                        <a:pt x="10" y="132"/>
                      </a:lnTo>
                      <a:lnTo>
                        <a:pt x="6" y="158"/>
                      </a:lnTo>
                      <a:lnTo>
                        <a:pt x="2" y="190"/>
                      </a:lnTo>
                      <a:lnTo>
                        <a:pt x="0" y="222"/>
                      </a:lnTo>
                      <a:lnTo>
                        <a:pt x="2" y="258"/>
                      </a:lnTo>
                      <a:lnTo>
                        <a:pt x="2" y="258"/>
                      </a:lnTo>
                      <a:lnTo>
                        <a:pt x="4" y="300"/>
                      </a:lnTo>
                      <a:lnTo>
                        <a:pt x="8" y="344"/>
                      </a:lnTo>
                      <a:lnTo>
                        <a:pt x="14" y="392"/>
                      </a:lnTo>
                      <a:lnTo>
                        <a:pt x="22" y="440"/>
                      </a:lnTo>
                      <a:lnTo>
                        <a:pt x="42" y="540"/>
                      </a:lnTo>
                      <a:lnTo>
                        <a:pt x="66" y="644"/>
                      </a:lnTo>
                      <a:lnTo>
                        <a:pt x="96" y="748"/>
                      </a:lnTo>
                      <a:lnTo>
                        <a:pt x="112" y="800"/>
                      </a:lnTo>
                      <a:lnTo>
                        <a:pt x="130" y="848"/>
                      </a:lnTo>
                      <a:lnTo>
                        <a:pt x="148" y="898"/>
                      </a:lnTo>
                      <a:lnTo>
                        <a:pt x="168" y="944"/>
                      </a:lnTo>
                      <a:lnTo>
                        <a:pt x="188" y="988"/>
                      </a:lnTo>
                      <a:lnTo>
                        <a:pt x="208" y="1028"/>
                      </a:lnTo>
                      <a:lnTo>
                        <a:pt x="208" y="1028"/>
                      </a:lnTo>
                      <a:lnTo>
                        <a:pt x="254" y="1114"/>
                      </a:lnTo>
                      <a:lnTo>
                        <a:pt x="310" y="1206"/>
                      </a:lnTo>
                      <a:lnTo>
                        <a:pt x="340" y="1252"/>
                      </a:lnTo>
                      <a:lnTo>
                        <a:pt x="374" y="1300"/>
                      </a:lnTo>
                      <a:lnTo>
                        <a:pt x="408" y="1348"/>
                      </a:lnTo>
                      <a:lnTo>
                        <a:pt x="444" y="1396"/>
                      </a:lnTo>
                      <a:lnTo>
                        <a:pt x="480" y="1442"/>
                      </a:lnTo>
                      <a:lnTo>
                        <a:pt x="518" y="1486"/>
                      </a:lnTo>
                      <a:lnTo>
                        <a:pt x="556" y="1530"/>
                      </a:lnTo>
                      <a:lnTo>
                        <a:pt x="594" y="1572"/>
                      </a:lnTo>
                      <a:lnTo>
                        <a:pt x="634" y="1610"/>
                      </a:lnTo>
                      <a:lnTo>
                        <a:pt x="674" y="1646"/>
                      </a:lnTo>
                      <a:lnTo>
                        <a:pt x="714" y="1678"/>
                      </a:lnTo>
                      <a:lnTo>
                        <a:pt x="752" y="1706"/>
                      </a:lnTo>
                      <a:lnTo>
                        <a:pt x="752" y="1706"/>
                      </a:lnTo>
                      <a:lnTo>
                        <a:pt x="792" y="1730"/>
                      </a:lnTo>
                      <a:lnTo>
                        <a:pt x="828" y="1748"/>
                      </a:lnTo>
                      <a:lnTo>
                        <a:pt x="862" y="1762"/>
                      </a:lnTo>
                      <a:lnTo>
                        <a:pt x="894" y="1772"/>
                      </a:lnTo>
                      <a:lnTo>
                        <a:pt x="924" y="1778"/>
                      </a:lnTo>
                      <a:lnTo>
                        <a:pt x="952" y="1778"/>
                      </a:lnTo>
                      <a:lnTo>
                        <a:pt x="976" y="1776"/>
                      </a:lnTo>
                      <a:lnTo>
                        <a:pt x="1000" y="1770"/>
                      </a:lnTo>
                      <a:lnTo>
                        <a:pt x="1022" y="1760"/>
                      </a:lnTo>
                      <a:lnTo>
                        <a:pt x="1040" y="1748"/>
                      </a:lnTo>
                      <a:lnTo>
                        <a:pt x="1056" y="1734"/>
                      </a:lnTo>
                      <a:lnTo>
                        <a:pt x="1070" y="1716"/>
                      </a:lnTo>
                      <a:lnTo>
                        <a:pt x="1082" y="1696"/>
                      </a:lnTo>
                      <a:lnTo>
                        <a:pt x="1092" y="1674"/>
                      </a:lnTo>
                      <a:lnTo>
                        <a:pt x="1100" y="1650"/>
                      </a:lnTo>
                      <a:lnTo>
                        <a:pt x="1104" y="1624"/>
                      </a:lnTo>
                      <a:lnTo>
                        <a:pt x="1104" y="1624"/>
                      </a:lnTo>
                      <a:lnTo>
                        <a:pt x="1104" y="1608"/>
                      </a:lnTo>
                      <a:lnTo>
                        <a:pt x="1100" y="1584"/>
                      </a:lnTo>
                      <a:lnTo>
                        <a:pt x="1090" y="1554"/>
                      </a:lnTo>
                      <a:lnTo>
                        <a:pt x="1078" y="1518"/>
                      </a:lnTo>
                      <a:lnTo>
                        <a:pt x="1042" y="1430"/>
                      </a:lnTo>
                      <a:lnTo>
                        <a:pt x="992" y="1324"/>
                      </a:lnTo>
                      <a:lnTo>
                        <a:pt x="934" y="1204"/>
                      </a:lnTo>
                      <a:lnTo>
                        <a:pt x="870" y="1072"/>
                      </a:lnTo>
                      <a:lnTo>
                        <a:pt x="800" y="936"/>
                      </a:lnTo>
                      <a:lnTo>
                        <a:pt x="726" y="796"/>
                      </a:lnTo>
                      <a:lnTo>
                        <a:pt x="582" y="526"/>
                      </a:lnTo>
                      <a:lnTo>
                        <a:pt x="456" y="294"/>
                      </a:lnTo>
                      <a:lnTo>
                        <a:pt x="332" y="72"/>
                      </a:lnTo>
                      <a:lnTo>
                        <a:pt x="332" y="72"/>
                      </a:lnTo>
                      <a:close/>
                    </a:path>
                  </a:pathLst>
                </a:custGeom>
                <a:gradFill flip="none" rotWithShape="1">
                  <a:gsLst>
                    <a:gs pos="80000">
                      <a:schemeClr val="accent5"/>
                    </a:gs>
                    <a:gs pos="20000">
                      <a:schemeClr val="accent5">
                        <a:lumMod val="75000"/>
                      </a:schemeClr>
                    </a:gs>
                  </a:gsLst>
                  <a:lin ang="5400000" scaled="1"/>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3" name="Freeform 7"/>
              <p:cNvSpPr/>
              <p:nvPr/>
            </p:nvSpPr>
            <p:spPr bwMode="auto">
              <a:xfrm>
                <a:off x="3457575" y="1719263"/>
                <a:ext cx="1644650" cy="1581150"/>
              </a:xfrm>
              <a:custGeom>
                <a:avLst/>
                <a:gdLst>
                  <a:gd name="T0" fmla="*/ 2 w 1036"/>
                  <a:gd name="T1" fmla="*/ 76 h 996"/>
                  <a:gd name="T2" fmla="*/ 2 w 1036"/>
                  <a:gd name="T3" fmla="*/ 76 h 996"/>
                  <a:gd name="T4" fmla="*/ 0 w 1036"/>
                  <a:gd name="T5" fmla="*/ 90 h 996"/>
                  <a:gd name="T6" fmla="*/ 0 w 1036"/>
                  <a:gd name="T7" fmla="*/ 132 h 996"/>
                  <a:gd name="T8" fmla="*/ 2 w 1036"/>
                  <a:gd name="T9" fmla="*/ 162 h 996"/>
                  <a:gd name="T10" fmla="*/ 6 w 1036"/>
                  <a:gd name="T11" fmla="*/ 198 h 996"/>
                  <a:gd name="T12" fmla="*/ 12 w 1036"/>
                  <a:gd name="T13" fmla="*/ 242 h 996"/>
                  <a:gd name="T14" fmla="*/ 22 w 1036"/>
                  <a:gd name="T15" fmla="*/ 292 h 996"/>
                  <a:gd name="T16" fmla="*/ 36 w 1036"/>
                  <a:gd name="T17" fmla="*/ 350 h 996"/>
                  <a:gd name="T18" fmla="*/ 54 w 1036"/>
                  <a:gd name="T19" fmla="*/ 412 h 996"/>
                  <a:gd name="T20" fmla="*/ 78 w 1036"/>
                  <a:gd name="T21" fmla="*/ 482 h 996"/>
                  <a:gd name="T22" fmla="*/ 106 w 1036"/>
                  <a:gd name="T23" fmla="*/ 556 h 996"/>
                  <a:gd name="T24" fmla="*/ 142 w 1036"/>
                  <a:gd name="T25" fmla="*/ 638 h 996"/>
                  <a:gd name="T26" fmla="*/ 186 w 1036"/>
                  <a:gd name="T27" fmla="*/ 726 h 996"/>
                  <a:gd name="T28" fmla="*/ 236 w 1036"/>
                  <a:gd name="T29" fmla="*/ 820 h 996"/>
                  <a:gd name="T30" fmla="*/ 294 w 1036"/>
                  <a:gd name="T31" fmla="*/ 920 h 996"/>
                  <a:gd name="T32" fmla="*/ 328 w 1036"/>
                  <a:gd name="T33" fmla="*/ 996 h 996"/>
                  <a:gd name="T34" fmla="*/ 912 w 1036"/>
                  <a:gd name="T35" fmla="*/ 684 h 996"/>
                  <a:gd name="T36" fmla="*/ 1036 w 1036"/>
                  <a:gd name="T37" fmla="*/ 482 h 996"/>
                  <a:gd name="T38" fmla="*/ 888 w 1036"/>
                  <a:gd name="T39" fmla="*/ 328 h 996"/>
                  <a:gd name="T40" fmla="*/ 488 w 1036"/>
                  <a:gd name="T41" fmla="*/ 44 h 996"/>
                  <a:gd name="T42" fmla="*/ 124 w 1036"/>
                  <a:gd name="T43" fmla="*/ 0 h 996"/>
                  <a:gd name="T44" fmla="*/ 8 w 1036"/>
                  <a:gd name="T45" fmla="*/ 54 h 996"/>
                  <a:gd name="T46" fmla="*/ 2 w 1036"/>
                  <a:gd name="T47" fmla="*/ 76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36" h="996">
                    <a:moveTo>
                      <a:pt x="2" y="76"/>
                    </a:moveTo>
                    <a:lnTo>
                      <a:pt x="2" y="76"/>
                    </a:lnTo>
                    <a:lnTo>
                      <a:pt x="0" y="90"/>
                    </a:lnTo>
                    <a:lnTo>
                      <a:pt x="0" y="132"/>
                    </a:lnTo>
                    <a:lnTo>
                      <a:pt x="2" y="162"/>
                    </a:lnTo>
                    <a:lnTo>
                      <a:pt x="6" y="198"/>
                    </a:lnTo>
                    <a:lnTo>
                      <a:pt x="12" y="242"/>
                    </a:lnTo>
                    <a:lnTo>
                      <a:pt x="22" y="292"/>
                    </a:lnTo>
                    <a:lnTo>
                      <a:pt x="36" y="350"/>
                    </a:lnTo>
                    <a:lnTo>
                      <a:pt x="54" y="412"/>
                    </a:lnTo>
                    <a:lnTo>
                      <a:pt x="78" y="482"/>
                    </a:lnTo>
                    <a:lnTo>
                      <a:pt x="106" y="556"/>
                    </a:lnTo>
                    <a:lnTo>
                      <a:pt x="142" y="638"/>
                    </a:lnTo>
                    <a:lnTo>
                      <a:pt x="186" y="726"/>
                    </a:lnTo>
                    <a:lnTo>
                      <a:pt x="236" y="820"/>
                    </a:lnTo>
                    <a:lnTo>
                      <a:pt x="294" y="920"/>
                    </a:lnTo>
                    <a:lnTo>
                      <a:pt x="328" y="996"/>
                    </a:lnTo>
                    <a:lnTo>
                      <a:pt x="912" y="684"/>
                    </a:lnTo>
                    <a:lnTo>
                      <a:pt x="1036" y="482"/>
                    </a:lnTo>
                    <a:lnTo>
                      <a:pt x="888" y="328"/>
                    </a:lnTo>
                    <a:lnTo>
                      <a:pt x="488" y="44"/>
                    </a:lnTo>
                    <a:lnTo>
                      <a:pt x="124" y="0"/>
                    </a:lnTo>
                    <a:lnTo>
                      <a:pt x="8" y="54"/>
                    </a:lnTo>
                    <a:lnTo>
                      <a:pt x="2" y="76"/>
                    </a:lnTo>
                    <a:close/>
                  </a:path>
                </a:pathLst>
              </a:custGeom>
              <a:gradFill flip="none" rotWithShape="1">
                <a:gsLst>
                  <a:gs pos="20000">
                    <a:schemeClr val="accent2">
                      <a:lumMod val="60000"/>
                      <a:lumOff val="40000"/>
                    </a:schemeClr>
                  </a:gs>
                  <a:gs pos="80000">
                    <a:schemeClr val="accent2"/>
                  </a:gs>
                </a:gsLst>
                <a:lin ang="5400000" scaled="1"/>
                <a:tileRect/>
              </a:gradFill>
              <a:ln>
                <a:noFill/>
              </a:ln>
            </p:spPr>
            <p:txBody>
              <a:bodyPr vert="horz" wrap="square" lIns="91440" tIns="45720" rIns="91440" bIns="45720" numCol="1" anchor="t" anchorCtr="0" compatLnSpc="1"/>
              <a:lstStyle/>
              <a:p>
                <a:endParaRPr lang="zh-CN" altLang="en-US"/>
              </a:p>
            </p:txBody>
          </p:sp>
          <p:grpSp>
            <p:nvGrpSpPr>
              <p:cNvPr id="34" name="组合 33"/>
              <p:cNvGrpSpPr/>
              <p:nvPr/>
            </p:nvGrpSpPr>
            <p:grpSpPr>
              <a:xfrm>
                <a:off x="3844925" y="2093913"/>
                <a:ext cx="1631950" cy="2092325"/>
                <a:chOff x="3844925" y="2093913"/>
                <a:chExt cx="1631950" cy="2092325"/>
              </a:xfrm>
            </p:grpSpPr>
            <p:sp>
              <p:nvSpPr>
                <p:cNvPr id="38" name="Freeform 8"/>
                <p:cNvSpPr/>
                <p:nvPr/>
              </p:nvSpPr>
              <p:spPr bwMode="auto">
                <a:xfrm>
                  <a:off x="3844925" y="2220913"/>
                  <a:ext cx="1631950" cy="1965325"/>
                </a:xfrm>
                <a:custGeom>
                  <a:avLst/>
                  <a:gdLst>
                    <a:gd name="T0" fmla="*/ 952 w 1028"/>
                    <a:gd name="T1" fmla="*/ 44 h 1238"/>
                    <a:gd name="T2" fmla="*/ 928 w 1028"/>
                    <a:gd name="T3" fmla="*/ 0 h 1238"/>
                    <a:gd name="T4" fmla="*/ 930 w 1028"/>
                    <a:gd name="T5" fmla="*/ 6 h 1238"/>
                    <a:gd name="T6" fmla="*/ 932 w 1028"/>
                    <a:gd name="T7" fmla="*/ 26 h 1238"/>
                    <a:gd name="T8" fmla="*/ 922 w 1028"/>
                    <a:gd name="T9" fmla="*/ 68 h 1238"/>
                    <a:gd name="T10" fmla="*/ 884 w 1028"/>
                    <a:gd name="T11" fmla="*/ 142 h 1238"/>
                    <a:gd name="T12" fmla="*/ 816 w 1028"/>
                    <a:gd name="T13" fmla="*/ 234 h 1238"/>
                    <a:gd name="T14" fmla="*/ 712 w 1028"/>
                    <a:gd name="T15" fmla="*/ 342 h 1238"/>
                    <a:gd name="T16" fmla="*/ 646 w 1028"/>
                    <a:gd name="T17" fmla="*/ 402 h 1238"/>
                    <a:gd name="T18" fmla="*/ 568 w 1028"/>
                    <a:gd name="T19" fmla="*/ 462 h 1238"/>
                    <a:gd name="T20" fmla="*/ 478 w 1028"/>
                    <a:gd name="T21" fmla="*/ 526 h 1238"/>
                    <a:gd name="T22" fmla="*/ 378 w 1028"/>
                    <a:gd name="T23" fmla="*/ 592 h 1238"/>
                    <a:gd name="T24" fmla="*/ 266 w 1028"/>
                    <a:gd name="T25" fmla="*/ 658 h 1238"/>
                    <a:gd name="T26" fmla="*/ 140 w 1028"/>
                    <a:gd name="T27" fmla="*/ 724 h 1238"/>
                    <a:gd name="T28" fmla="*/ 0 w 1028"/>
                    <a:gd name="T29" fmla="*/ 792 h 1238"/>
                    <a:gd name="T30" fmla="*/ 56 w 1028"/>
                    <a:gd name="T31" fmla="*/ 866 h 1238"/>
                    <a:gd name="T32" fmla="*/ 160 w 1028"/>
                    <a:gd name="T33" fmla="*/ 994 h 1238"/>
                    <a:gd name="T34" fmla="*/ 256 w 1028"/>
                    <a:gd name="T35" fmla="*/ 1090 h 1238"/>
                    <a:gd name="T36" fmla="*/ 338 w 1028"/>
                    <a:gd name="T37" fmla="*/ 1160 h 1238"/>
                    <a:gd name="T38" fmla="*/ 370 w 1028"/>
                    <a:gd name="T39" fmla="*/ 1184 h 1238"/>
                    <a:gd name="T40" fmla="*/ 428 w 1028"/>
                    <a:gd name="T41" fmla="*/ 1218 h 1238"/>
                    <a:gd name="T42" fmla="*/ 482 w 1028"/>
                    <a:gd name="T43" fmla="*/ 1234 h 1238"/>
                    <a:gd name="T44" fmla="*/ 528 w 1028"/>
                    <a:gd name="T45" fmla="*/ 1236 h 1238"/>
                    <a:gd name="T46" fmla="*/ 568 w 1028"/>
                    <a:gd name="T47" fmla="*/ 1220 h 1238"/>
                    <a:gd name="T48" fmla="*/ 606 w 1028"/>
                    <a:gd name="T49" fmla="*/ 1194 h 1238"/>
                    <a:gd name="T50" fmla="*/ 674 w 1028"/>
                    <a:gd name="T51" fmla="*/ 1142 h 1238"/>
                    <a:gd name="T52" fmla="*/ 736 w 1028"/>
                    <a:gd name="T53" fmla="*/ 1086 h 1238"/>
                    <a:gd name="T54" fmla="*/ 792 w 1028"/>
                    <a:gd name="T55" fmla="*/ 1028 h 1238"/>
                    <a:gd name="T56" fmla="*/ 842 w 1028"/>
                    <a:gd name="T57" fmla="*/ 964 h 1238"/>
                    <a:gd name="T58" fmla="*/ 888 w 1028"/>
                    <a:gd name="T59" fmla="*/ 894 h 1238"/>
                    <a:gd name="T60" fmla="*/ 928 w 1028"/>
                    <a:gd name="T61" fmla="*/ 818 h 1238"/>
                    <a:gd name="T62" fmla="*/ 966 w 1028"/>
                    <a:gd name="T63" fmla="*/ 732 h 1238"/>
                    <a:gd name="T64" fmla="*/ 982 w 1028"/>
                    <a:gd name="T65" fmla="*/ 686 h 1238"/>
                    <a:gd name="T66" fmla="*/ 1010 w 1028"/>
                    <a:gd name="T67" fmla="*/ 590 h 1238"/>
                    <a:gd name="T68" fmla="*/ 1024 w 1028"/>
                    <a:gd name="T69" fmla="*/ 494 h 1238"/>
                    <a:gd name="T70" fmla="*/ 1028 w 1028"/>
                    <a:gd name="T71" fmla="*/ 402 h 1238"/>
                    <a:gd name="T72" fmla="*/ 1022 w 1028"/>
                    <a:gd name="T73" fmla="*/ 314 h 1238"/>
                    <a:gd name="T74" fmla="*/ 1010 w 1028"/>
                    <a:gd name="T75" fmla="*/ 232 h 1238"/>
                    <a:gd name="T76" fmla="*/ 992 w 1028"/>
                    <a:gd name="T77" fmla="*/ 158 h 1238"/>
                    <a:gd name="T78" fmla="*/ 972 w 1028"/>
                    <a:gd name="T79" fmla="*/ 96 h 1238"/>
                    <a:gd name="T80" fmla="*/ 952 w 1028"/>
                    <a:gd name="T81" fmla="*/ 44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8" h="1238">
                      <a:moveTo>
                        <a:pt x="952" y="44"/>
                      </a:moveTo>
                      <a:lnTo>
                        <a:pt x="952" y="44"/>
                      </a:lnTo>
                      <a:lnTo>
                        <a:pt x="940" y="20"/>
                      </a:lnTo>
                      <a:lnTo>
                        <a:pt x="928" y="0"/>
                      </a:lnTo>
                      <a:lnTo>
                        <a:pt x="928" y="0"/>
                      </a:lnTo>
                      <a:lnTo>
                        <a:pt x="930" y="6"/>
                      </a:lnTo>
                      <a:lnTo>
                        <a:pt x="932" y="16"/>
                      </a:lnTo>
                      <a:lnTo>
                        <a:pt x="932" y="26"/>
                      </a:lnTo>
                      <a:lnTo>
                        <a:pt x="930" y="38"/>
                      </a:lnTo>
                      <a:lnTo>
                        <a:pt x="922" y="68"/>
                      </a:lnTo>
                      <a:lnTo>
                        <a:pt x="906" y="102"/>
                      </a:lnTo>
                      <a:lnTo>
                        <a:pt x="884" y="142"/>
                      </a:lnTo>
                      <a:lnTo>
                        <a:pt x="854" y="186"/>
                      </a:lnTo>
                      <a:lnTo>
                        <a:pt x="816" y="234"/>
                      </a:lnTo>
                      <a:lnTo>
                        <a:pt x="768" y="286"/>
                      </a:lnTo>
                      <a:lnTo>
                        <a:pt x="712" y="342"/>
                      </a:lnTo>
                      <a:lnTo>
                        <a:pt x="680" y="372"/>
                      </a:lnTo>
                      <a:lnTo>
                        <a:pt x="646" y="402"/>
                      </a:lnTo>
                      <a:lnTo>
                        <a:pt x="608" y="432"/>
                      </a:lnTo>
                      <a:lnTo>
                        <a:pt x="568" y="462"/>
                      </a:lnTo>
                      <a:lnTo>
                        <a:pt x="524" y="494"/>
                      </a:lnTo>
                      <a:lnTo>
                        <a:pt x="478" y="526"/>
                      </a:lnTo>
                      <a:lnTo>
                        <a:pt x="430" y="558"/>
                      </a:lnTo>
                      <a:lnTo>
                        <a:pt x="378" y="592"/>
                      </a:lnTo>
                      <a:lnTo>
                        <a:pt x="324" y="624"/>
                      </a:lnTo>
                      <a:lnTo>
                        <a:pt x="266" y="658"/>
                      </a:lnTo>
                      <a:lnTo>
                        <a:pt x="204" y="692"/>
                      </a:lnTo>
                      <a:lnTo>
                        <a:pt x="140" y="724"/>
                      </a:lnTo>
                      <a:lnTo>
                        <a:pt x="72" y="758"/>
                      </a:lnTo>
                      <a:lnTo>
                        <a:pt x="0" y="792"/>
                      </a:lnTo>
                      <a:lnTo>
                        <a:pt x="0" y="792"/>
                      </a:lnTo>
                      <a:lnTo>
                        <a:pt x="56" y="866"/>
                      </a:lnTo>
                      <a:lnTo>
                        <a:pt x="108" y="934"/>
                      </a:lnTo>
                      <a:lnTo>
                        <a:pt x="160" y="994"/>
                      </a:lnTo>
                      <a:lnTo>
                        <a:pt x="210" y="1046"/>
                      </a:lnTo>
                      <a:lnTo>
                        <a:pt x="256" y="1090"/>
                      </a:lnTo>
                      <a:lnTo>
                        <a:pt x="300" y="1128"/>
                      </a:lnTo>
                      <a:lnTo>
                        <a:pt x="338" y="1160"/>
                      </a:lnTo>
                      <a:lnTo>
                        <a:pt x="370" y="1184"/>
                      </a:lnTo>
                      <a:lnTo>
                        <a:pt x="370" y="1184"/>
                      </a:lnTo>
                      <a:lnTo>
                        <a:pt x="400" y="1204"/>
                      </a:lnTo>
                      <a:lnTo>
                        <a:pt x="428" y="1218"/>
                      </a:lnTo>
                      <a:lnTo>
                        <a:pt x="456" y="1228"/>
                      </a:lnTo>
                      <a:lnTo>
                        <a:pt x="482" y="1234"/>
                      </a:lnTo>
                      <a:lnTo>
                        <a:pt x="506" y="1238"/>
                      </a:lnTo>
                      <a:lnTo>
                        <a:pt x="528" y="1236"/>
                      </a:lnTo>
                      <a:lnTo>
                        <a:pt x="550" y="1230"/>
                      </a:lnTo>
                      <a:lnTo>
                        <a:pt x="568" y="1220"/>
                      </a:lnTo>
                      <a:lnTo>
                        <a:pt x="568" y="1220"/>
                      </a:lnTo>
                      <a:lnTo>
                        <a:pt x="606" y="1194"/>
                      </a:lnTo>
                      <a:lnTo>
                        <a:pt x="640" y="1168"/>
                      </a:lnTo>
                      <a:lnTo>
                        <a:pt x="674" y="1142"/>
                      </a:lnTo>
                      <a:lnTo>
                        <a:pt x="706" y="1114"/>
                      </a:lnTo>
                      <a:lnTo>
                        <a:pt x="736" y="1086"/>
                      </a:lnTo>
                      <a:lnTo>
                        <a:pt x="764" y="1058"/>
                      </a:lnTo>
                      <a:lnTo>
                        <a:pt x="792" y="1028"/>
                      </a:lnTo>
                      <a:lnTo>
                        <a:pt x="818" y="996"/>
                      </a:lnTo>
                      <a:lnTo>
                        <a:pt x="842" y="964"/>
                      </a:lnTo>
                      <a:lnTo>
                        <a:pt x="866" y="930"/>
                      </a:lnTo>
                      <a:lnTo>
                        <a:pt x="888" y="894"/>
                      </a:lnTo>
                      <a:lnTo>
                        <a:pt x="908" y="858"/>
                      </a:lnTo>
                      <a:lnTo>
                        <a:pt x="928" y="818"/>
                      </a:lnTo>
                      <a:lnTo>
                        <a:pt x="948" y="776"/>
                      </a:lnTo>
                      <a:lnTo>
                        <a:pt x="966" y="732"/>
                      </a:lnTo>
                      <a:lnTo>
                        <a:pt x="982" y="686"/>
                      </a:lnTo>
                      <a:lnTo>
                        <a:pt x="982" y="686"/>
                      </a:lnTo>
                      <a:lnTo>
                        <a:pt x="998" y="638"/>
                      </a:lnTo>
                      <a:lnTo>
                        <a:pt x="1010" y="590"/>
                      </a:lnTo>
                      <a:lnTo>
                        <a:pt x="1018" y="542"/>
                      </a:lnTo>
                      <a:lnTo>
                        <a:pt x="1024" y="494"/>
                      </a:lnTo>
                      <a:lnTo>
                        <a:pt x="1026" y="448"/>
                      </a:lnTo>
                      <a:lnTo>
                        <a:pt x="1028" y="402"/>
                      </a:lnTo>
                      <a:lnTo>
                        <a:pt x="1026" y="358"/>
                      </a:lnTo>
                      <a:lnTo>
                        <a:pt x="1022" y="314"/>
                      </a:lnTo>
                      <a:lnTo>
                        <a:pt x="1016" y="272"/>
                      </a:lnTo>
                      <a:lnTo>
                        <a:pt x="1010" y="232"/>
                      </a:lnTo>
                      <a:lnTo>
                        <a:pt x="1002" y="194"/>
                      </a:lnTo>
                      <a:lnTo>
                        <a:pt x="992" y="158"/>
                      </a:lnTo>
                      <a:lnTo>
                        <a:pt x="982" y="126"/>
                      </a:lnTo>
                      <a:lnTo>
                        <a:pt x="972" y="96"/>
                      </a:lnTo>
                      <a:lnTo>
                        <a:pt x="952" y="44"/>
                      </a:lnTo>
                      <a:lnTo>
                        <a:pt x="952" y="44"/>
                      </a:lnTo>
                      <a:close/>
                    </a:path>
                  </a:pathLst>
                </a:custGeom>
                <a:gradFill flip="none" rotWithShape="1">
                  <a:gsLst>
                    <a:gs pos="20000">
                      <a:schemeClr val="accent4">
                        <a:lumMod val="60000"/>
                        <a:lumOff val="40000"/>
                      </a:schemeClr>
                    </a:gs>
                    <a:gs pos="80000">
                      <a:schemeClr val="accent4"/>
                    </a:gs>
                  </a:gsLst>
                  <a:lin ang="8400000" scaled="0"/>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9"/>
                <p:cNvSpPr/>
                <p:nvPr/>
              </p:nvSpPr>
              <p:spPr bwMode="auto">
                <a:xfrm>
                  <a:off x="3844925" y="2093913"/>
                  <a:ext cx="1479550" cy="1384300"/>
                </a:xfrm>
                <a:custGeom>
                  <a:avLst/>
                  <a:gdLst>
                    <a:gd name="T0" fmla="*/ 928 w 932"/>
                    <a:gd name="T1" fmla="*/ 80 h 872"/>
                    <a:gd name="T2" fmla="*/ 928 w 932"/>
                    <a:gd name="T3" fmla="*/ 80 h 872"/>
                    <a:gd name="T4" fmla="*/ 918 w 932"/>
                    <a:gd name="T5" fmla="*/ 66 h 872"/>
                    <a:gd name="T6" fmla="*/ 908 w 932"/>
                    <a:gd name="T7" fmla="*/ 54 h 872"/>
                    <a:gd name="T8" fmla="*/ 886 w 932"/>
                    <a:gd name="T9" fmla="*/ 36 h 872"/>
                    <a:gd name="T10" fmla="*/ 866 w 932"/>
                    <a:gd name="T11" fmla="*/ 22 h 872"/>
                    <a:gd name="T12" fmla="*/ 846 w 932"/>
                    <a:gd name="T13" fmla="*/ 12 h 872"/>
                    <a:gd name="T14" fmla="*/ 830 w 932"/>
                    <a:gd name="T15" fmla="*/ 6 h 872"/>
                    <a:gd name="T16" fmla="*/ 816 w 932"/>
                    <a:gd name="T17" fmla="*/ 2 h 872"/>
                    <a:gd name="T18" fmla="*/ 804 w 932"/>
                    <a:gd name="T19" fmla="*/ 0 h 872"/>
                    <a:gd name="T20" fmla="*/ 668 w 932"/>
                    <a:gd name="T21" fmla="*/ 260 h 872"/>
                    <a:gd name="T22" fmla="*/ 668 w 932"/>
                    <a:gd name="T23" fmla="*/ 260 h 872"/>
                    <a:gd name="T24" fmla="*/ 604 w 932"/>
                    <a:gd name="T25" fmla="*/ 318 h 872"/>
                    <a:gd name="T26" fmla="*/ 542 w 932"/>
                    <a:gd name="T27" fmla="*/ 370 h 872"/>
                    <a:gd name="T28" fmla="*/ 482 w 932"/>
                    <a:gd name="T29" fmla="*/ 418 h 872"/>
                    <a:gd name="T30" fmla="*/ 426 w 932"/>
                    <a:gd name="T31" fmla="*/ 462 h 872"/>
                    <a:gd name="T32" fmla="*/ 372 w 932"/>
                    <a:gd name="T33" fmla="*/ 500 h 872"/>
                    <a:gd name="T34" fmla="*/ 322 w 932"/>
                    <a:gd name="T35" fmla="*/ 536 h 872"/>
                    <a:gd name="T36" fmla="*/ 274 w 932"/>
                    <a:gd name="T37" fmla="*/ 566 h 872"/>
                    <a:gd name="T38" fmla="*/ 230 w 932"/>
                    <a:gd name="T39" fmla="*/ 592 h 872"/>
                    <a:gd name="T40" fmla="*/ 156 w 932"/>
                    <a:gd name="T41" fmla="*/ 634 h 872"/>
                    <a:gd name="T42" fmla="*/ 98 w 932"/>
                    <a:gd name="T43" fmla="*/ 662 h 872"/>
                    <a:gd name="T44" fmla="*/ 64 w 932"/>
                    <a:gd name="T45" fmla="*/ 678 h 872"/>
                    <a:gd name="T46" fmla="*/ 50 w 932"/>
                    <a:gd name="T47" fmla="*/ 684 h 872"/>
                    <a:gd name="T48" fmla="*/ 0 w 932"/>
                    <a:gd name="T49" fmla="*/ 872 h 872"/>
                    <a:gd name="T50" fmla="*/ 0 w 932"/>
                    <a:gd name="T51" fmla="*/ 872 h 872"/>
                    <a:gd name="T52" fmla="*/ 72 w 932"/>
                    <a:gd name="T53" fmla="*/ 838 h 872"/>
                    <a:gd name="T54" fmla="*/ 140 w 932"/>
                    <a:gd name="T55" fmla="*/ 804 h 872"/>
                    <a:gd name="T56" fmla="*/ 204 w 932"/>
                    <a:gd name="T57" fmla="*/ 772 h 872"/>
                    <a:gd name="T58" fmla="*/ 266 w 932"/>
                    <a:gd name="T59" fmla="*/ 738 h 872"/>
                    <a:gd name="T60" fmla="*/ 324 w 932"/>
                    <a:gd name="T61" fmla="*/ 704 h 872"/>
                    <a:gd name="T62" fmla="*/ 378 w 932"/>
                    <a:gd name="T63" fmla="*/ 672 h 872"/>
                    <a:gd name="T64" fmla="*/ 430 w 932"/>
                    <a:gd name="T65" fmla="*/ 638 h 872"/>
                    <a:gd name="T66" fmla="*/ 478 w 932"/>
                    <a:gd name="T67" fmla="*/ 606 h 872"/>
                    <a:gd name="T68" fmla="*/ 524 w 932"/>
                    <a:gd name="T69" fmla="*/ 574 h 872"/>
                    <a:gd name="T70" fmla="*/ 568 w 932"/>
                    <a:gd name="T71" fmla="*/ 542 h 872"/>
                    <a:gd name="T72" fmla="*/ 608 w 932"/>
                    <a:gd name="T73" fmla="*/ 512 h 872"/>
                    <a:gd name="T74" fmla="*/ 646 w 932"/>
                    <a:gd name="T75" fmla="*/ 482 h 872"/>
                    <a:gd name="T76" fmla="*/ 680 w 932"/>
                    <a:gd name="T77" fmla="*/ 452 h 872"/>
                    <a:gd name="T78" fmla="*/ 712 w 932"/>
                    <a:gd name="T79" fmla="*/ 422 h 872"/>
                    <a:gd name="T80" fmla="*/ 768 w 932"/>
                    <a:gd name="T81" fmla="*/ 366 h 872"/>
                    <a:gd name="T82" fmla="*/ 816 w 932"/>
                    <a:gd name="T83" fmla="*/ 314 h 872"/>
                    <a:gd name="T84" fmla="*/ 854 w 932"/>
                    <a:gd name="T85" fmla="*/ 266 h 872"/>
                    <a:gd name="T86" fmla="*/ 884 w 932"/>
                    <a:gd name="T87" fmla="*/ 222 h 872"/>
                    <a:gd name="T88" fmla="*/ 906 w 932"/>
                    <a:gd name="T89" fmla="*/ 182 h 872"/>
                    <a:gd name="T90" fmla="*/ 922 w 932"/>
                    <a:gd name="T91" fmla="*/ 148 h 872"/>
                    <a:gd name="T92" fmla="*/ 930 w 932"/>
                    <a:gd name="T93" fmla="*/ 118 h 872"/>
                    <a:gd name="T94" fmla="*/ 932 w 932"/>
                    <a:gd name="T95" fmla="*/ 106 h 872"/>
                    <a:gd name="T96" fmla="*/ 932 w 932"/>
                    <a:gd name="T97" fmla="*/ 96 h 872"/>
                    <a:gd name="T98" fmla="*/ 930 w 932"/>
                    <a:gd name="T99" fmla="*/ 86 h 872"/>
                    <a:gd name="T100" fmla="*/ 928 w 932"/>
                    <a:gd name="T101" fmla="*/ 80 h 872"/>
                    <a:gd name="T102" fmla="*/ 928 w 932"/>
                    <a:gd name="T103" fmla="*/ 8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32" h="872">
                      <a:moveTo>
                        <a:pt x="928" y="80"/>
                      </a:moveTo>
                      <a:lnTo>
                        <a:pt x="928" y="80"/>
                      </a:lnTo>
                      <a:lnTo>
                        <a:pt x="918" y="66"/>
                      </a:lnTo>
                      <a:lnTo>
                        <a:pt x="908" y="54"/>
                      </a:lnTo>
                      <a:lnTo>
                        <a:pt x="886" y="36"/>
                      </a:lnTo>
                      <a:lnTo>
                        <a:pt x="866" y="22"/>
                      </a:lnTo>
                      <a:lnTo>
                        <a:pt x="846" y="12"/>
                      </a:lnTo>
                      <a:lnTo>
                        <a:pt x="830" y="6"/>
                      </a:lnTo>
                      <a:lnTo>
                        <a:pt x="816" y="2"/>
                      </a:lnTo>
                      <a:lnTo>
                        <a:pt x="804" y="0"/>
                      </a:lnTo>
                      <a:lnTo>
                        <a:pt x="668" y="260"/>
                      </a:lnTo>
                      <a:lnTo>
                        <a:pt x="668" y="260"/>
                      </a:lnTo>
                      <a:lnTo>
                        <a:pt x="604" y="318"/>
                      </a:lnTo>
                      <a:lnTo>
                        <a:pt x="542" y="370"/>
                      </a:lnTo>
                      <a:lnTo>
                        <a:pt x="482" y="418"/>
                      </a:lnTo>
                      <a:lnTo>
                        <a:pt x="426" y="462"/>
                      </a:lnTo>
                      <a:lnTo>
                        <a:pt x="372" y="500"/>
                      </a:lnTo>
                      <a:lnTo>
                        <a:pt x="322" y="536"/>
                      </a:lnTo>
                      <a:lnTo>
                        <a:pt x="274" y="566"/>
                      </a:lnTo>
                      <a:lnTo>
                        <a:pt x="230" y="592"/>
                      </a:lnTo>
                      <a:lnTo>
                        <a:pt x="156" y="634"/>
                      </a:lnTo>
                      <a:lnTo>
                        <a:pt x="98" y="662"/>
                      </a:lnTo>
                      <a:lnTo>
                        <a:pt x="64" y="678"/>
                      </a:lnTo>
                      <a:lnTo>
                        <a:pt x="50" y="684"/>
                      </a:lnTo>
                      <a:lnTo>
                        <a:pt x="0" y="872"/>
                      </a:lnTo>
                      <a:lnTo>
                        <a:pt x="0" y="872"/>
                      </a:lnTo>
                      <a:lnTo>
                        <a:pt x="72" y="838"/>
                      </a:lnTo>
                      <a:lnTo>
                        <a:pt x="140" y="804"/>
                      </a:lnTo>
                      <a:lnTo>
                        <a:pt x="204" y="772"/>
                      </a:lnTo>
                      <a:lnTo>
                        <a:pt x="266" y="738"/>
                      </a:lnTo>
                      <a:lnTo>
                        <a:pt x="324" y="704"/>
                      </a:lnTo>
                      <a:lnTo>
                        <a:pt x="378" y="672"/>
                      </a:lnTo>
                      <a:lnTo>
                        <a:pt x="430" y="638"/>
                      </a:lnTo>
                      <a:lnTo>
                        <a:pt x="478" y="606"/>
                      </a:lnTo>
                      <a:lnTo>
                        <a:pt x="524" y="574"/>
                      </a:lnTo>
                      <a:lnTo>
                        <a:pt x="568" y="542"/>
                      </a:lnTo>
                      <a:lnTo>
                        <a:pt x="608" y="512"/>
                      </a:lnTo>
                      <a:lnTo>
                        <a:pt x="646" y="482"/>
                      </a:lnTo>
                      <a:lnTo>
                        <a:pt x="680" y="452"/>
                      </a:lnTo>
                      <a:lnTo>
                        <a:pt x="712" y="422"/>
                      </a:lnTo>
                      <a:lnTo>
                        <a:pt x="768" y="366"/>
                      </a:lnTo>
                      <a:lnTo>
                        <a:pt x="816" y="314"/>
                      </a:lnTo>
                      <a:lnTo>
                        <a:pt x="854" y="266"/>
                      </a:lnTo>
                      <a:lnTo>
                        <a:pt x="884" y="222"/>
                      </a:lnTo>
                      <a:lnTo>
                        <a:pt x="906" y="182"/>
                      </a:lnTo>
                      <a:lnTo>
                        <a:pt x="922" y="148"/>
                      </a:lnTo>
                      <a:lnTo>
                        <a:pt x="930" y="118"/>
                      </a:lnTo>
                      <a:lnTo>
                        <a:pt x="932" y="106"/>
                      </a:lnTo>
                      <a:lnTo>
                        <a:pt x="932" y="96"/>
                      </a:lnTo>
                      <a:lnTo>
                        <a:pt x="930" y="86"/>
                      </a:lnTo>
                      <a:lnTo>
                        <a:pt x="928" y="80"/>
                      </a:lnTo>
                      <a:lnTo>
                        <a:pt x="928" y="80"/>
                      </a:lnTo>
                      <a:close/>
                    </a:path>
                  </a:pathLst>
                </a:custGeom>
                <a:gradFill flip="none" rotWithShape="1">
                  <a:gsLst>
                    <a:gs pos="20000">
                      <a:schemeClr val="accent4">
                        <a:lumMod val="75000"/>
                      </a:schemeClr>
                    </a:gs>
                    <a:gs pos="80000">
                      <a:schemeClr val="accent4"/>
                    </a:gs>
                  </a:gsLst>
                  <a:lin ang="8100000" scaled="1"/>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5" name="组合 34"/>
              <p:cNvGrpSpPr/>
              <p:nvPr/>
            </p:nvGrpSpPr>
            <p:grpSpPr>
              <a:xfrm>
                <a:off x="3371850" y="1535113"/>
                <a:ext cx="1825625" cy="971550"/>
                <a:chOff x="3371850" y="1535113"/>
                <a:chExt cx="1825625" cy="971550"/>
              </a:xfrm>
            </p:grpSpPr>
            <p:sp>
              <p:nvSpPr>
                <p:cNvPr id="36" name="Freeform 10"/>
                <p:cNvSpPr/>
                <p:nvPr/>
              </p:nvSpPr>
              <p:spPr bwMode="auto">
                <a:xfrm>
                  <a:off x="3371850" y="1595438"/>
                  <a:ext cx="1749425" cy="911225"/>
                </a:xfrm>
                <a:custGeom>
                  <a:avLst/>
                  <a:gdLst>
                    <a:gd name="T0" fmla="*/ 700 w 1102"/>
                    <a:gd name="T1" fmla="*/ 104 h 574"/>
                    <a:gd name="T2" fmla="*/ 598 w 1102"/>
                    <a:gd name="T3" fmla="*/ 58 h 574"/>
                    <a:gd name="T4" fmla="*/ 498 w 1102"/>
                    <a:gd name="T5" fmla="*/ 28 h 574"/>
                    <a:gd name="T6" fmla="*/ 404 w 1102"/>
                    <a:gd name="T7" fmla="*/ 8 h 574"/>
                    <a:gd name="T8" fmla="*/ 316 w 1102"/>
                    <a:gd name="T9" fmla="*/ 0 h 574"/>
                    <a:gd name="T10" fmla="*/ 236 w 1102"/>
                    <a:gd name="T11" fmla="*/ 0 h 574"/>
                    <a:gd name="T12" fmla="*/ 168 w 1102"/>
                    <a:gd name="T13" fmla="*/ 6 h 574"/>
                    <a:gd name="T14" fmla="*/ 114 w 1102"/>
                    <a:gd name="T15" fmla="*/ 16 h 574"/>
                    <a:gd name="T16" fmla="*/ 76 w 1102"/>
                    <a:gd name="T17" fmla="*/ 28 h 574"/>
                    <a:gd name="T18" fmla="*/ 42 w 1102"/>
                    <a:gd name="T19" fmla="*/ 44 h 574"/>
                    <a:gd name="T20" fmla="*/ 0 w 1102"/>
                    <a:gd name="T21" fmla="*/ 70 h 574"/>
                    <a:gd name="T22" fmla="*/ 56 w 1102"/>
                    <a:gd name="T23" fmla="*/ 154 h 574"/>
                    <a:gd name="T24" fmla="*/ 118 w 1102"/>
                    <a:gd name="T25" fmla="*/ 138 h 574"/>
                    <a:gd name="T26" fmla="*/ 200 w 1102"/>
                    <a:gd name="T27" fmla="*/ 128 h 574"/>
                    <a:gd name="T28" fmla="*/ 268 w 1102"/>
                    <a:gd name="T29" fmla="*/ 128 h 574"/>
                    <a:gd name="T30" fmla="*/ 342 w 1102"/>
                    <a:gd name="T31" fmla="*/ 134 h 574"/>
                    <a:gd name="T32" fmla="*/ 424 w 1102"/>
                    <a:gd name="T33" fmla="*/ 150 h 574"/>
                    <a:gd name="T34" fmla="*/ 510 w 1102"/>
                    <a:gd name="T35" fmla="*/ 180 h 574"/>
                    <a:gd name="T36" fmla="*/ 554 w 1102"/>
                    <a:gd name="T37" fmla="*/ 200 h 574"/>
                    <a:gd name="T38" fmla="*/ 640 w 1102"/>
                    <a:gd name="T39" fmla="*/ 250 h 574"/>
                    <a:gd name="T40" fmla="*/ 718 w 1102"/>
                    <a:gd name="T41" fmla="*/ 308 h 574"/>
                    <a:gd name="T42" fmla="*/ 788 w 1102"/>
                    <a:gd name="T43" fmla="*/ 370 h 574"/>
                    <a:gd name="T44" fmla="*/ 848 w 1102"/>
                    <a:gd name="T45" fmla="*/ 432 h 574"/>
                    <a:gd name="T46" fmla="*/ 934 w 1102"/>
                    <a:gd name="T47" fmla="*/ 532 h 574"/>
                    <a:gd name="T48" fmla="*/ 1102 w 1102"/>
                    <a:gd name="T49" fmla="*/ 516 h 574"/>
                    <a:gd name="T50" fmla="*/ 1096 w 1102"/>
                    <a:gd name="T51" fmla="*/ 506 h 574"/>
                    <a:gd name="T52" fmla="*/ 1048 w 1102"/>
                    <a:gd name="T53" fmla="*/ 424 h 574"/>
                    <a:gd name="T54" fmla="*/ 1004 w 1102"/>
                    <a:gd name="T55" fmla="*/ 364 h 574"/>
                    <a:gd name="T56" fmla="*/ 948 w 1102"/>
                    <a:gd name="T57" fmla="*/ 298 h 574"/>
                    <a:gd name="T58" fmla="*/ 878 w 1102"/>
                    <a:gd name="T59" fmla="*/ 228 h 574"/>
                    <a:gd name="T60" fmla="*/ 796 w 1102"/>
                    <a:gd name="T61" fmla="*/ 162 h 574"/>
                    <a:gd name="T62" fmla="*/ 700 w 1102"/>
                    <a:gd name="T63" fmla="*/ 104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02" h="574">
                      <a:moveTo>
                        <a:pt x="700" y="104"/>
                      </a:moveTo>
                      <a:lnTo>
                        <a:pt x="700" y="104"/>
                      </a:lnTo>
                      <a:lnTo>
                        <a:pt x="648" y="80"/>
                      </a:lnTo>
                      <a:lnTo>
                        <a:pt x="598" y="58"/>
                      </a:lnTo>
                      <a:lnTo>
                        <a:pt x="548" y="42"/>
                      </a:lnTo>
                      <a:lnTo>
                        <a:pt x="498" y="28"/>
                      </a:lnTo>
                      <a:lnTo>
                        <a:pt x="450" y="16"/>
                      </a:lnTo>
                      <a:lnTo>
                        <a:pt x="404" y="8"/>
                      </a:lnTo>
                      <a:lnTo>
                        <a:pt x="358" y="4"/>
                      </a:lnTo>
                      <a:lnTo>
                        <a:pt x="316" y="0"/>
                      </a:lnTo>
                      <a:lnTo>
                        <a:pt x="274" y="0"/>
                      </a:lnTo>
                      <a:lnTo>
                        <a:pt x="236" y="0"/>
                      </a:lnTo>
                      <a:lnTo>
                        <a:pt x="202" y="2"/>
                      </a:lnTo>
                      <a:lnTo>
                        <a:pt x="168" y="6"/>
                      </a:lnTo>
                      <a:lnTo>
                        <a:pt x="140" y="10"/>
                      </a:lnTo>
                      <a:lnTo>
                        <a:pt x="114" y="16"/>
                      </a:lnTo>
                      <a:lnTo>
                        <a:pt x="94" y="22"/>
                      </a:lnTo>
                      <a:lnTo>
                        <a:pt x="76" y="28"/>
                      </a:lnTo>
                      <a:lnTo>
                        <a:pt x="76" y="28"/>
                      </a:lnTo>
                      <a:lnTo>
                        <a:pt x="42" y="44"/>
                      </a:lnTo>
                      <a:lnTo>
                        <a:pt x="20" y="58"/>
                      </a:lnTo>
                      <a:lnTo>
                        <a:pt x="0" y="70"/>
                      </a:lnTo>
                      <a:lnTo>
                        <a:pt x="56" y="154"/>
                      </a:lnTo>
                      <a:lnTo>
                        <a:pt x="56" y="154"/>
                      </a:lnTo>
                      <a:lnTo>
                        <a:pt x="80" y="148"/>
                      </a:lnTo>
                      <a:lnTo>
                        <a:pt x="118" y="138"/>
                      </a:lnTo>
                      <a:lnTo>
                        <a:pt x="170" y="132"/>
                      </a:lnTo>
                      <a:lnTo>
                        <a:pt x="200" y="128"/>
                      </a:lnTo>
                      <a:lnTo>
                        <a:pt x="232" y="128"/>
                      </a:lnTo>
                      <a:lnTo>
                        <a:pt x="268" y="128"/>
                      </a:lnTo>
                      <a:lnTo>
                        <a:pt x="304" y="130"/>
                      </a:lnTo>
                      <a:lnTo>
                        <a:pt x="342" y="134"/>
                      </a:lnTo>
                      <a:lnTo>
                        <a:pt x="382" y="142"/>
                      </a:lnTo>
                      <a:lnTo>
                        <a:pt x="424" y="150"/>
                      </a:lnTo>
                      <a:lnTo>
                        <a:pt x="466" y="164"/>
                      </a:lnTo>
                      <a:lnTo>
                        <a:pt x="510" y="180"/>
                      </a:lnTo>
                      <a:lnTo>
                        <a:pt x="554" y="200"/>
                      </a:lnTo>
                      <a:lnTo>
                        <a:pt x="554" y="200"/>
                      </a:lnTo>
                      <a:lnTo>
                        <a:pt x="598" y="224"/>
                      </a:lnTo>
                      <a:lnTo>
                        <a:pt x="640" y="250"/>
                      </a:lnTo>
                      <a:lnTo>
                        <a:pt x="680" y="278"/>
                      </a:lnTo>
                      <a:lnTo>
                        <a:pt x="718" y="308"/>
                      </a:lnTo>
                      <a:lnTo>
                        <a:pt x="754" y="338"/>
                      </a:lnTo>
                      <a:lnTo>
                        <a:pt x="788" y="370"/>
                      </a:lnTo>
                      <a:lnTo>
                        <a:pt x="820" y="402"/>
                      </a:lnTo>
                      <a:lnTo>
                        <a:pt x="848" y="432"/>
                      </a:lnTo>
                      <a:lnTo>
                        <a:pt x="898" y="488"/>
                      </a:lnTo>
                      <a:lnTo>
                        <a:pt x="934" y="532"/>
                      </a:lnTo>
                      <a:lnTo>
                        <a:pt x="966" y="574"/>
                      </a:lnTo>
                      <a:lnTo>
                        <a:pt x="1102" y="516"/>
                      </a:lnTo>
                      <a:lnTo>
                        <a:pt x="1102" y="516"/>
                      </a:lnTo>
                      <a:lnTo>
                        <a:pt x="1096" y="506"/>
                      </a:lnTo>
                      <a:lnTo>
                        <a:pt x="1078" y="472"/>
                      </a:lnTo>
                      <a:lnTo>
                        <a:pt x="1048" y="424"/>
                      </a:lnTo>
                      <a:lnTo>
                        <a:pt x="1028" y="396"/>
                      </a:lnTo>
                      <a:lnTo>
                        <a:pt x="1004" y="364"/>
                      </a:lnTo>
                      <a:lnTo>
                        <a:pt x="978" y="332"/>
                      </a:lnTo>
                      <a:lnTo>
                        <a:pt x="948" y="298"/>
                      </a:lnTo>
                      <a:lnTo>
                        <a:pt x="916" y="264"/>
                      </a:lnTo>
                      <a:lnTo>
                        <a:pt x="878" y="228"/>
                      </a:lnTo>
                      <a:lnTo>
                        <a:pt x="840" y="196"/>
                      </a:lnTo>
                      <a:lnTo>
                        <a:pt x="796" y="162"/>
                      </a:lnTo>
                      <a:lnTo>
                        <a:pt x="750" y="132"/>
                      </a:lnTo>
                      <a:lnTo>
                        <a:pt x="700" y="104"/>
                      </a:lnTo>
                      <a:lnTo>
                        <a:pt x="700" y="104"/>
                      </a:lnTo>
                      <a:close/>
                    </a:path>
                  </a:pathLst>
                </a:custGeom>
                <a:gradFill flip="none" rotWithShape="1">
                  <a:gsLst>
                    <a:gs pos="20000">
                      <a:schemeClr val="accent3">
                        <a:lumMod val="75000"/>
                      </a:schemeClr>
                    </a:gs>
                    <a:gs pos="80000">
                      <a:schemeClr val="accent3"/>
                    </a:gs>
                  </a:gsLst>
                  <a:lin ang="3600000" scaled="0"/>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1"/>
                <p:cNvSpPr/>
                <p:nvPr/>
              </p:nvSpPr>
              <p:spPr bwMode="auto">
                <a:xfrm>
                  <a:off x="3492500" y="1535113"/>
                  <a:ext cx="1704975" cy="879475"/>
                </a:xfrm>
                <a:custGeom>
                  <a:avLst/>
                  <a:gdLst>
                    <a:gd name="T0" fmla="*/ 1074 w 1074"/>
                    <a:gd name="T1" fmla="*/ 434 h 554"/>
                    <a:gd name="T2" fmla="*/ 1034 w 1074"/>
                    <a:gd name="T3" fmla="*/ 372 h 554"/>
                    <a:gd name="T4" fmla="*/ 992 w 1074"/>
                    <a:gd name="T5" fmla="*/ 314 h 554"/>
                    <a:gd name="T6" fmla="*/ 946 w 1074"/>
                    <a:gd name="T7" fmla="*/ 262 h 554"/>
                    <a:gd name="T8" fmla="*/ 900 w 1074"/>
                    <a:gd name="T9" fmla="*/ 216 h 554"/>
                    <a:gd name="T10" fmla="*/ 802 w 1074"/>
                    <a:gd name="T11" fmla="*/ 140 h 554"/>
                    <a:gd name="T12" fmla="*/ 700 w 1074"/>
                    <a:gd name="T13" fmla="*/ 82 h 554"/>
                    <a:gd name="T14" fmla="*/ 596 w 1074"/>
                    <a:gd name="T15" fmla="*/ 40 h 554"/>
                    <a:gd name="T16" fmla="*/ 492 w 1074"/>
                    <a:gd name="T17" fmla="*/ 14 h 554"/>
                    <a:gd name="T18" fmla="*/ 392 w 1074"/>
                    <a:gd name="T19" fmla="*/ 2 h 554"/>
                    <a:gd name="T20" fmla="*/ 294 w 1074"/>
                    <a:gd name="T21" fmla="*/ 0 h 554"/>
                    <a:gd name="T22" fmla="*/ 246 w 1074"/>
                    <a:gd name="T23" fmla="*/ 4 h 554"/>
                    <a:gd name="T24" fmla="*/ 158 w 1074"/>
                    <a:gd name="T25" fmla="*/ 16 h 554"/>
                    <a:gd name="T26" fmla="*/ 84 w 1074"/>
                    <a:gd name="T27" fmla="*/ 34 h 554"/>
                    <a:gd name="T28" fmla="*/ 24 w 1074"/>
                    <a:gd name="T29" fmla="*/ 54 h 554"/>
                    <a:gd name="T30" fmla="*/ 0 w 1074"/>
                    <a:gd name="T31" fmla="*/ 66 h 554"/>
                    <a:gd name="T32" fmla="*/ 38 w 1074"/>
                    <a:gd name="T33" fmla="*/ 54 h 554"/>
                    <a:gd name="T34" fmla="*/ 92 w 1074"/>
                    <a:gd name="T35" fmla="*/ 44 h 554"/>
                    <a:gd name="T36" fmla="*/ 160 w 1074"/>
                    <a:gd name="T37" fmla="*/ 38 h 554"/>
                    <a:gd name="T38" fmla="*/ 240 w 1074"/>
                    <a:gd name="T39" fmla="*/ 38 h 554"/>
                    <a:gd name="T40" fmla="*/ 328 w 1074"/>
                    <a:gd name="T41" fmla="*/ 46 h 554"/>
                    <a:gd name="T42" fmla="*/ 422 w 1074"/>
                    <a:gd name="T43" fmla="*/ 66 h 554"/>
                    <a:gd name="T44" fmla="*/ 522 w 1074"/>
                    <a:gd name="T45" fmla="*/ 96 h 554"/>
                    <a:gd name="T46" fmla="*/ 624 w 1074"/>
                    <a:gd name="T47" fmla="*/ 142 h 554"/>
                    <a:gd name="T48" fmla="*/ 674 w 1074"/>
                    <a:gd name="T49" fmla="*/ 170 h 554"/>
                    <a:gd name="T50" fmla="*/ 764 w 1074"/>
                    <a:gd name="T51" fmla="*/ 234 h 554"/>
                    <a:gd name="T52" fmla="*/ 840 w 1074"/>
                    <a:gd name="T53" fmla="*/ 302 h 554"/>
                    <a:gd name="T54" fmla="*/ 902 w 1074"/>
                    <a:gd name="T55" fmla="*/ 370 h 554"/>
                    <a:gd name="T56" fmla="*/ 952 w 1074"/>
                    <a:gd name="T57" fmla="*/ 434 h 554"/>
                    <a:gd name="T58" fmla="*/ 1002 w 1074"/>
                    <a:gd name="T59" fmla="*/ 510 h 554"/>
                    <a:gd name="T60" fmla="*/ 1026 w 1074"/>
                    <a:gd name="T61" fmla="*/ 554 h 554"/>
                    <a:gd name="T62" fmla="*/ 1044 w 1074"/>
                    <a:gd name="T63" fmla="*/ 532 h 554"/>
                    <a:gd name="T64" fmla="*/ 1064 w 1074"/>
                    <a:gd name="T65" fmla="*/ 490 h 554"/>
                    <a:gd name="T66" fmla="*/ 1074 w 1074"/>
                    <a:gd name="T67" fmla="*/ 456 h 554"/>
                    <a:gd name="T68" fmla="*/ 1074 w 1074"/>
                    <a:gd name="T69" fmla="*/ 43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4" h="554">
                      <a:moveTo>
                        <a:pt x="1074" y="434"/>
                      </a:moveTo>
                      <a:lnTo>
                        <a:pt x="1074" y="434"/>
                      </a:lnTo>
                      <a:lnTo>
                        <a:pt x="1056" y="402"/>
                      </a:lnTo>
                      <a:lnTo>
                        <a:pt x="1034" y="372"/>
                      </a:lnTo>
                      <a:lnTo>
                        <a:pt x="1014" y="342"/>
                      </a:lnTo>
                      <a:lnTo>
                        <a:pt x="992" y="314"/>
                      </a:lnTo>
                      <a:lnTo>
                        <a:pt x="970" y="288"/>
                      </a:lnTo>
                      <a:lnTo>
                        <a:pt x="946" y="262"/>
                      </a:lnTo>
                      <a:lnTo>
                        <a:pt x="924" y="240"/>
                      </a:lnTo>
                      <a:lnTo>
                        <a:pt x="900" y="216"/>
                      </a:lnTo>
                      <a:lnTo>
                        <a:pt x="852" y="176"/>
                      </a:lnTo>
                      <a:lnTo>
                        <a:pt x="802" y="140"/>
                      </a:lnTo>
                      <a:lnTo>
                        <a:pt x="752" y="108"/>
                      </a:lnTo>
                      <a:lnTo>
                        <a:pt x="700" y="82"/>
                      </a:lnTo>
                      <a:lnTo>
                        <a:pt x="648" y="58"/>
                      </a:lnTo>
                      <a:lnTo>
                        <a:pt x="596" y="40"/>
                      </a:lnTo>
                      <a:lnTo>
                        <a:pt x="544" y="26"/>
                      </a:lnTo>
                      <a:lnTo>
                        <a:pt x="492" y="14"/>
                      </a:lnTo>
                      <a:lnTo>
                        <a:pt x="442" y="6"/>
                      </a:lnTo>
                      <a:lnTo>
                        <a:pt x="392" y="2"/>
                      </a:lnTo>
                      <a:lnTo>
                        <a:pt x="342" y="0"/>
                      </a:lnTo>
                      <a:lnTo>
                        <a:pt x="294" y="0"/>
                      </a:lnTo>
                      <a:lnTo>
                        <a:pt x="294" y="0"/>
                      </a:lnTo>
                      <a:lnTo>
                        <a:pt x="246" y="4"/>
                      </a:lnTo>
                      <a:lnTo>
                        <a:pt x="200" y="8"/>
                      </a:lnTo>
                      <a:lnTo>
                        <a:pt x="158" y="16"/>
                      </a:lnTo>
                      <a:lnTo>
                        <a:pt x="120" y="24"/>
                      </a:lnTo>
                      <a:lnTo>
                        <a:pt x="84" y="34"/>
                      </a:lnTo>
                      <a:lnTo>
                        <a:pt x="52" y="44"/>
                      </a:lnTo>
                      <a:lnTo>
                        <a:pt x="24" y="54"/>
                      </a:lnTo>
                      <a:lnTo>
                        <a:pt x="0" y="66"/>
                      </a:lnTo>
                      <a:lnTo>
                        <a:pt x="0" y="66"/>
                      </a:lnTo>
                      <a:lnTo>
                        <a:pt x="18" y="60"/>
                      </a:lnTo>
                      <a:lnTo>
                        <a:pt x="38" y="54"/>
                      </a:lnTo>
                      <a:lnTo>
                        <a:pt x="64" y="48"/>
                      </a:lnTo>
                      <a:lnTo>
                        <a:pt x="92" y="44"/>
                      </a:lnTo>
                      <a:lnTo>
                        <a:pt x="126" y="40"/>
                      </a:lnTo>
                      <a:lnTo>
                        <a:pt x="160" y="38"/>
                      </a:lnTo>
                      <a:lnTo>
                        <a:pt x="198" y="38"/>
                      </a:lnTo>
                      <a:lnTo>
                        <a:pt x="240" y="38"/>
                      </a:lnTo>
                      <a:lnTo>
                        <a:pt x="282" y="42"/>
                      </a:lnTo>
                      <a:lnTo>
                        <a:pt x="328" y="46"/>
                      </a:lnTo>
                      <a:lnTo>
                        <a:pt x="374" y="54"/>
                      </a:lnTo>
                      <a:lnTo>
                        <a:pt x="422" y="66"/>
                      </a:lnTo>
                      <a:lnTo>
                        <a:pt x="472" y="80"/>
                      </a:lnTo>
                      <a:lnTo>
                        <a:pt x="522" y="96"/>
                      </a:lnTo>
                      <a:lnTo>
                        <a:pt x="572" y="118"/>
                      </a:lnTo>
                      <a:lnTo>
                        <a:pt x="624" y="142"/>
                      </a:lnTo>
                      <a:lnTo>
                        <a:pt x="624" y="142"/>
                      </a:lnTo>
                      <a:lnTo>
                        <a:pt x="674" y="170"/>
                      </a:lnTo>
                      <a:lnTo>
                        <a:pt x="720" y="200"/>
                      </a:lnTo>
                      <a:lnTo>
                        <a:pt x="764" y="234"/>
                      </a:lnTo>
                      <a:lnTo>
                        <a:pt x="802" y="266"/>
                      </a:lnTo>
                      <a:lnTo>
                        <a:pt x="840" y="302"/>
                      </a:lnTo>
                      <a:lnTo>
                        <a:pt x="872" y="336"/>
                      </a:lnTo>
                      <a:lnTo>
                        <a:pt x="902" y="370"/>
                      </a:lnTo>
                      <a:lnTo>
                        <a:pt x="928" y="402"/>
                      </a:lnTo>
                      <a:lnTo>
                        <a:pt x="952" y="434"/>
                      </a:lnTo>
                      <a:lnTo>
                        <a:pt x="972" y="462"/>
                      </a:lnTo>
                      <a:lnTo>
                        <a:pt x="1002" y="510"/>
                      </a:lnTo>
                      <a:lnTo>
                        <a:pt x="1020" y="544"/>
                      </a:lnTo>
                      <a:lnTo>
                        <a:pt x="1026" y="554"/>
                      </a:lnTo>
                      <a:lnTo>
                        <a:pt x="1026" y="554"/>
                      </a:lnTo>
                      <a:lnTo>
                        <a:pt x="1044" y="532"/>
                      </a:lnTo>
                      <a:lnTo>
                        <a:pt x="1056" y="510"/>
                      </a:lnTo>
                      <a:lnTo>
                        <a:pt x="1064" y="490"/>
                      </a:lnTo>
                      <a:lnTo>
                        <a:pt x="1070" y="472"/>
                      </a:lnTo>
                      <a:lnTo>
                        <a:pt x="1074" y="456"/>
                      </a:lnTo>
                      <a:lnTo>
                        <a:pt x="1074" y="444"/>
                      </a:lnTo>
                      <a:lnTo>
                        <a:pt x="1074" y="434"/>
                      </a:lnTo>
                      <a:lnTo>
                        <a:pt x="1074" y="434"/>
                      </a:lnTo>
                      <a:close/>
                    </a:path>
                  </a:pathLst>
                </a:custGeom>
                <a:gradFill flip="none" rotWithShape="1">
                  <a:gsLst>
                    <a:gs pos="20000">
                      <a:schemeClr val="accent3"/>
                    </a:gs>
                    <a:gs pos="80000">
                      <a:schemeClr val="accent3">
                        <a:lumMod val="75000"/>
                      </a:schemeClr>
                    </a:gs>
                  </a:gsLst>
                  <a:lin ang="1800000" scaled="0"/>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29" name="椭圆 2"/>
            <p:cNvSpPr/>
            <p:nvPr/>
          </p:nvSpPr>
          <p:spPr>
            <a:xfrm rot="20155748">
              <a:off x="1826651" y="1559216"/>
              <a:ext cx="351124" cy="2648174"/>
            </a:xfrm>
            <a:custGeom>
              <a:avLst/>
              <a:gdLst>
                <a:gd name="connsiteX0" fmla="*/ 0 w 2152650"/>
                <a:gd name="connsiteY0" fmla="*/ 1365250 h 2730500"/>
                <a:gd name="connsiteX1" fmla="*/ 1076325 w 2152650"/>
                <a:gd name="connsiteY1" fmla="*/ 0 h 2730500"/>
                <a:gd name="connsiteX2" fmla="*/ 2152650 w 2152650"/>
                <a:gd name="connsiteY2" fmla="*/ 1365250 h 2730500"/>
                <a:gd name="connsiteX3" fmla="*/ 1076325 w 2152650"/>
                <a:gd name="connsiteY3" fmla="*/ 2730500 h 2730500"/>
                <a:gd name="connsiteX4" fmla="*/ 0 w 2152650"/>
                <a:gd name="connsiteY4" fmla="*/ 1365250 h 2730500"/>
                <a:gd name="connsiteX0-1" fmla="*/ 0 w 2152650"/>
                <a:gd name="connsiteY0-2" fmla="*/ 1365250 h 2730500"/>
                <a:gd name="connsiteX1-3" fmla="*/ 1076325 w 2152650"/>
                <a:gd name="connsiteY1-4" fmla="*/ 0 h 2730500"/>
                <a:gd name="connsiteX2-5" fmla="*/ 2152650 w 2152650"/>
                <a:gd name="connsiteY2-6" fmla="*/ 1365250 h 2730500"/>
                <a:gd name="connsiteX3-7" fmla="*/ 1076325 w 2152650"/>
                <a:gd name="connsiteY3-8" fmla="*/ 2730500 h 2730500"/>
                <a:gd name="connsiteX4-9" fmla="*/ 0 w 2152650"/>
                <a:gd name="connsiteY4-10" fmla="*/ 1365250 h 2730500"/>
                <a:gd name="connsiteX0-11" fmla="*/ 0 w 1076337"/>
                <a:gd name="connsiteY0-12" fmla="*/ 1365255 h 2730510"/>
                <a:gd name="connsiteX1-13" fmla="*/ 1076325 w 1076337"/>
                <a:gd name="connsiteY1-14" fmla="*/ 5 h 2730510"/>
                <a:gd name="connsiteX2-15" fmla="*/ 25400 w 1076337"/>
                <a:gd name="connsiteY2-16" fmla="*/ 1377955 h 2730510"/>
                <a:gd name="connsiteX3-17" fmla="*/ 1076325 w 1076337"/>
                <a:gd name="connsiteY3-18" fmla="*/ 2730505 h 2730510"/>
                <a:gd name="connsiteX4-19" fmla="*/ 0 w 1076337"/>
                <a:gd name="connsiteY4-20" fmla="*/ 1365255 h 2730510"/>
                <a:gd name="connsiteX0-21" fmla="*/ 276545 w 1052797"/>
                <a:gd name="connsiteY0-22" fmla="*/ 1360497 h 2730520"/>
                <a:gd name="connsiteX1-23" fmla="*/ 1050928 w 1052797"/>
                <a:gd name="connsiteY1-24" fmla="*/ 10 h 2730520"/>
                <a:gd name="connsiteX2-25" fmla="*/ 3 w 1052797"/>
                <a:gd name="connsiteY2-26" fmla="*/ 1377960 h 2730520"/>
                <a:gd name="connsiteX3-27" fmla="*/ 1050928 w 1052797"/>
                <a:gd name="connsiteY3-28" fmla="*/ 2730510 h 2730520"/>
                <a:gd name="connsiteX4-29" fmla="*/ 276545 w 1052797"/>
                <a:gd name="connsiteY4-30" fmla="*/ 1360497 h 2730520"/>
                <a:gd name="connsiteX0-31" fmla="*/ 152213 w 1051439"/>
                <a:gd name="connsiteY0-32" fmla="*/ 1362877 h 2730515"/>
                <a:gd name="connsiteX1-33" fmla="*/ 1050928 w 1051439"/>
                <a:gd name="connsiteY1-34" fmla="*/ 8 h 2730515"/>
                <a:gd name="connsiteX2-35" fmla="*/ 3 w 1051439"/>
                <a:gd name="connsiteY2-36" fmla="*/ 1377958 h 2730515"/>
                <a:gd name="connsiteX3-37" fmla="*/ 1050928 w 1051439"/>
                <a:gd name="connsiteY3-38" fmla="*/ 2730508 h 2730515"/>
                <a:gd name="connsiteX4-39" fmla="*/ 152213 w 1051439"/>
                <a:gd name="connsiteY4-40" fmla="*/ 1362877 h 2730515"/>
                <a:gd name="connsiteX0-41" fmla="*/ 205499 w 1051901"/>
                <a:gd name="connsiteY0-42" fmla="*/ 1365256 h 2730511"/>
                <a:gd name="connsiteX1-43" fmla="*/ 1050928 w 1051901"/>
                <a:gd name="connsiteY1-44" fmla="*/ 6 h 2730511"/>
                <a:gd name="connsiteX2-45" fmla="*/ 3 w 1051901"/>
                <a:gd name="connsiteY2-46" fmla="*/ 1377956 h 2730511"/>
                <a:gd name="connsiteX3-47" fmla="*/ 1050928 w 1051901"/>
                <a:gd name="connsiteY3-48" fmla="*/ 2730506 h 2730511"/>
                <a:gd name="connsiteX4-49" fmla="*/ 205499 w 1051901"/>
                <a:gd name="connsiteY4-50" fmla="*/ 1365256 h 2730511"/>
                <a:gd name="connsiteX0-51" fmla="*/ 205499 w 5406815"/>
                <a:gd name="connsiteY0-52" fmla="*/ 1332804 h 2698059"/>
                <a:gd name="connsiteX1-53" fmla="*/ 5406627 w 5406815"/>
                <a:gd name="connsiteY1-54" fmla="*/ 4 h 2698059"/>
                <a:gd name="connsiteX2-55" fmla="*/ 3 w 5406815"/>
                <a:gd name="connsiteY2-56" fmla="*/ 1345504 h 2698059"/>
                <a:gd name="connsiteX3-57" fmla="*/ 1050928 w 5406815"/>
                <a:gd name="connsiteY3-58" fmla="*/ 2698054 h 2698059"/>
                <a:gd name="connsiteX4-59" fmla="*/ 205499 w 5406815"/>
                <a:gd name="connsiteY4-60" fmla="*/ 1332804 h 2698059"/>
                <a:gd name="connsiteX0-61" fmla="*/ 205499 w 5406800"/>
                <a:gd name="connsiteY0-62" fmla="*/ 1332804 h 2648177"/>
                <a:gd name="connsiteX1-63" fmla="*/ 5406627 w 5406800"/>
                <a:gd name="connsiteY1-64" fmla="*/ 4 h 2648177"/>
                <a:gd name="connsiteX2-65" fmla="*/ 3 w 5406800"/>
                <a:gd name="connsiteY2-66" fmla="*/ 1345504 h 2648177"/>
                <a:gd name="connsiteX3-67" fmla="*/ 4366417 w 5406800"/>
                <a:gd name="connsiteY3-68" fmla="*/ 2648171 h 2648177"/>
                <a:gd name="connsiteX4-69" fmla="*/ 205499 w 5406800"/>
                <a:gd name="connsiteY4-70" fmla="*/ 1332804 h 2648177"/>
                <a:gd name="connsiteX0-71" fmla="*/ 205499 w 5406800"/>
                <a:gd name="connsiteY0-72" fmla="*/ 1332804 h 2648177"/>
                <a:gd name="connsiteX1-73" fmla="*/ 5406627 w 5406800"/>
                <a:gd name="connsiteY1-74" fmla="*/ 4 h 2648177"/>
                <a:gd name="connsiteX2-75" fmla="*/ 3 w 5406800"/>
                <a:gd name="connsiteY2-76" fmla="*/ 1345504 h 2648177"/>
                <a:gd name="connsiteX3-77" fmla="*/ 4366417 w 5406800"/>
                <a:gd name="connsiteY3-78" fmla="*/ 2648171 h 2648177"/>
                <a:gd name="connsiteX4-79" fmla="*/ 205499 w 5406800"/>
                <a:gd name="connsiteY4-80" fmla="*/ 1332804 h 2648177"/>
                <a:gd name="connsiteX0-81" fmla="*/ 994850 w 5411189"/>
                <a:gd name="connsiteY0-82" fmla="*/ 1334835 h 2648174"/>
                <a:gd name="connsiteX1-83" fmla="*/ 5406627 w 5411189"/>
                <a:gd name="connsiteY1-84" fmla="*/ 3 h 2648174"/>
                <a:gd name="connsiteX2-85" fmla="*/ 3 w 5411189"/>
                <a:gd name="connsiteY2-86" fmla="*/ 1345503 h 2648174"/>
                <a:gd name="connsiteX3-87" fmla="*/ 4366417 w 5411189"/>
                <a:gd name="connsiteY3-88" fmla="*/ 2648170 h 2648174"/>
                <a:gd name="connsiteX4-89" fmla="*/ 994850 w 5411189"/>
                <a:gd name="connsiteY4-90" fmla="*/ 1334835 h 2648174"/>
                <a:gd name="connsiteX0-91" fmla="*/ 994850 w 5410234"/>
                <a:gd name="connsiteY0-92" fmla="*/ 1334836 h 2648175"/>
                <a:gd name="connsiteX1-93" fmla="*/ 5406627 w 5410234"/>
                <a:gd name="connsiteY1-94" fmla="*/ 4 h 2648175"/>
                <a:gd name="connsiteX2-95" fmla="*/ 3 w 5410234"/>
                <a:gd name="connsiteY2-96" fmla="*/ 1345504 h 2648175"/>
                <a:gd name="connsiteX3-97" fmla="*/ 4366417 w 5410234"/>
                <a:gd name="connsiteY3-98" fmla="*/ 2648171 h 2648175"/>
                <a:gd name="connsiteX4-99" fmla="*/ 994850 w 5410234"/>
                <a:gd name="connsiteY4-100" fmla="*/ 1334836 h 2648175"/>
                <a:gd name="connsiteX0-101" fmla="*/ 994850 w 5411327"/>
                <a:gd name="connsiteY0-102" fmla="*/ 1334836 h 2648175"/>
                <a:gd name="connsiteX1-103" fmla="*/ 5406627 w 5411327"/>
                <a:gd name="connsiteY1-104" fmla="*/ 4 h 2648175"/>
                <a:gd name="connsiteX2-105" fmla="*/ 3 w 5411327"/>
                <a:gd name="connsiteY2-106" fmla="*/ 1345504 h 2648175"/>
                <a:gd name="connsiteX3-107" fmla="*/ 4366417 w 5411327"/>
                <a:gd name="connsiteY3-108" fmla="*/ 2648171 h 2648175"/>
                <a:gd name="connsiteX4-109" fmla="*/ 994850 w 5411327"/>
                <a:gd name="connsiteY4-110" fmla="*/ 1334836 h 2648175"/>
                <a:gd name="connsiteX0-111" fmla="*/ 994850 w 5410927"/>
                <a:gd name="connsiteY0-112" fmla="*/ 1334836 h 2648175"/>
                <a:gd name="connsiteX1-113" fmla="*/ 5406627 w 5410927"/>
                <a:gd name="connsiteY1-114" fmla="*/ 4 h 2648175"/>
                <a:gd name="connsiteX2-115" fmla="*/ 3 w 5410927"/>
                <a:gd name="connsiteY2-116" fmla="*/ 1345504 h 2648175"/>
                <a:gd name="connsiteX3-117" fmla="*/ 4366417 w 5410927"/>
                <a:gd name="connsiteY3-118" fmla="*/ 2648171 h 2648175"/>
                <a:gd name="connsiteX4-119" fmla="*/ 994850 w 5410927"/>
                <a:gd name="connsiteY4-120" fmla="*/ 1334836 h 2648175"/>
                <a:gd name="connsiteX0-121" fmla="*/ 503282 w 5407647"/>
                <a:gd name="connsiteY0-122" fmla="*/ 1336227 h 2648174"/>
                <a:gd name="connsiteX1-123" fmla="*/ 5406627 w 5407647"/>
                <a:gd name="connsiteY1-124" fmla="*/ 4 h 2648174"/>
                <a:gd name="connsiteX2-125" fmla="*/ 3 w 5407647"/>
                <a:gd name="connsiteY2-126" fmla="*/ 1345504 h 2648174"/>
                <a:gd name="connsiteX3-127" fmla="*/ 4366417 w 5407647"/>
                <a:gd name="connsiteY3-128" fmla="*/ 2648171 h 2648174"/>
                <a:gd name="connsiteX4-129" fmla="*/ 503282 w 5407647"/>
                <a:gd name="connsiteY4-130" fmla="*/ 1336227 h 264817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407647" h="2648174">
                  <a:moveTo>
                    <a:pt x="503282" y="1336227"/>
                  </a:moveTo>
                  <a:cubicBezTo>
                    <a:pt x="398310" y="479936"/>
                    <a:pt x="5490507" y="-1542"/>
                    <a:pt x="5406627" y="4"/>
                  </a:cubicBezTo>
                  <a:cubicBezTo>
                    <a:pt x="5322747" y="1550"/>
                    <a:pt x="364447" y="351695"/>
                    <a:pt x="3" y="1345504"/>
                  </a:cubicBezTo>
                  <a:cubicBezTo>
                    <a:pt x="3" y="2099511"/>
                    <a:pt x="4282537" y="2649717"/>
                    <a:pt x="4366417" y="2648171"/>
                  </a:cubicBezTo>
                  <a:cubicBezTo>
                    <a:pt x="4450297" y="2646625"/>
                    <a:pt x="608254" y="2192518"/>
                    <a:pt x="503282" y="1336227"/>
                  </a:cubicBezTo>
                  <a:close/>
                </a:path>
              </a:pathLst>
            </a:cu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
            <p:cNvSpPr/>
            <p:nvPr/>
          </p:nvSpPr>
          <p:spPr>
            <a:xfrm rot="13822315">
              <a:off x="2990873" y="1956033"/>
              <a:ext cx="198730" cy="1926855"/>
            </a:xfrm>
            <a:custGeom>
              <a:avLst/>
              <a:gdLst>
                <a:gd name="connsiteX0" fmla="*/ 0 w 2152650"/>
                <a:gd name="connsiteY0" fmla="*/ 1365250 h 2730500"/>
                <a:gd name="connsiteX1" fmla="*/ 1076325 w 2152650"/>
                <a:gd name="connsiteY1" fmla="*/ 0 h 2730500"/>
                <a:gd name="connsiteX2" fmla="*/ 2152650 w 2152650"/>
                <a:gd name="connsiteY2" fmla="*/ 1365250 h 2730500"/>
                <a:gd name="connsiteX3" fmla="*/ 1076325 w 2152650"/>
                <a:gd name="connsiteY3" fmla="*/ 2730500 h 2730500"/>
                <a:gd name="connsiteX4" fmla="*/ 0 w 2152650"/>
                <a:gd name="connsiteY4" fmla="*/ 1365250 h 2730500"/>
                <a:gd name="connsiteX0-1" fmla="*/ 0 w 2152650"/>
                <a:gd name="connsiteY0-2" fmla="*/ 1365250 h 2730500"/>
                <a:gd name="connsiteX1-3" fmla="*/ 1076325 w 2152650"/>
                <a:gd name="connsiteY1-4" fmla="*/ 0 h 2730500"/>
                <a:gd name="connsiteX2-5" fmla="*/ 2152650 w 2152650"/>
                <a:gd name="connsiteY2-6" fmla="*/ 1365250 h 2730500"/>
                <a:gd name="connsiteX3-7" fmla="*/ 1076325 w 2152650"/>
                <a:gd name="connsiteY3-8" fmla="*/ 2730500 h 2730500"/>
                <a:gd name="connsiteX4-9" fmla="*/ 0 w 2152650"/>
                <a:gd name="connsiteY4-10" fmla="*/ 1365250 h 2730500"/>
                <a:gd name="connsiteX0-11" fmla="*/ 0 w 1076337"/>
                <a:gd name="connsiteY0-12" fmla="*/ 1365255 h 2730510"/>
                <a:gd name="connsiteX1-13" fmla="*/ 1076325 w 1076337"/>
                <a:gd name="connsiteY1-14" fmla="*/ 5 h 2730510"/>
                <a:gd name="connsiteX2-15" fmla="*/ 25400 w 1076337"/>
                <a:gd name="connsiteY2-16" fmla="*/ 1377955 h 2730510"/>
                <a:gd name="connsiteX3-17" fmla="*/ 1076325 w 1076337"/>
                <a:gd name="connsiteY3-18" fmla="*/ 2730505 h 2730510"/>
                <a:gd name="connsiteX4-19" fmla="*/ 0 w 1076337"/>
                <a:gd name="connsiteY4-20" fmla="*/ 1365255 h 2730510"/>
                <a:gd name="connsiteX0-21" fmla="*/ 276545 w 1052797"/>
                <a:gd name="connsiteY0-22" fmla="*/ 1360497 h 2730520"/>
                <a:gd name="connsiteX1-23" fmla="*/ 1050928 w 1052797"/>
                <a:gd name="connsiteY1-24" fmla="*/ 10 h 2730520"/>
                <a:gd name="connsiteX2-25" fmla="*/ 3 w 1052797"/>
                <a:gd name="connsiteY2-26" fmla="*/ 1377960 h 2730520"/>
                <a:gd name="connsiteX3-27" fmla="*/ 1050928 w 1052797"/>
                <a:gd name="connsiteY3-28" fmla="*/ 2730510 h 2730520"/>
                <a:gd name="connsiteX4-29" fmla="*/ 276545 w 1052797"/>
                <a:gd name="connsiteY4-30" fmla="*/ 1360497 h 2730520"/>
                <a:gd name="connsiteX0-31" fmla="*/ 152213 w 1051439"/>
                <a:gd name="connsiteY0-32" fmla="*/ 1362877 h 2730515"/>
                <a:gd name="connsiteX1-33" fmla="*/ 1050928 w 1051439"/>
                <a:gd name="connsiteY1-34" fmla="*/ 8 h 2730515"/>
                <a:gd name="connsiteX2-35" fmla="*/ 3 w 1051439"/>
                <a:gd name="connsiteY2-36" fmla="*/ 1377958 h 2730515"/>
                <a:gd name="connsiteX3-37" fmla="*/ 1050928 w 1051439"/>
                <a:gd name="connsiteY3-38" fmla="*/ 2730508 h 2730515"/>
                <a:gd name="connsiteX4-39" fmla="*/ 152213 w 1051439"/>
                <a:gd name="connsiteY4-40" fmla="*/ 1362877 h 2730515"/>
                <a:gd name="connsiteX0-41" fmla="*/ 205499 w 1051901"/>
                <a:gd name="connsiteY0-42" fmla="*/ 1365256 h 2730511"/>
                <a:gd name="connsiteX1-43" fmla="*/ 1050928 w 1051901"/>
                <a:gd name="connsiteY1-44" fmla="*/ 6 h 2730511"/>
                <a:gd name="connsiteX2-45" fmla="*/ 3 w 1051901"/>
                <a:gd name="connsiteY2-46" fmla="*/ 1377956 h 2730511"/>
                <a:gd name="connsiteX3-47" fmla="*/ 1050928 w 1051901"/>
                <a:gd name="connsiteY3-48" fmla="*/ 2730506 h 2730511"/>
                <a:gd name="connsiteX4-49" fmla="*/ 205499 w 1051901"/>
                <a:gd name="connsiteY4-50" fmla="*/ 1365256 h 2730511"/>
                <a:gd name="connsiteX0-51" fmla="*/ 205499 w 5406815"/>
                <a:gd name="connsiteY0-52" fmla="*/ 1332804 h 2698059"/>
                <a:gd name="connsiteX1-53" fmla="*/ 5406627 w 5406815"/>
                <a:gd name="connsiteY1-54" fmla="*/ 4 h 2698059"/>
                <a:gd name="connsiteX2-55" fmla="*/ 3 w 5406815"/>
                <a:gd name="connsiteY2-56" fmla="*/ 1345504 h 2698059"/>
                <a:gd name="connsiteX3-57" fmla="*/ 1050928 w 5406815"/>
                <a:gd name="connsiteY3-58" fmla="*/ 2698054 h 2698059"/>
                <a:gd name="connsiteX4-59" fmla="*/ 205499 w 5406815"/>
                <a:gd name="connsiteY4-60" fmla="*/ 1332804 h 2698059"/>
                <a:gd name="connsiteX0-61" fmla="*/ 205499 w 5406800"/>
                <a:gd name="connsiteY0-62" fmla="*/ 1332804 h 2648177"/>
                <a:gd name="connsiteX1-63" fmla="*/ 5406627 w 5406800"/>
                <a:gd name="connsiteY1-64" fmla="*/ 4 h 2648177"/>
                <a:gd name="connsiteX2-65" fmla="*/ 3 w 5406800"/>
                <a:gd name="connsiteY2-66" fmla="*/ 1345504 h 2648177"/>
                <a:gd name="connsiteX3-67" fmla="*/ 4366417 w 5406800"/>
                <a:gd name="connsiteY3-68" fmla="*/ 2648171 h 2648177"/>
                <a:gd name="connsiteX4-69" fmla="*/ 205499 w 5406800"/>
                <a:gd name="connsiteY4-70" fmla="*/ 1332804 h 2648177"/>
                <a:gd name="connsiteX0-71" fmla="*/ 205499 w 5406800"/>
                <a:gd name="connsiteY0-72" fmla="*/ 1332804 h 2648177"/>
                <a:gd name="connsiteX1-73" fmla="*/ 5406627 w 5406800"/>
                <a:gd name="connsiteY1-74" fmla="*/ 4 h 2648177"/>
                <a:gd name="connsiteX2-75" fmla="*/ 3 w 5406800"/>
                <a:gd name="connsiteY2-76" fmla="*/ 1345504 h 2648177"/>
                <a:gd name="connsiteX3-77" fmla="*/ 4366417 w 5406800"/>
                <a:gd name="connsiteY3-78" fmla="*/ 2648171 h 2648177"/>
                <a:gd name="connsiteX4-79" fmla="*/ 205499 w 5406800"/>
                <a:gd name="connsiteY4-80" fmla="*/ 1332804 h 2648177"/>
                <a:gd name="connsiteX0-81" fmla="*/ 994850 w 5411189"/>
                <a:gd name="connsiteY0-82" fmla="*/ 1334835 h 2648174"/>
                <a:gd name="connsiteX1-83" fmla="*/ 5406627 w 5411189"/>
                <a:gd name="connsiteY1-84" fmla="*/ 3 h 2648174"/>
                <a:gd name="connsiteX2-85" fmla="*/ 3 w 5411189"/>
                <a:gd name="connsiteY2-86" fmla="*/ 1345503 h 2648174"/>
                <a:gd name="connsiteX3-87" fmla="*/ 4366417 w 5411189"/>
                <a:gd name="connsiteY3-88" fmla="*/ 2648170 h 2648174"/>
                <a:gd name="connsiteX4-89" fmla="*/ 994850 w 5411189"/>
                <a:gd name="connsiteY4-90" fmla="*/ 1334835 h 2648174"/>
                <a:gd name="connsiteX0-91" fmla="*/ 994850 w 5410234"/>
                <a:gd name="connsiteY0-92" fmla="*/ 1334836 h 2648175"/>
                <a:gd name="connsiteX1-93" fmla="*/ 5406627 w 5410234"/>
                <a:gd name="connsiteY1-94" fmla="*/ 4 h 2648175"/>
                <a:gd name="connsiteX2-95" fmla="*/ 3 w 5410234"/>
                <a:gd name="connsiteY2-96" fmla="*/ 1345504 h 2648175"/>
                <a:gd name="connsiteX3-97" fmla="*/ 4366417 w 5410234"/>
                <a:gd name="connsiteY3-98" fmla="*/ 2648171 h 2648175"/>
                <a:gd name="connsiteX4-99" fmla="*/ 994850 w 5410234"/>
                <a:gd name="connsiteY4-100" fmla="*/ 1334836 h 2648175"/>
                <a:gd name="connsiteX0-101" fmla="*/ 994850 w 5411327"/>
                <a:gd name="connsiteY0-102" fmla="*/ 1334836 h 2648175"/>
                <a:gd name="connsiteX1-103" fmla="*/ 5406627 w 5411327"/>
                <a:gd name="connsiteY1-104" fmla="*/ 4 h 2648175"/>
                <a:gd name="connsiteX2-105" fmla="*/ 3 w 5411327"/>
                <a:gd name="connsiteY2-106" fmla="*/ 1345504 h 2648175"/>
                <a:gd name="connsiteX3-107" fmla="*/ 4366417 w 5411327"/>
                <a:gd name="connsiteY3-108" fmla="*/ 2648171 h 2648175"/>
                <a:gd name="connsiteX4-109" fmla="*/ 994850 w 5411327"/>
                <a:gd name="connsiteY4-110" fmla="*/ 1334836 h 2648175"/>
                <a:gd name="connsiteX0-111" fmla="*/ 994850 w 5410927"/>
                <a:gd name="connsiteY0-112" fmla="*/ 1334836 h 2648175"/>
                <a:gd name="connsiteX1-113" fmla="*/ 5406627 w 5410927"/>
                <a:gd name="connsiteY1-114" fmla="*/ 4 h 2648175"/>
                <a:gd name="connsiteX2-115" fmla="*/ 3 w 5410927"/>
                <a:gd name="connsiteY2-116" fmla="*/ 1345504 h 2648175"/>
                <a:gd name="connsiteX3-117" fmla="*/ 4366417 w 5410927"/>
                <a:gd name="connsiteY3-118" fmla="*/ 2648171 h 2648175"/>
                <a:gd name="connsiteX4-119" fmla="*/ 994850 w 5410927"/>
                <a:gd name="connsiteY4-120" fmla="*/ 1334836 h 2648175"/>
                <a:gd name="connsiteX0-121" fmla="*/ 503282 w 5407647"/>
                <a:gd name="connsiteY0-122" fmla="*/ 1336227 h 2648174"/>
                <a:gd name="connsiteX1-123" fmla="*/ 5406627 w 5407647"/>
                <a:gd name="connsiteY1-124" fmla="*/ 4 h 2648174"/>
                <a:gd name="connsiteX2-125" fmla="*/ 3 w 5407647"/>
                <a:gd name="connsiteY2-126" fmla="*/ 1345504 h 2648174"/>
                <a:gd name="connsiteX3-127" fmla="*/ 4366417 w 5407647"/>
                <a:gd name="connsiteY3-128" fmla="*/ 2648171 h 2648174"/>
                <a:gd name="connsiteX4-129" fmla="*/ 503282 w 5407647"/>
                <a:gd name="connsiteY4-130" fmla="*/ 1336227 h 2648174"/>
                <a:gd name="connsiteX0-131" fmla="*/ 503282 w 5933219"/>
                <a:gd name="connsiteY0-132" fmla="*/ 1402689 h 2714636"/>
                <a:gd name="connsiteX1-133" fmla="*/ 5932241 w 5933219"/>
                <a:gd name="connsiteY1-134" fmla="*/ 1 h 2714636"/>
                <a:gd name="connsiteX2-135" fmla="*/ 3 w 5933219"/>
                <a:gd name="connsiteY2-136" fmla="*/ 1411966 h 2714636"/>
                <a:gd name="connsiteX3-137" fmla="*/ 4366417 w 5933219"/>
                <a:gd name="connsiteY3-138" fmla="*/ 2714633 h 2714636"/>
                <a:gd name="connsiteX4-139" fmla="*/ 503282 w 5933219"/>
                <a:gd name="connsiteY4-140" fmla="*/ 1402689 h 2714636"/>
                <a:gd name="connsiteX0-141" fmla="*/ 503282 w 6772112"/>
                <a:gd name="connsiteY0-142" fmla="*/ 1402689 h 2454180"/>
                <a:gd name="connsiteX1-143" fmla="*/ 5932241 w 6772112"/>
                <a:gd name="connsiteY1-144" fmla="*/ 1 h 2454180"/>
                <a:gd name="connsiteX2-145" fmla="*/ 3 w 6772112"/>
                <a:gd name="connsiteY2-146" fmla="*/ 1411966 h 2454180"/>
                <a:gd name="connsiteX3-147" fmla="*/ 6771257 w 6772112"/>
                <a:gd name="connsiteY3-148" fmla="*/ 2454174 h 2454180"/>
                <a:gd name="connsiteX4-149" fmla="*/ 503282 w 6772112"/>
                <a:gd name="connsiteY4-150" fmla="*/ 1402689 h 2454180"/>
                <a:gd name="connsiteX0-151" fmla="*/ 519302 w 6788132"/>
                <a:gd name="connsiteY0-152" fmla="*/ 1402689 h 2454184"/>
                <a:gd name="connsiteX1-153" fmla="*/ 5948261 w 6788132"/>
                <a:gd name="connsiteY1-154" fmla="*/ 1 h 2454184"/>
                <a:gd name="connsiteX2-155" fmla="*/ 16023 w 6788132"/>
                <a:gd name="connsiteY2-156" fmla="*/ 1411966 h 2454184"/>
                <a:gd name="connsiteX3-157" fmla="*/ 6787277 w 6788132"/>
                <a:gd name="connsiteY3-158" fmla="*/ 2454174 h 2454184"/>
                <a:gd name="connsiteX4-159" fmla="*/ 519302 w 6788132"/>
                <a:gd name="connsiteY4-160" fmla="*/ 1402689 h 2454184"/>
                <a:gd name="connsiteX0-161" fmla="*/ 519302 w 6788132"/>
                <a:gd name="connsiteY0-162" fmla="*/ 1402689 h 2454184"/>
                <a:gd name="connsiteX1-163" fmla="*/ 5948261 w 6788132"/>
                <a:gd name="connsiteY1-164" fmla="*/ 1 h 2454184"/>
                <a:gd name="connsiteX2-165" fmla="*/ 16023 w 6788132"/>
                <a:gd name="connsiteY2-166" fmla="*/ 1411966 h 2454184"/>
                <a:gd name="connsiteX3-167" fmla="*/ 6787277 w 6788132"/>
                <a:gd name="connsiteY3-168" fmla="*/ 2454174 h 2454184"/>
                <a:gd name="connsiteX4-169" fmla="*/ 519302 w 6788132"/>
                <a:gd name="connsiteY4-170" fmla="*/ 1402689 h 2454184"/>
                <a:gd name="connsiteX0-171" fmla="*/ 519302 w 6788132"/>
                <a:gd name="connsiteY0-172" fmla="*/ 1402689 h 2454184"/>
                <a:gd name="connsiteX1-173" fmla="*/ 5948261 w 6788132"/>
                <a:gd name="connsiteY1-174" fmla="*/ 1 h 2454184"/>
                <a:gd name="connsiteX2-175" fmla="*/ 16023 w 6788132"/>
                <a:gd name="connsiteY2-176" fmla="*/ 1411966 h 2454184"/>
                <a:gd name="connsiteX3-177" fmla="*/ 6787277 w 6788132"/>
                <a:gd name="connsiteY3-178" fmla="*/ 2454174 h 2454184"/>
                <a:gd name="connsiteX4-179" fmla="*/ 519302 w 6788132"/>
                <a:gd name="connsiteY4-180" fmla="*/ 1402689 h 2454184"/>
                <a:gd name="connsiteX0-181" fmla="*/ 519302 w 6787927"/>
                <a:gd name="connsiteY0-182" fmla="*/ 1402690 h 2454185"/>
                <a:gd name="connsiteX1-183" fmla="*/ 5948261 w 6787927"/>
                <a:gd name="connsiteY1-184" fmla="*/ 2 h 2454185"/>
                <a:gd name="connsiteX2-185" fmla="*/ 16023 w 6787927"/>
                <a:gd name="connsiteY2-186" fmla="*/ 1411967 h 2454185"/>
                <a:gd name="connsiteX3-187" fmla="*/ 6787277 w 6787927"/>
                <a:gd name="connsiteY3-188" fmla="*/ 2454175 h 2454185"/>
                <a:gd name="connsiteX4-189" fmla="*/ 519302 w 6787927"/>
                <a:gd name="connsiteY4-190" fmla="*/ 1402690 h 2454185"/>
                <a:gd name="connsiteX0-191" fmla="*/ 519302 w 6788029"/>
                <a:gd name="connsiteY0-192" fmla="*/ 1402690 h 2454185"/>
                <a:gd name="connsiteX1-193" fmla="*/ 5948261 w 6788029"/>
                <a:gd name="connsiteY1-194" fmla="*/ 2 h 2454185"/>
                <a:gd name="connsiteX2-195" fmla="*/ 16023 w 6788029"/>
                <a:gd name="connsiteY2-196" fmla="*/ 1411967 h 2454185"/>
                <a:gd name="connsiteX3-197" fmla="*/ 6787277 w 6788029"/>
                <a:gd name="connsiteY3-198" fmla="*/ 2454175 h 2454185"/>
                <a:gd name="connsiteX4-199" fmla="*/ 519302 w 6788029"/>
                <a:gd name="connsiteY4-200" fmla="*/ 1402690 h 2454185"/>
                <a:gd name="connsiteX0-201" fmla="*/ 519302 w 6788029"/>
                <a:gd name="connsiteY0-202" fmla="*/ 1402690 h 2454185"/>
                <a:gd name="connsiteX1-203" fmla="*/ 5948261 w 6788029"/>
                <a:gd name="connsiteY1-204" fmla="*/ 2 h 2454185"/>
                <a:gd name="connsiteX2-205" fmla="*/ 16023 w 6788029"/>
                <a:gd name="connsiteY2-206" fmla="*/ 1411967 h 2454185"/>
                <a:gd name="connsiteX3-207" fmla="*/ 6787277 w 6788029"/>
                <a:gd name="connsiteY3-208" fmla="*/ 2454175 h 2454185"/>
                <a:gd name="connsiteX4-209" fmla="*/ 519302 w 6788029"/>
                <a:gd name="connsiteY4-210" fmla="*/ 1402690 h 2454185"/>
                <a:gd name="connsiteX0-211" fmla="*/ 519302 w 6787995"/>
                <a:gd name="connsiteY0-212" fmla="*/ 1402690 h 2454185"/>
                <a:gd name="connsiteX1-213" fmla="*/ 5948261 w 6787995"/>
                <a:gd name="connsiteY1-214" fmla="*/ 2 h 2454185"/>
                <a:gd name="connsiteX2-215" fmla="*/ 16023 w 6787995"/>
                <a:gd name="connsiteY2-216" fmla="*/ 1411967 h 2454185"/>
                <a:gd name="connsiteX3-217" fmla="*/ 6787277 w 6787995"/>
                <a:gd name="connsiteY3-218" fmla="*/ 2454175 h 2454185"/>
                <a:gd name="connsiteX4-219" fmla="*/ 519302 w 6787995"/>
                <a:gd name="connsiteY4-220" fmla="*/ 1402690 h 245418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87995" h="2454185">
                  <a:moveTo>
                    <a:pt x="519302" y="1402690"/>
                  </a:moveTo>
                  <a:cubicBezTo>
                    <a:pt x="1473642" y="625785"/>
                    <a:pt x="6032141" y="-1544"/>
                    <a:pt x="5948261" y="2"/>
                  </a:cubicBezTo>
                  <a:cubicBezTo>
                    <a:pt x="5864381" y="1548"/>
                    <a:pt x="618408" y="649961"/>
                    <a:pt x="16023" y="1411967"/>
                  </a:cubicBezTo>
                  <a:cubicBezTo>
                    <a:pt x="-380369" y="2283684"/>
                    <a:pt x="6703397" y="2455721"/>
                    <a:pt x="6787277" y="2454175"/>
                  </a:cubicBezTo>
                  <a:cubicBezTo>
                    <a:pt x="6871157" y="2452629"/>
                    <a:pt x="-435038" y="2179595"/>
                    <a:pt x="519302" y="1402690"/>
                  </a:cubicBezTo>
                  <a:close/>
                </a:path>
              </a:pathLst>
            </a:cu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2"/>
            <p:cNvSpPr/>
            <p:nvPr/>
          </p:nvSpPr>
          <p:spPr>
            <a:xfrm rot="7488062">
              <a:off x="2664338" y="1198803"/>
              <a:ext cx="301062" cy="1272462"/>
            </a:xfrm>
            <a:custGeom>
              <a:avLst/>
              <a:gdLst>
                <a:gd name="connsiteX0" fmla="*/ 0 w 2152650"/>
                <a:gd name="connsiteY0" fmla="*/ 1365250 h 2730500"/>
                <a:gd name="connsiteX1" fmla="*/ 1076325 w 2152650"/>
                <a:gd name="connsiteY1" fmla="*/ 0 h 2730500"/>
                <a:gd name="connsiteX2" fmla="*/ 2152650 w 2152650"/>
                <a:gd name="connsiteY2" fmla="*/ 1365250 h 2730500"/>
                <a:gd name="connsiteX3" fmla="*/ 1076325 w 2152650"/>
                <a:gd name="connsiteY3" fmla="*/ 2730500 h 2730500"/>
                <a:gd name="connsiteX4" fmla="*/ 0 w 2152650"/>
                <a:gd name="connsiteY4" fmla="*/ 1365250 h 2730500"/>
                <a:gd name="connsiteX0-1" fmla="*/ 0 w 2152650"/>
                <a:gd name="connsiteY0-2" fmla="*/ 1365250 h 2730500"/>
                <a:gd name="connsiteX1-3" fmla="*/ 1076325 w 2152650"/>
                <a:gd name="connsiteY1-4" fmla="*/ 0 h 2730500"/>
                <a:gd name="connsiteX2-5" fmla="*/ 2152650 w 2152650"/>
                <a:gd name="connsiteY2-6" fmla="*/ 1365250 h 2730500"/>
                <a:gd name="connsiteX3-7" fmla="*/ 1076325 w 2152650"/>
                <a:gd name="connsiteY3-8" fmla="*/ 2730500 h 2730500"/>
                <a:gd name="connsiteX4-9" fmla="*/ 0 w 2152650"/>
                <a:gd name="connsiteY4-10" fmla="*/ 1365250 h 2730500"/>
                <a:gd name="connsiteX0-11" fmla="*/ 0 w 1076337"/>
                <a:gd name="connsiteY0-12" fmla="*/ 1365255 h 2730510"/>
                <a:gd name="connsiteX1-13" fmla="*/ 1076325 w 1076337"/>
                <a:gd name="connsiteY1-14" fmla="*/ 5 h 2730510"/>
                <a:gd name="connsiteX2-15" fmla="*/ 25400 w 1076337"/>
                <a:gd name="connsiteY2-16" fmla="*/ 1377955 h 2730510"/>
                <a:gd name="connsiteX3-17" fmla="*/ 1076325 w 1076337"/>
                <a:gd name="connsiteY3-18" fmla="*/ 2730505 h 2730510"/>
                <a:gd name="connsiteX4-19" fmla="*/ 0 w 1076337"/>
                <a:gd name="connsiteY4-20" fmla="*/ 1365255 h 2730510"/>
                <a:gd name="connsiteX0-21" fmla="*/ 276545 w 1052797"/>
                <a:gd name="connsiteY0-22" fmla="*/ 1360497 h 2730520"/>
                <a:gd name="connsiteX1-23" fmla="*/ 1050928 w 1052797"/>
                <a:gd name="connsiteY1-24" fmla="*/ 10 h 2730520"/>
                <a:gd name="connsiteX2-25" fmla="*/ 3 w 1052797"/>
                <a:gd name="connsiteY2-26" fmla="*/ 1377960 h 2730520"/>
                <a:gd name="connsiteX3-27" fmla="*/ 1050928 w 1052797"/>
                <a:gd name="connsiteY3-28" fmla="*/ 2730510 h 2730520"/>
                <a:gd name="connsiteX4-29" fmla="*/ 276545 w 1052797"/>
                <a:gd name="connsiteY4-30" fmla="*/ 1360497 h 2730520"/>
                <a:gd name="connsiteX0-31" fmla="*/ 152213 w 1051439"/>
                <a:gd name="connsiteY0-32" fmla="*/ 1362877 h 2730515"/>
                <a:gd name="connsiteX1-33" fmla="*/ 1050928 w 1051439"/>
                <a:gd name="connsiteY1-34" fmla="*/ 8 h 2730515"/>
                <a:gd name="connsiteX2-35" fmla="*/ 3 w 1051439"/>
                <a:gd name="connsiteY2-36" fmla="*/ 1377958 h 2730515"/>
                <a:gd name="connsiteX3-37" fmla="*/ 1050928 w 1051439"/>
                <a:gd name="connsiteY3-38" fmla="*/ 2730508 h 2730515"/>
                <a:gd name="connsiteX4-39" fmla="*/ 152213 w 1051439"/>
                <a:gd name="connsiteY4-40" fmla="*/ 1362877 h 2730515"/>
                <a:gd name="connsiteX0-41" fmla="*/ 205499 w 1051901"/>
                <a:gd name="connsiteY0-42" fmla="*/ 1365256 h 2730511"/>
                <a:gd name="connsiteX1-43" fmla="*/ 1050928 w 1051901"/>
                <a:gd name="connsiteY1-44" fmla="*/ 6 h 2730511"/>
                <a:gd name="connsiteX2-45" fmla="*/ 3 w 1051901"/>
                <a:gd name="connsiteY2-46" fmla="*/ 1377956 h 2730511"/>
                <a:gd name="connsiteX3-47" fmla="*/ 1050928 w 1051901"/>
                <a:gd name="connsiteY3-48" fmla="*/ 2730506 h 2730511"/>
                <a:gd name="connsiteX4-49" fmla="*/ 205499 w 1051901"/>
                <a:gd name="connsiteY4-50" fmla="*/ 1365256 h 2730511"/>
                <a:gd name="connsiteX0-51" fmla="*/ 205499 w 5406815"/>
                <a:gd name="connsiteY0-52" fmla="*/ 1332804 h 2698059"/>
                <a:gd name="connsiteX1-53" fmla="*/ 5406627 w 5406815"/>
                <a:gd name="connsiteY1-54" fmla="*/ 4 h 2698059"/>
                <a:gd name="connsiteX2-55" fmla="*/ 3 w 5406815"/>
                <a:gd name="connsiteY2-56" fmla="*/ 1345504 h 2698059"/>
                <a:gd name="connsiteX3-57" fmla="*/ 1050928 w 5406815"/>
                <a:gd name="connsiteY3-58" fmla="*/ 2698054 h 2698059"/>
                <a:gd name="connsiteX4-59" fmla="*/ 205499 w 5406815"/>
                <a:gd name="connsiteY4-60" fmla="*/ 1332804 h 2698059"/>
                <a:gd name="connsiteX0-61" fmla="*/ 205499 w 5406800"/>
                <a:gd name="connsiteY0-62" fmla="*/ 1332804 h 2648177"/>
                <a:gd name="connsiteX1-63" fmla="*/ 5406627 w 5406800"/>
                <a:gd name="connsiteY1-64" fmla="*/ 4 h 2648177"/>
                <a:gd name="connsiteX2-65" fmla="*/ 3 w 5406800"/>
                <a:gd name="connsiteY2-66" fmla="*/ 1345504 h 2648177"/>
                <a:gd name="connsiteX3-67" fmla="*/ 4366417 w 5406800"/>
                <a:gd name="connsiteY3-68" fmla="*/ 2648171 h 2648177"/>
                <a:gd name="connsiteX4-69" fmla="*/ 205499 w 5406800"/>
                <a:gd name="connsiteY4-70" fmla="*/ 1332804 h 2648177"/>
                <a:gd name="connsiteX0-71" fmla="*/ 205499 w 5406800"/>
                <a:gd name="connsiteY0-72" fmla="*/ 1332804 h 2648177"/>
                <a:gd name="connsiteX1-73" fmla="*/ 5406627 w 5406800"/>
                <a:gd name="connsiteY1-74" fmla="*/ 4 h 2648177"/>
                <a:gd name="connsiteX2-75" fmla="*/ 3 w 5406800"/>
                <a:gd name="connsiteY2-76" fmla="*/ 1345504 h 2648177"/>
                <a:gd name="connsiteX3-77" fmla="*/ 4366417 w 5406800"/>
                <a:gd name="connsiteY3-78" fmla="*/ 2648171 h 2648177"/>
                <a:gd name="connsiteX4-79" fmla="*/ 205499 w 5406800"/>
                <a:gd name="connsiteY4-80" fmla="*/ 1332804 h 2648177"/>
                <a:gd name="connsiteX0-81" fmla="*/ 994850 w 5411189"/>
                <a:gd name="connsiteY0-82" fmla="*/ 1334835 h 2648174"/>
                <a:gd name="connsiteX1-83" fmla="*/ 5406627 w 5411189"/>
                <a:gd name="connsiteY1-84" fmla="*/ 3 h 2648174"/>
                <a:gd name="connsiteX2-85" fmla="*/ 3 w 5411189"/>
                <a:gd name="connsiteY2-86" fmla="*/ 1345503 h 2648174"/>
                <a:gd name="connsiteX3-87" fmla="*/ 4366417 w 5411189"/>
                <a:gd name="connsiteY3-88" fmla="*/ 2648170 h 2648174"/>
                <a:gd name="connsiteX4-89" fmla="*/ 994850 w 5411189"/>
                <a:gd name="connsiteY4-90" fmla="*/ 1334835 h 2648174"/>
                <a:gd name="connsiteX0-91" fmla="*/ 994850 w 5410234"/>
                <a:gd name="connsiteY0-92" fmla="*/ 1334836 h 2648175"/>
                <a:gd name="connsiteX1-93" fmla="*/ 5406627 w 5410234"/>
                <a:gd name="connsiteY1-94" fmla="*/ 4 h 2648175"/>
                <a:gd name="connsiteX2-95" fmla="*/ 3 w 5410234"/>
                <a:gd name="connsiteY2-96" fmla="*/ 1345504 h 2648175"/>
                <a:gd name="connsiteX3-97" fmla="*/ 4366417 w 5410234"/>
                <a:gd name="connsiteY3-98" fmla="*/ 2648171 h 2648175"/>
                <a:gd name="connsiteX4-99" fmla="*/ 994850 w 5410234"/>
                <a:gd name="connsiteY4-100" fmla="*/ 1334836 h 2648175"/>
                <a:gd name="connsiteX0-101" fmla="*/ 994850 w 5411327"/>
                <a:gd name="connsiteY0-102" fmla="*/ 1334836 h 2648175"/>
                <a:gd name="connsiteX1-103" fmla="*/ 5406627 w 5411327"/>
                <a:gd name="connsiteY1-104" fmla="*/ 4 h 2648175"/>
                <a:gd name="connsiteX2-105" fmla="*/ 3 w 5411327"/>
                <a:gd name="connsiteY2-106" fmla="*/ 1345504 h 2648175"/>
                <a:gd name="connsiteX3-107" fmla="*/ 4366417 w 5411327"/>
                <a:gd name="connsiteY3-108" fmla="*/ 2648171 h 2648175"/>
                <a:gd name="connsiteX4-109" fmla="*/ 994850 w 5411327"/>
                <a:gd name="connsiteY4-110" fmla="*/ 1334836 h 2648175"/>
                <a:gd name="connsiteX0-111" fmla="*/ 994850 w 5410927"/>
                <a:gd name="connsiteY0-112" fmla="*/ 1334836 h 2648175"/>
                <a:gd name="connsiteX1-113" fmla="*/ 5406627 w 5410927"/>
                <a:gd name="connsiteY1-114" fmla="*/ 4 h 2648175"/>
                <a:gd name="connsiteX2-115" fmla="*/ 3 w 5410927"/>
                <a:gd name="connsiteY2-116" fmla="*/ 1345504 h 2648175"/>
                <a:gd name="connsiteX3-117" fmla="*/ 4366417 w 5410927"/>
                <a:gd name="connsiteY3-118" fmla="*/ 2648171 h 2648175"/>
                <a:gd name="connsiteX4-119" fmla="*/ 994850 w 5410927"/>
                <a:gd name="connsiteY4-120" fmla="*/ 1334836 h 2648175"/>
                <a:gd name="connsiteX0-121" fmla="*/ 503282 w 5407647"/>
                <a:gd name="connsiteY0-122" fmla="*/ 1336227 h 2648174"/>
                <a:gd name="connsiteX1-123" fmla="*/ 5406627 w 5407647"/>
                <a:gd name="connsiteY1-124" fmla="*/ 4 h 2648174"/>
                <a:gd name="connsiteX2-125" fmla="*/ 3 w 5407647"/>
                <a:gd name="connsiteY2-126" fmla="*/ 1345504 h 2648174"/>
                <a:gd name="connsiteX3-127" fmla="*/ 4366417 w 5407647"/>
                <a:gd name="connsiteY3-128" fmla="*/ 2648171 h 2648174"/>
                <a:gd name="connsiteX4-129" fmla="*/ 503282 w 5407647"/>
                <a:gd name="connsiteY4-130" fmla="*/ 1336227 h 2648174"/>
                <a:gd name="connsiteX0-131" fmla="*/ 503282 w 5933219"/>
                <a:gd name="connsiteY0-132" fmla="*/ 1402689 h 2714636"/>
                <a:gd name="connsiteX1-133" fmla="*/ 5932241 w 5933219"/>
                <a:gd name="connsiteY1-134" fmla="*/ 1 h 2714636"/>
                <a:gd name="connsiteX2-135" fmla="*/ 3 w 5933219"/>
                <a:gd name="connsiteY2-136" fmla="*/ 1411966 h 2714636"/>
                <a:gd name="connsiteX3-137" fmla="*/ 4366417 w 5933219"/>
                <a:gd name="connsiteY3-138" fmla="*/ 2714633 h 2714636"/>
                <a:gd name="connsiteX4-139" fmla="*/ 503282 w 5933219"/>
                <a:gd name="connsiteY4-140" fmla="*/ 1402689 h 2714636"/>
                <a:gd name="connsiteX0-141" fmla="*/ 503282 w 6772112"/>
                <a:gd name="connsiteY0-142" fmla="*/ 1402689 h 2454180"/>
                <a:gd name="connsiteX1-143" fmla="*/ 5932241 w 6772112"/>
                <a:gd name="connsiteY1-144" fmla="*/ 1 h 2454180"/>
                <a:gd name="connsiteX2-145" fmla="*/ 3 w 6772112"/>
                <a:gd name="connsiteY2-146" fmla="*/ 1411966 h 2454180"/>
                <a:gd name="connsiteX3-147" fmla="*/ 6771257 w 6772112"/>
                <a:gd name="connsiteY3-148" fmla="*/ 2454174 h 2454180"/>
                <a:gd name="connsiteX4-149" fmla="*/ 503282 w 6772112"/>
                <a:gd name="connsiteY4-150" fmla="*/ 1402689 h 2454180"/>
                <a:gd name="connsiteX0-151" fmla="*/ 519302 w 6788132"/>
                <a:gd name="connsiteY0-152" fmla="*/ 1402689 h 2454184"/>
                <a:gd name="connsiteX1-153" fmla="*/ 5948261 w 6788132"/>
                <a:gd name="connsiteY1-154" fmla="*/ 1 h 2454184"/>
                <a:gd name="connsiteX2-155" fmla="*/ 16023 w 6788132"/>
                <a:gd name="connsiteY2-156" fmla="*/ 1411966 h 2454184"/>
                <a:gd name="connsiteX3-157" fmla="*/ 6787277 w 6788132"/>
                <a:gd name="connsiteY3-158" fmla="*/ 2454174 h 2454184"/>
                <a:gd name="connsiteX4-159" fmla="*/ 519302 w 6788132"/>
                <a:gd name="connsiteY4-160" fmla="*/ 1402689 h 2454184"/>
                <a:gd name="connsiteX0-161" fmla="*/ 519302 w 6788132"/>
                <a:gd name="connsiteY0-162" fmla="*/ 1402689 h 2454184"/>
                <a:gd name="connsiteX1-163" fmla="*/ 5948261 w 6788132"/>
                <a:gd name="connsiteY1-164" fmla="*/ 1 h 2454184"/>
                <a:gd name="connsiteX2-165" fmla="*/ 16023 w 6788132"/>
                <a:gd name="connsiteY2-166" fmla="*/ 1411966 h 2454184"/>
                <a:gd name="connsiteX3-167" fmla="*/ 6787277 w 6788132"/>
                <a:gd name="connsiteY3-168" fmla="*/ 2454174 h 2454184"/>
                <a:gd name="connsiteX4-169" fmla="*/ 519302 w 6788132"/>
                <a:gd name="connsiteY4-170" fmla="*/ 1402689 h 2454184"/>
                <a:gd name="connsiteX0-171" fmla="*/ 519302 w 6788132"/>
                <a:gd name="connsiteY0-172" fmla="*/ 1402689 h 2454184"/>
                <a:gd name="connsiteX1-173" fmla="*/ 5948261 w 6788132"/>
                <a:gd name="connsiteY1-174" fmla="*/ 1 h 2454184"/>
                <a:gd name="connsiteX2-175" fmla="*/ 16023 w 6788132"/>
                <a:gd name="connsiteY2-176" fmla="*/ 1411966 h 2454184"/>
                <a:gd name="connsiteX3-177" fmla="*/ 6787277 w 6788132"/>
                <a:gd name="connsiteY3-178" fmla="*/ 2454174 h 2454184"/>
                <a:gd name="connsiteX4-179" fmla="*/ 519302 w 6788132"/>
                <a:gd name="connsiteY4-180" fmla="*/ 1402689 h 2454184"/>
                <a:gd name="connsiteX0-181" fmla="*/ 519302 w 6787927"/>
                <a:gd name="connsiteY0-182" fmla="*/ 1402690 h 2454185"/>
                <a:gd name="connsiteX1-183" fmla="*/ 5948261 w 6787927"/>
                <a:gd name="connsiteY1-184" fmla="*/ 2 h 2454185"/>
                <a:gd name="connsiteX2-185" fmla="*/ 16023 w 6787927"/>
                <a:gd name="connsiteY2-186" fmla="*/ 1411967 h 2454185"/>
                <a:gd name="connsiteX3-187" fmla="*/ 6787277 w 6787927"/>
                <a:gd name="connsiteY3-188" fmla="*/ 2454175 h 2454185"/>
                <a:gd name="connsiteX4-189" fmla="*/ 519302 w 6787927"/>
                <a:gd name="connsiteY4-190" fmla="*/ 1402690 h 2454185"/>
                <a:gd name="connsiteX0-191" fmla="*/ 519302 w 6788029"/>
                <a:gd name="connsiteY0-192" fmla="*/ 1402690 h 2454185"/>
                <a:gd name="connsiteX1-193" fmla="*/ 5948261 w 6788029"/>
                <a:gd name="connsiteY1-194" fmla="*/ 2 h 2454185"/>
                <a:gd name="connsiteX2-195" fmla="*/ 16023 w 6788029"/>
                <a:gd name="connsiteY2-196" fmla="*/ 1411967 h 2454185"/>
                <a:gd name="connsiteX3-197" fmla="*/ 6787277 w 6788029"/>
                <a:gd name="connsiteY3-198" fmla="*/ 2454175 h 2454185"/>
                <a:gd name="connsiteX4-199" fmla="*/ 519302 w 6788029"/>
                <a:gd name="connsiteY4-200" fmla="*/ 1402690 h 2454185"/>
                <a:gd name="connsiteX0-201" fmla="*/ 519302 w 6788029"/>
                <a:gd name="connsiteY0-202" fmla="*/ 1402690 h 2454185"/>
                <a:gd name="connsiteX1-203" fmla="*/ 5948261 w 6788029"/>
                <a:gd name="connsiteY1-204" fmla="*/ 2 h 2454185"/>
                <a:gd name="connsiteX2-205" fmla="*/ 16023 w 6788029"/>
                <a:gd name="connsiteY2-206" fmla="*/ 1411967 h 2454185"/>
                <a:gd name="connsiteX3-207" fmla="*/ 6787277 w 6788029"/>
                <a:gd name="connsiteY3-208" fmla="*/ 2454175 h 2454185"/>
                <a:gd name="connsiteX4-209" fmla="*/ 519302 w 6788029"/>
                <a:gd name="connsiteY4-210" fmla="*/ 1402690 h 2454185"/>
                <a:gd name="connsiteX0-211" fmla="*/ 519302 w 6787995"/>
                <a:gd name="connsiteY0-212" fmla="*/ 1402690 h 2454185"/>
                <a:gd name="connsiteX1-213" fmla="*/ 5948261 w 6787995"/>
                <a:gd name="connsiteY1-214" fmla="*/ 2 h 2454185"/>
                <a:gd name="connsiteX2-215" fmla="*/ 16023 w 6787995"/>
                <a:gd name="connsiteY2-216" fmla="*/ 1411967 h 2454185"/>
                <a:gd name="connsiteX3-217" fmla="*/ 6787277 w 6787995"/>
                <a:gd name="connsiteY3-218" fmla="*/ 2454175 h 2454185"/>
                <a:gd name="connsiteX4-219" fmla="*/ 519302 w 6787995"/>
                <a:gd name="connsiteY4-220" fmla="*/ 1402690 h 2454185"/>
                <a:gd name="connsiteX0-221" fmla="*/ 508782 w 20873708"/>
                <a:gd name="connsiteY0-222" fmla="*/ 1402690 h 2487739"/>
                <a:gd name="connsiteX1-223" fmla="*/ 5937741 w 20873708"/>
                <a:gd name="connsiteY1-224" fmla="*/ 2 h 2487739"/>
                <a:gd name="connsiteX2-225" fmla="*/ 5503 w 20873708"/>
                <a:gd name="connsiteY2-226" fmla="*/ 1411967 h 2487739"/>
                <a:gd name="connsiteX3-227" fmla="*/ 20873407 w 20873708"/>
                <a:gd name="connsiteY3-228" fmla="*/ 2487731 h 2487739"/>
                <a:gd name="connsiteX4-229" fmla="*/ 508782 w 20873708"/>
                <a:gd name="connsiteY4-230" fmla="*/ 1402690 h 2487739"/>
                <a:gd name="connsiteX0-231" fmla="*/ 508782 w 20873708"/>
                <a:gd name="connsiteY0-232" fmla="*/ 1247556 h 2332605"/>
                <a:gd name="connsiteX1-233" fmla="*/ 6650140 w 20873708"/>
                <a:gd name="connsiteY1-234" fmla="*/ 3 h 2332605"/>
                <a:gd name="connsiteX2-235" fmla="*/ 5503 w 20873708"/>
                <a:gd name="connsiteY2-236" fmla="*/ 1256833 h 2332605"/>
                <a:gd name="connsiteX3-237" fmla="*/ 20873407 w 20873708"/>
                <a:gd name="connsiteY3-238" fmla="*/ 2332597 h 2332605"/>
                <a:gd name="connsiteX4-239" fmla="*/ 508782 w 20873708"/>
                <a:gd name="connsiteY4-240" fmla="*/ 1247556 h 2332605"/>
                <a:gd name="connsiteX0-241" fmla="*/ 721439 w 20874015"/>
                <a:gd name="connsiteY0-242" fmla="*/ 1179404 h 2333285"/>
                <a:gd name="connsiteX1-243" fmla="*/ 6650140 w 20874015"/>
                <a:gd name="connsiteY1-244" fmla="*/ 155 h 2333285"/>
                <a:gd name="connsiteX2-245" fmla="*/ 5503 w 20874015"/>
                <a:gd name="connsiteY2-246" fmla="*/ 1256985 h 2333285"/>
                <a:gd name="connsiteX3-247" fmla="*/ 20873407 w 20874015"/>
                <a:gd name="connsiteY3-248" fmla="*/ 2332749 h 2333285"/>
                <a:gd name="connsiteX4-249" fmla="*/ 721439 w 20874015"/>
                <a:gd name="connsiteY4-250" fmla="*/ 1179404 h 2333285"/>
                <a:gd name="connsiteX0-251" fmla="*/ 721439 w 20873981"/>
                <a:gd name="connsiteY0-252" fmla="*/ 1179510 h 2333391"/>
                <a:gd name="connsiteX1-253" fmla="*/ 6650140 w 20873981"/>
                <a:gd name="connsiteY1-254" fmla="*/ 261 h 2333391"/>
                <a:gd name="connsiteX2-255" fmla="*/ 5503 w 20873981"/>
                <a:gd name="connsiteY2-256" fmla="*/ 1257091 h 2333391"/>
                <a:gd name="connsiteX3-257" fmla="*/ 20873407 w 20873981"/>
                <a:gd name="connsiteY3-258" fmla="*/ 2332855 h 2333391"/>
                <a:gd name="connsiteX4-259" fmla="*/ 721439 w 20873981"/>
                <a:gd name="connsiteY4-260" fmla="*/ 1179510 h 2333391"/>
                <a:gd name="connsiteX0-261" fmla="*/ 1924820 w 22077567"/>
                <a:gd name="connsiteY0-262" fmla="*/ 1180025 h 2333906"/>
                <a:gd name="connsiteX1-263" fmla="*/ 7853521 w 22077567"/>
                <a:gd name="connsiteY1-264" fmla="*/ 776 h 2333906"/>
                <a:gd name="connsiteX2-265" fmla="*/ 1208884 w 22077567"/>
                <a:gd name="connsiteY2-266" fmla="*/ 1257606 h 2333906"/>
                <a:gd name="connsiteX3-267" fmla="*/ 22076788 w 22077567"/>
                <a:gd name="connsiteY3-268" fmla="*/ 2333370 h 2333906"/>
                <a:gd name="connsiteX4-269" fmla="*/ 1924820 w 22077567"/>
                <a:gd name="connsiteY4-270" fmla="*/ 1180025 h 2333906"/>
                <a:gd name="connsiteX0-271" fmla="*/ 2409608 w 22562424"/>
                <a:gd name="connsiteY0-272" fmla="*/ 1180312 h 2334193"/>
                <a:gd name="connsiteX1-273" fmla="*/ 8338309 w 22562424"/>
                <a:gd name="connsiteY1-274" fmla="*/ 1063 h 2334193"/>
                <a:gd name="connsiteX2-275" fmla="*/ 1693672 w 22562424"/>
                <a:gd name="connsiteY2-276" fmla="*/ 1257893 h 2334193"/>
                <a:gd name="connsiteX3-277" fmla="*/ 22561576 w 22562424"/>
                <a:gd name="connsiteY3-278" fmla="*/ 2333657 h 2334193"/>
                <a:gd name="connsiteX4-279" fmla="*/ 2409608 w 22562424"/>
                <a:gd name="connsiteY4-280" fmla="*/ 1180312 h 2334193"/>
                <a:gd name="connsiteX0-281" fmla="*/ 823397 w 20976213"/>
                <a:gd name="connsiteY0-282" fmla="*/ 1179445 h 2333326"/>
                <a:gd name="connsiteX1-283" fmla="*/ 6752098 w 20976213"/>
                <a:gd name="connsiteY1-284" fmla="*/ 196 h 2333326"/>
                <a:gd name="connsiteX2-285" fmla="*/ 107461 w 20976213"/>
                <a:gd name="connsiteY2-286" fmla="*/ 1257026 h 2333326"/>
                <a:gd name="connsiteX3-287" fmla="*/ 20975365 w 20976213"/>
                <a:gd name="connsiteY3-288" fmla="*/ 2332790 h 2333326"/>
                <a:gd name="connsiteX4-289" fmla="*/ 823397 w 20976213"/>
                <a:gd name="connsiteY4-290" fmla="*/ 1179445 h 2333326"/>
                <a:gd name="connsiteX0-291" fmla="*/ 823397 w 20976213"/>
                <a:gd name="connsiteY0-292" fmla="*/ 1179444 h 2333169"/>
                <a:gd name="connsiteX1-293" fmla="*/ 6752098 w 20976213"/>
                <a:gd name="connsiteY1-294" fmla="*/ 195 h 2333169"/>
                <a:gd name="connsiteX2-295" fmla="*/ 107461 w 20976213"/>
                <a:gd name="connsiteY2-296" fmla="*/ 1257025 h 2333169"/>
                <a:gd name="connsiteX3-297" fmla="*/ 20975365 w 20976213"/>
                <a:gd name="connsiteY3-298" fmla="*/ 2332789 h 2333169"/>
                <a:gd name="connsiteX4-299" fmla="*/ 823397 w 20976213"/>
                <a:gd name="connsiteY4-300" fmla="*/ 1179444 h 2333169"/>
                <a:gd name="connsiteX0-301" fmla="*/ 824968 w 20977477"/>
                <a:gd name="connsiteY0-302" fmla="*/ 1179254 h 2332605"/>
                <a:gd name="connsiteX1-303" fmla="*/ 6753669 w 20977477"/>
                <a:gd name="connsiteY1-304" fmla="*/ 5 h 2332605"/>
                <a:gd name="connsiteX2-305" fmla="*/ 254883 w 20977477"/>
                <a:gd name="connsiteY2-306" fmla="*/ 1190264 h 2332605"/>
                <a:gd name="connsiteX3-307" fmla="*/ 20976936 w 20977477"/>
                <a:gd name="connsiteY3-308" fmla="*/ 2332599 h 2332605"/>
                <a:gd name="connsiteX4-309" fmla="*/ 824968 w 20977477"/>
                <a:gd name="connsiteY4-310" fmla="*/ 1179254 h 2332605"/>
                <a:gd name="connsiteX0-311" fmla="*/ 1049549 w 21202058"/>
                <a:gd name="connsiteY0-312" fmla="*/ 1179254 h 2332605"/>
                <a:gd name="connsiteX1-313" fmla="*/ 6978250 w 21202058"/>
                <a:gd name="connsiteY1-314" fmla="*/ 5 h 2332605"/>
                <a:gd name="connsiteX2-315" fmla="*/ 479464 w 21202058"/>
                <a:gd name="connsiteY2-316" fmla="*/ 1190264 h 2332605"/>
                <a:gd name="connsiteX3-317" fmla="*/ 21201517 w 21202058"/>
                <a:gd name="connsiteY3-318" fmla="*/ 2332599 h 2332605"/>
                <a:gd name="connsiteX4-319" fmla="*/ 1049549 w 21202058"/>
                <a:gd name="connsiteY4-320" fmla="*/ 1179254 h 2332605"/>
                <a:gd name="connsiteX0-321" fmla="*/ 1635408 w 21787917"/>
                <a:gd name="connsiteY0-322" fmla="*/ 1179254 h 2332605"/>
                <a:gd name="connsiteX1-323" fmla="*/ 7564109 w 21787917"/>
                <a:gd name="connsiteY1-324" fmla="*/ 5 h 2332605"/>
                <a:gd name="connsiteX2-325" fmla="*/ 1065323 w 21787917"/>
                <a:gd name="connsiteY2-326" fmla="*/ 1190264 h 2332605"/>
                <a:gd name="connsiteX3-327" fmla="*/ 21787376 w 21787917"/>
                <a:gd name="connsiteY3-328" fmla="*/ 2332599 h 2332605"/>
                <a:gd name="connsiteX4-329" fmla="*/ 1635408 w 21787917"/>
                <a:gd name="connsiteY4-330" fmla="*/ 1179254 h 2332605"/>
                <a:gd name="connsiteX0-331" fmla="*/ 1340019 w 21492528"/>
                <a:gd name="connsiteY0-332" fmla="*/ 1179254 h 2332605"/>
                <a:gd name="connsiteX1-333" fmla="*/ 7268720 w 21492528"/>
                <a:gd name="connsiteY1-334" fmla="*/ 5 h 2332605"/>
                <a:gd name="connsiteX2-335" fmla="*/ 769934 w 21492528"/>
                <a:gd name="connsiteY2-336" fmla="*/ 1190264 h 2332605"/>
                <a:gd name="connsiteX3-337" fmla="*/ 21491987 w 21492528"/>
                <a:gd name="connsiteY3-338" fmla="*/ 2332599 h 2332605"/>
                <a:gd name="connsiteX4-339" fmla="*/ 1340019 w 21492528"/>
                <a:gd name="connsiteY4-340" fmla="*/ 1179254 h 2332605"/>
                <a:gd name="connsiteX0-341" fmla="*/ 1340019 w 21492528"/>
                <a:gd name="connsiteY0-342" fmla="*/ 1179254 h 2332605"/>
                <a:gd name="connsiteX1-343" fmla="*/ 7268720 w 21492528"/>
                <a:gd name="connsiteY1-344" fmla="*/ 5 h 2332605"/>
                <a:gd name="connsiteX2-345" fmla="*/ 769934 w 21492528"/>
                <a:gd name="connsiteY2-346" fmla="*/ 1190264 h 2332605"/>
                <a:gd name="connsiteX3-347" fmla="*/ 21491987 w 21492528"/>
                <a:gd name="connsiteY3-348" fmla="*/ 2332599 h 2332605"/>
                <a:gd name="connsiteX4-349" fmla="*/ 1340019 w 21492528"/>
                <a:gd name="connsiteY4-350" fmla="*/ 1179254 h 2332605"/>
                <a:gd name="connsiteX0-351" fmla="*/ 1340019 w 21492528"/>
                <a:gd name="connsiteY0-352" fmla="*/ 1179254 h 2332636"/>
                <a:gd name="connsiteX1-353" fmla="*/ 7268720 w 21492528"/>
                <a:gd name="connsiteY1-354" fmla="*/ 5 h 2332636"/>
                <a:gd name="connsiteX2-355" fmla="*/ 769934 w 21492528"/>
                <a:gd name="connsiteY2-356" fmla="*/ 1190264 h 2332636"/>
                <a:gd name="connsiteX3-357" fmla="*/ 21491987 w 21492528"/>
                <a:gd name="connsiteY3-358" fmla="*/ 2332599 h 2332636"/>
                <a:gd name="connsiteX4-359" fmla="*/ 1340019 w 21492528"/>
                <a:gd name="connsiteY4-360" fmla="*/ 1179254 h 2332636"/>
                <a:gd name="connsiteX0-361" fmla="*/ 1340019 w 21492528"/>
                <a:gd name="connsiteY0-362" fmla="*/ 1179254 h 2332632"/>
                <a:gd name="connsiteX1-363" fmla="*/ 7268720 w 21492528"/>
                <a:gd name="connsiteY1-364" fmla="*/ 5 h 2332632"/>
                <a:gd name="connsiteX2-365" fmla="*/ 769934 w 21492528"/>
                <a:gd name="connsiteY2-366" fmla="*/ 1190264 h 2332632"/>
                <a:gd name="connsiteX3-367" fmla="*/ 21491987 w 21492528"/>
                <a:gd name="connsiteY3-368" fmla="*/ 2332599 h 2332632"/>
                <a:gd name="connsiteX4-369" fmla="*/ 1340019 w 21492528"/>
                <a:gd name="connsiteY4-370" fmla="*/ 1179254 h 2332632"/>
                <a:gd name="connsiteX0-371" fmla="*/ 1340019 w 16537695"/>
                <a:gd name="connsiteY0-372" fmla="*/ 1179254 h 2553252"/>
                <a:gd name="connsiteX1-373" fmla="*/ 7268720 w 16537695"/>
                <a:gd name="connsiteY1-374" fmla="*/ 5 h 2553252"/>
                <a:gd name="connsiteX2-375" fmla="*/ 769934 w 16537695"/>
                <a:gd name="connsiteY2-376" fmla="*/ 1190264 h 2553252"/>
                <a:gd name="connsiteX3-377" fmla="*/ 16536796 w 16537695"/>
                <a:gd name="connsiteY3-378" fmla="*/ 2553244 h 2553252"/>
                <a:gd name="connsiteX4-379" fmla="*/ 1340019 w 16537695"/>
                <a:gd name="connsiteY4-380" fmla="*/ 1179254 h 2553252"/>
                <a:gd name="connsiteX0-381" fmla="*/ 1663344 w 16861020"/>
                <a:gd name="connsiteY0-382" fmla="*/ 1323633 h 2697631"/>
                <a:gd name="connsiteX1-383" fmla="*/ 3911707 w 16861020"/>
                <a:gd name="connsiteY1-384" fmla="*/ 3 h 2697631"/>
                <a:gd name="connsiteX2-385" fmla="*/ 1093259 w 16861020"/>
                <a:gd name="connsiteY2-386" fmla="*/ 1334643 h 2697631"/>
                <a:gd name="connsiteX3-387" fmla="*/ 16860121 w 16861020"/>
                <a:gd name="connsiteY3-388" fmla="*/ 2697623 h 2697631"/>
                <a:gd name="connsiteX4-389" fmla="*/ 1663344 w 16861020"/>
                <a:gd name="connsiteY4-390" fmla="*/ 1323633 h 2697631"/>
                <a:gd name="connsiteX0-391" fmla="*/ 3246257 w 18443933"/>
                <a:gd name="connsiteY0-392" fmla="*/ 1323633 h 2697631"/>
                <a:gd name="connsiteX1-393" fmla="*/ 5494620 w 18443933"/>
                <a:gd name="connsiteY1-394" fmla="*/ 3 h 2697631"/>
                <a:gd name="connsiteX2-395" fmla="*/ 2676172 w 18443933"/>
                <a:gd name="connsiteY2-396" fmla="*/ 1334643 h 2697631"/>
                <a:gd name="connsiteX3-397" fmla="*/ 18443034 w 18443933"/>
                <a:gd name="connsiteY3-398" fmla="*/ 2697623 h 2697631"/>
                <a:gd name="connsiteX4-399" fmla="*/ 3246257 w 18443933"/>
                <a:gd name="connsiteY4-400" fmla="*/ 1323633 h 2697631"/>
                <a:gd name="connsiteX0-401" fmla="*/ 3246257 w 18443592"/>
                <a:gd name="connsiteY0-402" fmla="*/ 1323633 h 2697631"/>
                <a:gd name="connsiteX1-403" fmla="*/ 5494620 w 18443592"/>
                <a:gd name="connsiteY1-404" fmla="*/ 3 h 2697631"/>
                <a:gd name="connsiteX2-405" fmla="*/ 2676172 w 18443592"/>
                <a:gd name="connsiteY2-406" fmla="*/ 1334643 h 2697631"/>
                <a:gd name="connsiteX3-407" fmla="*/ 18443034 w 18443592"/>
                <a:gd name="connsiteY3-408" fmla="*/ 2697623 h 2697631"/>
                <a:gd name="connsiteX4-409" fmla="*/ 3246257 w 18443592"/>
                <a:gd name="connsiteY4-410" fmla="*/ 1323633 h 2697631"/>
                <a:gd name="connsiteX0-411" fmla="*/ 3246257 w 18443649"/>
                <a:gd name="connsiteY0-412" fmla="*/ 1323633 h 2697631"/>
                <a:gd name="connsiteX1-413" fmla="*/ 5494620 w 18443649"/>
                <a:gd name="connsiteY1-414" fmla="*/ 3 h 2697631"/>
                <a:gd name="connsiteX2-415" fmla="*/ 2676172 w 18443649"/>
                <a:gd name="connsiteY2-416" fmla="*/ 1334643 h 2697631"/>
                <a:gd name="connsiteX3-417" fmla="*/ 18443034 w 18443649"/>
                <a:gd name="connsiteY3-418" fmla="*/ 2697623 h 2697631"/>
                <a:gd name="connsiteX4-419" fmla="*/ 3246257 w 18443649"/>
                <a:gd name="connsiteY4-420" fmla="*/ 1323633 h 2697631"/>
                <a:gd name="connsiteX0-421" fmla="*/ 2379811 w 17577203"/>
                <a:gd name="connsiteY0-422" fmla="*/ 1323633 h 2697629"/>
                <a:gd name="connsiteX1-423" fmla="*/ 4628174 w 17577203"/>
                <a:gd name="connsiteY1-424" fmla="*/ 3 h 2697629"/>
                <a:gd name="connsiteX2-425" fmla="*/ 1809726 w 17577203"/>
                <a:gd name="connsiteY2-426" fmla="*/ 1334643 h 2697629"/>
                <a:gd name="connsiteX3-427" fmla="*/ 17576588 w 17577203"/>
                <a:gd name="connsiteY3-428" fmla="*/ 2697623 h 2697629"/>
                <a:gd name="connsiteX4-429" fmla="*/ 2379811 w 17577203"/>
                <a:gd name="connsiteY4-430" fmla="*/ 1323633 h 2697629"/>
                <a:gd name="connsiteX0-431" fmla="*/ 2128064 w 17325456"/>
                <a:gd name="connsiteY0-432" fmla="*/ 1323633 h 2697627"/>
                <a:gd name="connsiteX1-433" fmla="*/ 4376427 w 17325456"/>
                <a:gd name="connsiteY1-434" fmla="*/ 3 h 2697627"/>
                <a:gd name="connsiteX2-435" fmla="*/ 1557979 w 17325456"/>
                <a:gd name="connsiteY2-436" fmla="*/ 1334643 h 2697627"/>
                <a:gd name="connsiteX3-437" fmla="*/ 17324841 w 17325456"/>
                <a:gd name="connsiteY3-438" fmla="*/ 2697623 h 2697627"/>
                <a:gd name="connsiteX4-439" fmla="*/ 2128064 w 17325456"/>
                <a:gd name="connsiteY4-440" fmla="*/ 1323633 h 2697627"/>
                <a:gd name="connsiteX0-441" fmla="*/ 2513257 w 17334837"/>
                <a:gd name="connsiteY0-442" fmla="*/ 1326163 h 2697625"/>
                <a:gd name="connsiteX1-443" fmla="*/ 4384728 w 17334837"/>
                <a:gd name="connsiteY1-444" fmla="*/ 3 h 2697625"/>
                <a:gd name="connsiteX2-445" fmla="*/ 1566280 w 17334837"/>
                <a:gd name="connsiteY2-446" fmla="*/ 1334643 h 2697625"/>
                <a:gd name="connsiteX3-447" fmla="*/ 17333142 w 17334837"/>
                <a:gd name="connsiteY3-448" fmla="*/ 2697623 h 2697625"/>
                <a:gd name="connsiteX4-449" fmla="*/ 2513257 w 17334837"/>
                <a:gd name="connsiteY4-450" fmla="*/ 1326163 h 2697625"/>
                <a:gd name="connsiteX0-451" fmla="*/ 2294826 w 17116406"/>
                <a:gd name="connsiteY0-452" fmla="*/ 1326163 h 2697625"/>
                <a:gd name="connsiteX1-453" fmla="*/ 4166297 w 17116406"/>
                <a:gd name="connsiteY1-454" fmla="*/ 3 h 2697625"/>
                <a:gd name="connsiteX2-455" fmla="*/ 1347849 w 17116406"/>
                <a:gd name="connsiteY2-456" fmla="*/ 1334643 h 2697625"/>
                <a:gd name="connsiteX3-457" fmla="*/ 17114711 w 17116406"/>
                <a:gd name="connsiteY3-458" fmla="*/ 2697623 h 2697625"/>
                <a:gd name="connsiteX4-459" fmla="*/ 2294826 w 17116406"/>
                <a:gd name="connsiteY4-460" fmla="*/ 1326163 h 269762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116406" h="2697625">
                  <a:moveTo>
                    <a:pt x="2294826" y="1326163"/>
                  </a:moveTo>
                  <a:cubicBezTo>
                    <a:pt x="-1758081" y="507344"/>
                    <a:pt x="4324126" y="-1410"/>
                    <a:pt x="4166297" y="3"/>
                  </a:cubicBezTo>
                  <a:cubicBezTo>
                    <a:pt x="4008468" y="1416"/>
                    <a:pt x="-2824783" y="492278"/>
                    <a:pt x="1347849" y="1334643"/>
                  </a:cubicBezTo>
                  <a:cubicBezTo>
                    <a:pt x="5520481" y="2177008"/>
                    <a:pt x="16956882" y="2699036"/>
                    <a:pt x="17114711" y="2697623"/>
                  </a:cubicBezTo>
                  <a:cubicBezTo>
                    <a:pt x="17272540" y="2696210"/>
                    <a:pt x="6347733" y="2144982"/>
                    <a:pt x="2294826" y="1326163"/>
                  </a:cubicBezTo>
                  <a:close/>
                </a:path>
              </a:pathLst>
            </a:cu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矩形 41"/>
          <p:cNvSpPr/>
          <p:nvPr/>
        </p:nvSpPr>
        <p:spPr>
          <a:xfrm>
            <a:off x="578563" y="3792016"/>
            <a:ext cx="2889596" cy="1145943"/>
          </a:xfrm>
          <a:prstGeom prst="rect">
            <a:avLst/>
          </a:prstGeom>
        </p:spPr>
        <p:txBody>
          <a:bodyPr wrap="square" lIns="121908" tIns="60954" rIns="121908" bIns="60954">
            <a:spAutoFit/>
          </a:bodyPr>
          <a:lstStyle/>
          <a:p>
            <a:pPr algn="r">
              <a:lnSpc>
                <a:spcPct val="130000"/>
              </a:lnSpc>
              <a:spcAft>
                <a:spcPts val="800"/>
              </a:spcAft>
            </a:pPr>
            <a:r>
              <a:rPr lang="zh-CN" altLang="en-US" sz="1300" dirty="0">
                <a:solidFill>
                  <a:schemeClr val="accent5"/>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gn="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3" name="矩形 42"/>
          <p:cNvSpPr/>
          <p:nvPr/>
        </p:nvSpPr>
        <p:spPr>
          <a:xfrm>
            <a:off x="578563" y="2211948"/>
            <a:ext cx="2889596" cy="1145943"/>
          </a:xfrm>
          <a:prstGeom prst="rect">
            <a:avLst/>
          </a:prstGeom>
        </p:spPr>
        <p:txBody>
          <a:bodyPr wrap="square" lIns="121908" tIns="60954" rIns="121908" bIns="60954">
            <a:spAutoFit/>
          </a:bodyPr>
          <a:lstStyle/>
          <a:p>
            <a:pPr algn="r">
              <a:lnSpc>
                <a:spcPct val="130000"/>
              </a:lnSpc>
              <a:spcAft>
                <a:spcPts val="800"/>
              </a:spcAft>
            </a:pPr>
            <a:r>
              <a:rPr lang="zh-CN" altLang="en-US" sz="1300" dirty="0">
                <a:solidFill>
                  <a:schemeClr val="accent2"/>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2"/>
              </a:solidFill>
              <a:latin typeface="微软雅黑" panose="020B0503020204020204" pitchFamily="34" charset="-122"/>
              <a:ea typeface="微软雅黑" panose="020B0503020204020204" pitchFamily="34" charset="-122"/>
            </a:endParaRPr>
          </a:p>
          <a:p>
            <a:pPr algn="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4" name="矩形 43"/>
          <p:cNvSpPr/>
          <p:nvPr/>
        </p:nvSpPr>
        <p:spPr>
          <a:xfrm>
            <a:off x="8722257" y="3792016"/>
            <a:ext cx="2889596" cy="1145943"/>
          </a:xfrm>
          <a:prstGeom prst="rect">
            <a:avLst/>
          </a:prstGeom>
        </p:spPr>
        <p:txBody>
          <a:bodyPr wrap="square" lIns="121908" tIns="60954" rIns="121908" bIns="60954">
            <a:spAutoFit/>
          </a:bodyPr>
          <a:lstStyle/>
          <a:p>
            <a:pPr>
              <a:lnSpc>
                <a:spcPct val="130000"/>
              </a:lnSpc>
              <a:spcAft>
                <a:spcPts val="800"/>
              </a:spcAft>
            </a:pPr>
            <a:r>
              <a:rPr lang="zh-CN" altLang="en-US" sz="1300" dirty="0">
                <a:solidFill>
                  <a:schemeClr val="accent4"/>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4"/>
              </a:solidFill>
              <a:latin typeface="微软雅黑" panose="020B0503020204020204" pitchFamily="34" charset="-122"/>
              <a:ea typeface="微软雅黑" panose="020B0503020204020204" pitchFamily="34" charset="-122"/>
            </a:endParaRPr>
          </a:p>
          <a:p>
            <a:pP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5" name="矩形 44"/>
          <p:cNvSpPr/>
          <p:nvPr/>
        </p:nvSpPr>
        <p:spPr>
          <a:xfrm>
            <a:off x="8716147" y="2211948"/>
            <a:ext cx="2889596" cy="1145943"/>
          </a:xfrm>
          <a:prstGeom prst="rect">
            <a:avLst/>
          </a:prstGeom>
        </p:spPr>
        <p:txBody>
          <a:bodyPr wrap="square" lIns="121908" tIns="60954" rIns="121908" bIns="60954">
            <a:spAutoFit/>
          </a:bodyPr>
          <a:lstStyle/>
          <a:p>
            <a:pPr>
              <a:lnSpc>
                <a:spcPct val="130000"/>
              </a:lnSpc>
              <a:spcAft>
                <a:spcPts val="800"/>
              </a:spcAft>
            </a:pPr>
            <a:r>
              <a:rPr lang="zh-CN" altLang="en-US" sz="1300" dirty="0">
                <a:solidFill>
                  <a:schemeClr val="accent3"/>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3"/>
              </a:solidFill>
              <a:latin typeface="微软雅黑" panose="020B0503020204020204" pitchFamily="34" charset="-122"/>
              <a:ea typeface="微软雅黑" panose="020B0503020204020204" pitchFamily="34" charset="-122"/>
            </a:endParaRPr>
          </a:p>
          <a:p>
            <a:pP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46" name="直接连接符 45"/>
          <p:cNvCxnSpPr/>
          <p:nvPr/>
        </p:nvCxnSpPr>
        <p:spPr>
          <a:xfrm flipH="1" flipV="1">
            <a:off x="7235635" y="2765060"/>
            <a:ext cx="1444956"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H="1" flipV="1">
            <a:off x="7235635" y="4336278"/>
            <a:ext cx="1444956"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H="1">
            <a:off x="3514719" y="2765060"/>
            <a:ext cx="2496263"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flipH="1" flipV="1">
            <a:off x="3514718" y="4336278"/>
            <a:ext cx="1444956"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362">
                                          <p:stCondLst>
                                            <p:cond delay="0"/>
                                          </p:stCondLst>
                                        </p:cTn>
                                        <p:tgtEl>
                                          <p:spTgt spid="27"/>
                                        </p:tgtEl>
                                      </p:cBhvr>
                                    </p:animEffect>
                                    <p:anim calcmode="lin" valueType="num">
                                      <p:cBhvr>
                                        <p:cTn id="8" dur="1139"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27"/>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27"/>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27"/>
                                        </p:tgtEl>
                                        <p:attrNameLst>
                                          <p:attrName>ppt_y</p:attrName>
                                        </p:attrNameLst>
                                      </p:cBhvr>
                                      <p:tavLst>
                                        <p:tav tm="0" fmla="#ppt_y-sin(pi*$)/81">
                                          <p:val>
                                            <p:fltVal val="0"/>
                                          </p:val>
                                        </p:tav>
                                        <p:tav tm="100000">
                                          <p:val>
                                            <p:fltVal val="1"/>
                                          </p:val>
                                        </p:tav>
                                      </p:tavLst>
                                    </p:anim>
                                    <p:animScale>
                                      <p:cBhvr>
                                        <p:cTn id="13" dur="16">
                                          <p:stCondLst>
                                            <p:cond delay="406"/>
                                          </p:stCondLst>
                                        </p:cTn>
                                        <p:tgtEl>
                                          <p:spTgt spid="27"/>
                                        </p:tgtEl>
                                      </p:cBhvr>
                                      <p:to x="100000" y="60000"/>
                                    </p:animScale>
                                    <p:animScale>
                                      <p:cBhvr>
                                        <p:cTn id="14" dur="104" decel="50000">
                                          <p:stCondLst>
                                            <p:cond delay="423"/>
                                          </p:stCondLst>
                                        </p:cTn>
                                        <p:tgtEl>
                                          <p:spTgt spid="27"/>
                                        </p:tgtEl>
                                      </p:cBhvr>
                                      <p:to x="100000" y="100000"/>
                                    </p:animScale>
                                    <p:animScale>
                                      <p:cBhvr>
                                        <p:cTn id="15" dur="16">
                                          <p:stCondLst>
                                            <p:cond delay="820"/>
                                          </p:stCondLst>
                                        </p:cTn>
                                        <p:tgtEl>
                                          <p:spTgt spid="27"/>
                                        </p:tgtEl>
                                      </p:cBhvr>
                                      <p:to x="100000" y="80000"/>
                                    </p:animScale>
                                    <p:animScale>
                                      <p:cBhvr>
                                        <p:cTn id="16" dur="104" decel="50000">
                                          <p:stCondLst>
                                            <p:cond delay="836"/>
                                          </p:stCondLst>
                                        </p:cTn>
                                        <p:tgtEl>
                                          <p:spTgt spid="27"/>
                                        </p:tgtEl>
                                      </p:cBhvr>
                                      <p:to x="100000" y="100000"/>
                                    </p:animScale>
                                    <p:animScale>
                                      <p:cBhvr>
                                        <p:cTn id="17" dur="16">
                                          <p:stCondLst>
                                            <p:cond delay="1026"/>
                                          </p:stCondLst>
                                        </p:cTn>
                                        <p:tgtEl>
                                          <p:spTgt spid="27"/>
                                        </p:tgtEl>
                                      </p:cBhvr>
                                      <p:to x="100000" y="90000"/>
                                    </p:animScale>
                                    <p:animScale>
                                      <p:cBhvr>
                                        <p:cTn id="18" dur="104" decel="50000">
                                          <p:stCondLst>
                                            <p:cond delay="1042"/>
                                          </p:stCondLst>
                                        </p:cTn>
                                        <p:tgtEl>
                                          <p:spTgt spid="27"/>
                                        </p:tgtEl>
                                      </p:cBhvr>
                                      <p:to x="100000" y="100000"/>
                                    </p:animScale>
                                    <p:animScale>
                                      <p:cBhvr>
                                        <p:cTn id="19" dur="16">
                                          <p:stCondLst>
                                            <p:cond delay="1130"/>
                                          </p:stCondLst>
                                        </p:cTn>
                                        <p:tgtEl>
                                          <p:spTgt spid="27"/>
                                        </p:tgtEl>
                                      </p:cBhvr>
                                      <p:to x="100000" y="95000"/>
                                    </p:animScale>
                                    <p:animScale>
                                      <p:cBhvr>
                                        <p:cTn id="20" dur="104" decel="50000">
                                          <p:stCondLst>
                                            <p:cond delay="1146"/>
                                          </p:stCondLst>
                                        </p:cTn>
                                        <p:tgtEl>
                                          <p:spTgt spid="27"/>
                                        </p:tgtEl>
                                      </p:cBhvr>
                                      <p:to x="100000" y="100000"/>
                                    </p:animScale>
                                  </p:childTnLst>
                                </p:cTn>
                              </p:par>
                            </p:childTnLst>
                          </p:cTn>
                        </p:par>
                        <p:par>
                          <p:cTn id="21" fill="hold">
                            <p:stCondLst>
                              <p:cond delay="1500"/>
                            </p:stCondLst>
                            <p:childTnLst>
                              <p:par>
                                <p:cTn id="22" presetID="22" presetClass="entr" presetSubtype="2" fill="hold" nodeType="after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right)">
                                      <p:cBhvr>
                                        <p:cTn id="24" dur="300"/>
                                        <p:tgtEl>
                                          <p:spTgt spid="48"/>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300"/>
                                        <p:tgtEl>
                                          <p:spTgt spid="43"/>
                                        </p:tgtEl>
                                      </p:cBhvr>
                                    </p:animEffect>
                                  </p:childTnLst>
                                </p:cTn>
                              </p:par>
                            </p:childTnLst>
                          </p:cTn>
                        </p:par>
                        <p:par>
                          <p:cTn id="29" fill="hold">
                            <p:stCondLst>
                              <p:cond delay="2500"/>
                            </p:stCondLst>
                            <p:childTnLst>
                              <p:par>
                                <p:cTn id="30" presetID="22" presetClass="entr" presetSubtype="8" fill="hold" nodeType="after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left)">
                                      <p:cBhvr>
                                        <p:cTn id="32" dur="300"/>
                                        <p:tgtEl>
                                          <p:spTgt spid="46"/>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300"/>
                                        <p:tgtEl>
                                          <p:spTgt spid="45"/>
                                        </p:tgtEl>
                                      </p:cBhvr>
                                    </p:animEffect>
                                  </p:childTnLst>
                                </p:cTn>
                              </p:par>
                            </p:childTnLst>
                          </p:cTn>
                        </p:par>
                        <p:par>
                          <p:cTn id="37" fill="hold">
                            <p:stCondLst>
                              <p:cond delay="3500"/>
                            </p:stCondLst>
                            <p:childTnLst>
                              <p:par>
                                <p:cTn id="38" presetID="22" presetClass="entr" presetSubtype="2" fill="hold" nodeType="after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wipe(right)">
                                      <p:cBhvr>
                                        <p:cTn id="40" dur="300"/>
                                        <p:tgtEl>
                                          <p:spTgt spid="49"/>
                                        </p:tgtEl>
                                      </p:cBhvr>
                                    </p:animEffect>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300"/>
                                        <p:tgtEl>
                                          <p:spTgt spid="42"/>
                                        </p:tgtEl>
                                      </p:cBhvr>
                                    </p:animEffect>
                                  </p:childTnLst>
                                </p:cTn>
                              </p:par>
                            </p:childTnLst>
                          </p:cTn>
                        </p:par>
                        <p:par>
                          <p:cTn id="45" fill="hold">
                            <p:stCondLst>
                              <p:cond delay="4500"/>
                            </p:stCondLst>
                            <p:childTnLst>
                              <p:par>
                                <p:cTn id="46" presetID="22" presetClass="entr" presetSubtype="8" fill="hold" nodeType="after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wipe(left)">
                                      <p:cBhvr>
                                        <p:cTn id="48" dur="300"/>
                                        <p:tgtEl>
                                          <p:spTgt spid="47"/>
                                        </p:tgtEl>
                                      </p:cBhvr>
                                    </p:animEffect>
                                  </p:childTnLst>
                                </p:cTn>
                              </p:par>
                            </p:childTnLst>
                          </p:cTn>
                        </p:par>
                        <p:par>
                          <p:cTn id="49" fill="hold">
                            <p:stCondLst>
                              <p:cond delay="5000"/>
                            </p:stCondLst>
                            <p:childTnLst>
                              <p:par>
                                <p:cTn id="50" presetID="10" presetClass="entr" presetSubtype="0" fill="hold" grpId="0" nodeType="after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3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266945" y="3629018"/>
            <a:ext cx="4948941" cy="3256366"/>
          </a:xfrm>
          <a:prstGeom prst="rect">
            <a:avLst/>
          </a:prstGeom>
        </p:spPr>
      </p:pic>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4646" y="1357717"/>
            <a:ext cx="1265030" cy="1076037"/>
          </a:xfrm>
          <a:prstGeom prst="rect">
            <a:avLst/>
          </a:prstGeom>
        </p:spPr>
      </p:pic>
      <p:sp>
        <p:nvSpPr>
          <p:cNvPr id="7" name="TextBox 6"/>
          <p:cNvSpPr txBox="1"/>
          <p:nvPr/>
        </p:nvSpPr>
        <p:spPr>
          <a:xfrm>
            <a:off x="3604554" y="1847731"/>
            <a:ext cx="4968604" cy="646331"/>
          </a:xfrm>
          <a:prstGeom prst="rect">
            <a:avLst/>
          </a:prstGeom>
          <a:noFill/>
        </p:spPr>
        <p:txBody>
          <a:bodyPr wrap="square" rtlCol="0">
            <a:spAutoFit/>
          </a:bodyPr>
          <a:lstStyle>
            <a:defPPr>
              <a:defRPr lang="zh-CN"/>
            </a:defPPr>
            <a:lvl1pPr algn="ctr">
              <a:defRPr sz="8800" b="1" spc="79">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mn-ea"/>
                <a:cs typeface="+mn-ea"/>
              </a:defRPr>
            </a:lvl1pPr>
          </a:lstStyle>
          <a:p>
            <a:r>
              <a:rPr lang="en-US" altLang="zh-CN" sz="3600" b="0" dirty="0">
                <a:solidFill>
                  <a:schemeClr val="tx2"/>
                </a:solidFill>
              </a:rPr>
              <a:t>PART </a:t>
            </a:r>
            <a:r>
              <a:rPr lang="en-US" altLang="zh-CN" sz="3600" b="0" dirty="0" smtClean="0">
                <a:solidFill>
                  <a:schemeClr val="tx2"/>
                </a:solidFill>
              </a:rPr>
              <a:t>03</a:t>
            </a:r>
            <a:endParaRPr lang="zh-CN" altLang="en-US" sz="3600" b="0" dirty="0">
              <a:solidFill>
                <a:schemeClr val="tx2"/>
              </a:solidFill>
            </a:endParaRPr>
          </a:p>
        </p:txBody>
      </p:sp>
      <p:sp>
        <p:nvSpPr>
          <p:cNvPr id="8" name="TextBox 7"/>
          <p:cNvSpPr txBox="1"/>
          <p:nvPr/>
        </p:nvSpPr>
        <p:spPr>
          <a:xfrm>
            <a:off x="3604554" y="2365573"/>
            <a:ext cx="4968604" cy="923330"/>
          </a:xfrm>
          <a:prstGeom prst="rect">
            <a:avLst/>
          </a:prstGeom>
          <a:noFill/>
        </p:spPr>
        <p:txBody>
          <a:bodyPr wrap="square" rtlCol="0">
            <a:spAutoFit/>
          </a:bodyPr>
          <a:lstStyle>
            <a:defPPr>
              <a:defRPr lang="zh-CN"/>
            </a:defPPr>
            <a:lvl1pPr algn="ctr">
              <a:defRPr sz="8800" b="1" spc="79">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mn-ea"/>
                <a:cs typeface="+mn-ea"/>
              </a:defRPr>
            </a:lvl1pPr>
          </a:lstStyle>
          <a:p>
            <a:r>
              <a:rPr lang="zh-CN" altLang="en-US" sz="5400" dirty="0" smtClean="0">
                <a:solidFill>
                  <a:schemeClr val="tx2"/>
                </a:solidFill>
              </a:rPr>
              <a:t>输入标题文字</a:t>
            </a:r>
            <a:endParaRPr lang="zh-CN" altLang="en-US" sz="5400" dirty="0">
              <a:solidFill>
                <a:schemeClr val="tx2"/>
              </a:solidFill>
            </a:endParaRPr>
          </a:p>
        </p:txBody>
      </p:sp>
      <p:sp>
        <p:nvSpPr>
          <p:cNvPr id="9" name="TextBox 8"/>
          <p:cNvSpPr txBox="1"/>
          <p:nvPr/>
        </p:nvSpPr>
        <p:spPr>
          <a:xfrm>
            <a:off x="2698130" y="3288903"/>
            <a:ext cx="6781452" cy="500137"/>
          </a:xfrm>
          <a:prstGeom prst="rect">
            <a:avLst/>
          </a:prstGeom>
          <a:noFill/>
        </p:spPr>
        <p:txBody>
          <a:bodyPr wrap="square" lIns="68580" tIns="34290" rIns="68580" bIns="3429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zh-CN" sz="1400" dirty="0"/>
              <a:t>Chinadaily.com.cn is the largest English portal in China, providing news, business information, BBS, learning materials. The Website has channels as China,</a:t>
            </a:r>
            <a:endParaRPr lang="id-ID" altLang="zh-CN" sz="1100" dirty="0">
              <a:latin typeface="Lato" panose="020F0502020204030203" pitchFamily="34" charset="0"/>
              <a:ea typeface="Clear Sans Light" pitchFamily="34" charset="0"/>
              <a:cs typeface="Clear Sans Light"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400"/>
                                        <p:tgtEl>
                                          <p:spTgt spid="13"/>
                                        </p:tgtEl>
                                      </p:cBhvr>
                                    </p:animEffect>
                                  </p:childTnLst>
                                </p:cTn>
                              </p:par>
                            </p:childTnLst>
                          </p:cTn>
                        </p:par>
                        <p:par>
                          <p:cTn id="14" fill="hold">
                            <p:stCondLst>
                              <p:cond delay="25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3500"/>
                            </p:stCondLst>
                            <p:childTnLst>
                              <p:par>
                                <p:cTn id="26" presetID="22" presetClass="entr" presetSubtype="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Freeform 6"/>
          <p:cNvSpPr/>
          <p:nvPr/>
        </p:nvSpPr>
        <p:spPr bwMode="auto">
          <a:xfrm>
            <a:off x="8638268" y="2532034"/>
            <a:ext cx="1011197" cy="1708624"/>
          </a:xfrm>
          <a:custGeom>
            <a:avLst/>
            <a:gdLst>
              <a:gd name="T0" fmla="*/ 283 w 283"/>
              <a:gd name="T1" fmla="*/ 97 h 478"/>
              <a:gd name="T2" fmla="*/ 212 w 283"/>
              <a:gd name="T3" fmla="*/ 50 h 478"/>
              <a:gd name="T4" fmla="*/ 142 w 283"/>
              <a:gd name="T5" fmla="*/ 0 h 478"/>
              <a:gd name="T6" fmla="*/ 71 w 283"/>
              <a:gd name="T7" fmla="*/ 50 h 478"/>
              <a:gd name="T8" fmla="*/ 0 w 283"/>
              <a:gd name="T9" fmla="*/ 97 h 478"/>
              <a:gd name="T10" fmla="*/ 42 w 283"/>
              <a:gd name="T11" fmla="*/ 97 h 478"/>
              <a:gd name="T12" fmla="*/ 42 w 283"/>
              <a:gd name="T13" fmla="*/ 478 h 478"/>
              <a:gd name="T14" fmla="*/ 243 w 283"/>
              <a:gd name="T15" fmla="*/ 478 h 478"/>
              <a:gd name="T16" fmla="*/ 243 w 283"/>
              <a:gd name="T17" fmla="*/ 97 h 478"/>
              <a:gd name="T18" fmla="*/ 283 w 283"/>
              <a:gd name="T19" fmla="*/ 97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478">
                <a:moveTo>
                  <a:pt x="283" y="97"/>
                </a:moveTo>
                <a:lnTo>
                  <a:pt x="212" y="50"/>
                </a:lnTo>
                <a:lnTo>
                  <a:pt x="142" y="0"/>
                </a:lnTo>
                <a:lnTo>
                  <a:pt x="71" y="50"/>
                </a:lnTo>
                <a:lnTo>
                  <a:pt x="0" y="97"/>
                </a:lnTo>
                <a:lnTo>
                  <a:pt x="42" y="97"/>
                </a:lnTo>
                <a:lnTo>
                  <a:pt x="42" y="478"/>
                </a:lnTo>
                <a:lnTo>
                  <a:pt x="243" y="478"/>
                </a:lnTo>
                <a:lnTo>
                  <a:pt x="243" y="97"/>
                </a:lnTo>
                <a:lnTo>
                  <a:pt x="283" y="9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3" name="Freeform 7"/>
          <p:cNvSpPr/>
          <p:nvPr/>
        </p:nvSpPr>
        <p:spPr bwMode="auto">
          <a:xfrm>
            <a:off x="6066509" y="3547199"/>
            <a:ext cx="1014770" cy="693458"/>
          </a:xfrm>
          <a:custGeom>
            <a:avLst/>
            <a:gdLst>
              <a:gd name="T0" fmla="*/ 284 w 284"/>
              <a:gd name="T1" fmla="*/ 97 h 194"/>
              <a:gd name="T2" fmla="*/ 213 w 284"/>
              <a:gd name="T3" fmla="*/ 50 h 194"/>
              <a:gd name="T4" fmla="*/ 142 w 284"/>
              <a:gd name="T5" fmla="*/ 0 h 194"/>
              <a:gd name="T6" fmla="*/ 71 w 284"/>
              <a:gd name="T7" fmla="*/ 50 h 194"/>
              <a:gd name="T8" fmla="*/ 0 w 284"/>
              <a:gd name="T9" fmla="*/ 97 h 194"/>
              <a:gd name="T10" fmla="*/ 40 w 284"/>
              <a:gd name="T11" fmla="*/ 97 h 194"/>
              <a:gd name="T12" fmla="*/ 40 w 284"/>
              <a:gd name="T13" fmla="*/ 194 h 194"/>
              <a:gd name="T14" fmla="*/ 241 w 284"/>
              <a:gd name="T15" fmla="*/ 194 h 194"/>
              <a:gd name="T16" fmla="*/ 241 w 284"/>
              <a:gd name="T17" fmla="*/ 97 h 194"/>
              <a:gd name="T18" fmla="*/ 284 w 284"/>
              <a:gd name="T19" fmla="*/ 9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4" h="194">
                <a:moveTo>
                  <a:pt x="284" y="97"/>
                </a:moveTo>
                <a:lnTo>
                  <a:pt x="213" y="50"/>
                </a:lnTo>
                <a:lnTo>
                  <a:pt x="142" y="0"/>
                </a:lnTo>
                <a:lnTo>
                  <a:pt x="71" y="50"/>
                </a:lnTo>
                <a:lnTo>
                  <a:pt x="0" y="97"/>
                </a:lnTo>
                <a:lnTo>
                  <a:pt x="40" y="97"/>
                </a:lnTo>
                <a:lnTo>
                  <a:pt x="40" y="194"/>
                </a:lnTo>
                <a:lnTo>
                  <a:pt x="241" y="194"/>
                </a:lnTo>
                <a:lnTo>
                  <a:pt x="241" y="97"/>
                </a:lnTo>
                <a:lnTo>
                  <a:pt x="284" y="97"/>
                </a:lnTo>
                <a:close/>
              </a:path>
            </a:pathLst>
          </a:custGeom>
          <a:solidFill>
            <a:schemeClr val="accent4"/>
          </a:solidFill>
          <a:ln>
            <a:noFill/>
          </a:ln>
          <a:effec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34" name="Oval 8"/>
          <p:cNvSpPr>
            <a:spLocks noChangeArrowheads="1"/>
          </p:cNvSpPr>
          <p:nvPr/>
        </p:nvSpPr>
        <p:spPr bwMode="auto">
          <a:xfrm>
            <a:off x="1681702" y="1923926"/>
            <a:ext cx="1840163" cy="1833732"/>
          </a:xfrm>
          <a:prstGeom prst="ellipse">
            <a:avLst/>
          </a:prstGeom>
          <a:solidFill>
            <a:schemeClr val="accent4"/>
          </a:solidFill>
          <a:ln>
            <a:noFill/>
          </a:ln>
        </p:spPr>
        <p:txBody>
          <a:bodyPr vert="horz" wrap="square" lIns="91440" tIns="45720" rIns="91440" bIns="45720" numCol="1" anchor="t" anchorCtr="0" compatLnSpc="1"/>
          <a:lstStyle/>
          <a:p>
            <a:r>
              <a:rPr lang="zh-CN" altLang="en-US" dirty="0" smtClean="0">
                <a:solidFill>
                  <a:schemeClr val="bg1"/>
                </a:solidFill>
                <a:latin typeface="微软雅黑" panose="020B0503020204020204" pitchFamily="34" charset="-122"/>
                <a:ea typeface="微软雅黑" panose="020B0503020204020204" pitchFamily="34" charset="-122"/>
              </a:rPr>
              <a:t>添加标题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35" name="Oval 9"/>
          <p:cNvSpPr>
            <a:spLocks noChangeArrowheads="1"/>
          </p:cNvSpPr>
          <p:nvPr/>
        </p:nvSpPr>
        <p:spPr bwMode="auto">
          <a:xfrm>
            <a:off x="3050212" y="1830988"/>
            <a:ext cx="2286805" cy="2280548"/>
          </a:xfrm>
          <a:prstGeom prst="ellipse">
            <a:avLst/>
          </a:prstGeom>
          <a:solidFill>
            <a:schemeClr val="accent3"/>
          </a:solidFill>
          <a:ln>
            <a:noFill/>
          </a:ln>
        </p:spPr>
        <p:txBody>
          <a:bodyPr vert="horz" wrap="square" lIns="91440" tIns="45720" rIns="91440" bIns="45720" numCol="1" anchor="t" anchorCtr="0" compatLnSpc="1"/>
          <a:lstStyle/>
          <a:p>
            <a:pPr algn="r"/>
            <a:r>
              <a:rPr lang="zh-CN" altLang="en-US" sz="2400" dirty="0" smtClean="0">
                <a:solidFill>
                  <a:schemeClr val="bg1"/>
                </a:solidFill>
                <a:latin typeface="微软雅黑" panose="020B0503020204020204" pitchFamily="34" charset="-122"/>
                <a:ea typeface="微软雅黑" panose="020B0503020204020204" pitchFamily="34" charset="-122"/>
              </a:rPr>
              <a:t>添加标题</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37" name="Freeform 15"/>
          <p:cNvSpPr/>
          <p:nvPr/>
        </p:nvSpPr>
        <p:spPr bwMode="auto">
          <a:xfrm>
            <a:off x="7346108" y="3146574"/>
            <a:ext cx="1014770" cy="1094084"/>
          </a:xfrm>
          <a:custGeom>
            <a:avLst/>
            <a:gdLst>
              <a:gd name="T0" fmla="*/ 283 w 283"/>
              <a:gd name="T1" fmla="*/ 97 h 305"/>
              <a:gd name="T2" fmla="*/ 213 w 283"/>
              <a:gd name="T3" fmla="*/ 49 h 305"/>
              <a:gd name="T4" fmla="*/ 142 w 283"/>
              <a:gd name="T5" fmla="*/ 0 h 305"/>
              <a:gd name="T6" fmla="*/ 71 w 283"/>
              <a:gd name="T7" fmla="*/ 49 h 305"/>
              <a:gd name="T8" fmla="*/ 0 w 283"/>
              <a:gd name="T9" fmla="*/ 97 h 305"/>
              <a:gd name="T10" fmla="*/ 41 w 283"/>
              <a:gd name="T11" fmla="*/ 97 h 305"/>
              <a:gd name="T12" fmla="*/ 41 w 283"/>
              <a:gd name="T13" fmla="*/ 305 h 305"/>
              <a:gd name="T14" fmla="*/ 241 w 283"/>
              <a:gd name="T15" fmla="*/ 305 h 305"/>
              <a:gd name="T16" fmla="*/ 241 w 283"/>
              <a:gd name="T17" fmla="*/ 97 h 305"/>
              <a:gd name="T18" fmla="*/ 283 w 283"/>
              <a:gd name="T19" fmla="*/ 9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05">
                <a:moveTo>
                  <a:pt x="283" y="97"/>
                </a:moveTo>
                <a:lnTo>
                  <a:pt x="213" y="49"/>
                </a:lnTo>
                <a:lnTo>
                  <a:pt x="142" y="0"/>
                </a:lnTo>
                <a:lnTo>
                  <a:pt x="71" y="49"/>
                </a:lnTo>
                <a:lnTo>
                  <a:pt x="0" y="97"/>
                </a:lnTo>
                <a:lnTo>
                  <a:pt x="41" y="97"/>
                </a:lnTo>
                <a:lnTo>
                  <a:pt x="41" y="305"/>
                </a:lnTo>
                <a:lnTo>
                  <a:pt x="241" y="305"/>
                </a:lnTo>
                <a:lnTo>
                  <a:pt x="241" y="97"/>
                </a:lnTo>
                <a:lnTo>
                  <a:pt x="283" y="97"/>
                </a:lnTo>
                <a:close/>
              </a:path>
            </a:pathLst>
          </a:custGeom>
          <a:solidFill>
            <a:schemeClr val="accent1">
              <a:alpha val="72157"/>
            </a:schemeClr>
          </a:solidFill>
          <a:ln>
            <a:noFill/>
          </a:ln>
          <a:effec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38" name="TextBox 14"/>
          <p:cNvSpPr txBox="1"/>
          <p:nvPr/>
        </p:nvSpPr>
        <p:spPr>
          <a:xfrm>
            <a:off x="6273975" y="3060423"/>
            <a:ext cx="556346" cy="523220"/>
          </a:xfrm>
          <a:prstGeom prst="rect">
            <a:avLst/>
          </a:prstGeom>
          <a:noFill/>
        </p:spPr>
        <p:txBody>
          <a:bodyPr wrap="none" rtlCol="0" anchor="ctr">
            <a:spAutoFit/>
          </a:bodyPr>
          <a:lstStyle/>
          <a:p>
            <a:pPr lvl="0" algn="ctr"/>
            <a:r>
              <a:rPr lang="en-US" altLang="zh-CN" sz="2800" dirty="0" smtClean="0">
                <a:solidFill>
                  <a:schemeClr val="tx1">
                    <a:lumMod val="65000"/>
                    <a:lumOff val="35000"/>
                  </a:schemeClr>
                </a:solidFill>
                <a:latin typeface="Impact MT Std" panose="020B0806030902050204" pitchFamily="34" charset="0"/>
                <a:ea typeface="UKIJ Qolyazma" pitchFamily="18" charset="0"/>
                <a:cs typeface="Arial" panose="020B0604020202020204" pitchFamily="34" charset="0"/>
              </a:rPr>
              <a:t>20</a:t>
            </a:r>
            <a:endParaRPr lang="zh-CN" altLang="en-US" dirty="0">
              <a:solidFill>
                <a:schemeClr val="tx1">
                  <a:lumMod val="65000"/>
                  <a:lumOff val="35000"/>
                </a:schemeClr>
              </a:solidFill>
              <a:latin typeface="Impact MT Std" panose="020B0806030902050204" pitchFamily="34" charset="0"/>
              <a:cs typeface="Arial" panose="020B0604020202020204" pitchFamily="34" charset="0"/>
            </a:endParaRPr>
          </a:p>
        </p:txBody>
      </p:sp>
      <p:sp>
        <p:nvSpPr>
          <p:cNvPr id="139" name="TextBox 18"/>
          <p:cNvSpPr txBox="1"/>
          <p:nvPr/>
        </p:nvSpPr>
        <p:spPr>
          <a:xfrm>
            <a:off x="7560899" y="2564755"/>
            <a:ext cx="585189" cy="523220"/>
          </a:xfrm>
          <a:prstGeom prst="rect">
            <a:avLst/>
          </a:prstGeom>
          <a:noFill/>
        </p:spPr>
        <p:txBody>
          <a:bodyPr wrap="none" rtlCol="0" anchor="ctr">
            <a:spAutoFit/>
          </a:bodyPr>
          <a:lstStyle/>
          <a:p>
            <a:pPr lvl="0" algn="ctr"/>
            <a:r>
              <a:rPr lang="en-US" altLang="zh-CN" sz="2800" smtClean="0">
                <a:solidFill>
                  <a:schemeClr val="tx1">
                    <a:lumMod val="65000"/>
                    <a:lumOff val="35000"/>
                  </a:schemeClr>
                </a:solidFill>
                <a:latin typeface="Impact MT Std" panose="020B0806030902050204" pitchFamily="34" charset="0"/>
                <a:ea typeface="UKIJ Qolyazma" pitchFamily="18" charset="0"/>
                <a:cs typeface="Arial" panose="020B0604020202020204" pitchFamily="34" charset="0"/>
              </a:rPr>
              <a:t>50</a:t>
            </a:r>
            <a:endParaRPr lang="zh-CN" altLang="en-US">
              <a:solidFill>
                <a:schemeClr val="tx1">
                  <a:lumMod val="65000"/>
                  <a:lumOff val="35000"/>
                </a:schemeClr>
              </a:solidFill>
              <a:latin typeface="Impact MT Std" panose="020B0806030902050204" pitchFamily="34" charset="0"/>
              <a:cs typeface="Arial" panose="020B0604020202020204" pitchFamily="34" charset="0"/>
            </a:endParaRPr>
          </a:p>
        </p:txBody>
      </p:sp>
      <p:sp>
        <p:nvSpPr>
          <p:cNvPr id="140" name="TextBox 19"/>
          <p:cNvSpPr txBox="1"/>
          <p:nvPr/>
        </p:nvSpPr>
        <p:spPr>
          <a:xfrm>
            <a:off x="8851272" y="1972386"/>
            <a:ext cx="585189" cy="523220"/>
          </a:xfrm>
          <a:prstGeom prst="rect">
            <a:avLst/>
          </a:prstGeom>
          <a:noFill/>
        </p:spPr>
        <p:txBody>
          <a:bodyPr wrap="none" rtlCol="0" anchor="ctr">
            <a:spAutoFit/>
          </a:bodyPr>
          <a:lstStyle/>
          <a:p>
            <a:pPr lvl="0" algn="ctr"/>
            <a:r>
              <a:rPr lang="en-US" altLang="zh-CN" sz="2800" smtClean="0">
                <a:solidFill>
                  <a:schemeClr val="tx1">
                    <a:lumMod val="65000"/>
                    <a:lumOff val="35000"/>
                  </a:schemeClr>
                </a:solidFill>
                <a:latin typeface="Impact MT Std" panose="020B0806030902050204" pitchFamily="34" charset="0"/>
                <a:ea typeface="UKIJ Qolyazma" pitchFamily="18" charset="0"/>
                <a:cs typeface="Arial" panose="020B0604020202020204" pitchFamily="34" charset="0"/>
              </a:rPr>
              <a:t>80</a:t>
            </a:r>
            <a:endParaRPr lang="zh-CN" altLang="en-US">
              <a:solidFill>
                <a:schemeClr val="tx1">
                  <a:lumMod val="65000"/>
                  <a:lumOff val="35000"/>
                </a:schemeClr>
              </a:solidFill>
              <a:latin typeface="Impact MT Std" panose="020B0806030902050204" pitchFamily="34" charset="0"/>
              <a:cs typeface="Arial" panose="020B0604020202020204" pitchFamily="34" charset="0"/>
            </a:endParaRPr>
          </a:p>
        </p:txBody>
      </p:sp>
      <p:cxnSp>
        <p:nvCxnSpPr>
          <p:cNvPr id="141" name="直接连接符 140"/>
          <p:cNvCxnSpPr/>
          <p:nvPr/>
        </p:nvCxnSpPr>
        <p:spPr>
          <a:xfrm>
            <a:off x="3286267" y="3223361"/>
            <a:ext cx="2399796" cy="1017296"/>
          </a:xfrm>
          <a:prstGeom prst="line">
            <a:avLst/>
          </a:prstGeom>
          <a:ln>
            <a:solidFill>
              <a:schemeClr val="bg1">
                <a:lumMod val="50000"/>
              </a:schemeClr>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a:off x="5686062" y="4240657"/>
            <a:ext cx="4251322" cy="0"/>
          </a:xfrm>
          <a:prstGeom prst="line">
            <a:avLst/>
          </a:prstGeom>
          <a:ln>
            <a:solidFill>
              <a:schemeClr val="bg1">
                <a:lumMod val="50000"/>
              </a:schemeClr>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3" name="TextBox 29"/>
          <p:cNvSpPr txBox="1"/>
          <p:nvPr/>
        </p:nvSpPr>
        <p:spPr>
          <a:xfrm flipH="1">
            <a:off x="5686062" y="4602699"/>
            <a:ext cx="2785819" cy="313932"/>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marL="0" marR="0" lvl="0" indent="0" defTabSz="914400" eaLnBrk="1" fontAlgn="auto" latinLnBrk="0" hangingPunct="1">
              <a:lnSpc>
                <a:spcPct val="80000"/>
              </a:lnSpc>
              <a:spcBef>
                <a:spcPts val="0"/>
              </a:spcBef>
              <a:spcAft>
                <a:spcPts val="0"/>
              </a:spcAft>
              <a:buClrTx/>
              <a:buSzTx/>
              <a:buFontTx/>
              <a:buNone/>
              <a:defRPr/>
            </a:pPr>
            <a:r>
              <a:rPr lang="zh-CN" altLang="en-US" sz="1800" dirty="0" smtClean="0">
                <a:solidFill>
                  <a:schemeClr val="tx1">
                    <a:lumMod val="65000"/>
                    <a:lumOff val="35000"/>
                  </a:schemeClr>
                </a:solidFill>
                <a:latin typeface="Arial Rounded MT Bold" panose="020F0704030504030204" pitchFamily="34" charset="0"/>
                <a:cs typeface="Times New Roman" panose="02020603050405020304" pitchFamily="18" charset="0"/>
              </a:rPr>
              <a:t>点击添加标题</a:t>
            </a:r>
            <a:endParaRPr kumimoji="0" lang="zh-CN" altLang="en-US" sz="1800" i="0" u="none" strike="noStrike" kern="0" cap="none" spc="0" normalizeH="0" baseline="0" noProof="0" dirty="0">
              <a:ln w="18415" cmpd="sng">
                <a:noFill/>
                <a:prstDash val="solid"/>
              </a:ln>
              <a:solidFill>
                <a:schemeClr val="tx1">
                  <a:lumMod val="65000"/>
                  <a:lumOff val="35000"/>
                </a:schemeClr>
              </a:solidFill>
              <a:uLnTx/>
              <a:uFillTx/>
              <a:latin typeface="Arial Rounded MT Bold" panose="020F0704030504030204" pitchFamily="34" charset="0"/>
              <a:cs typeface="Times New Roman" panose="02020603050405020304" pitchFamily="18" charset="0"/>
            </a:endParaRPr>
          </a:p>
        </p:txBody>
      </p:sp>
      <p:sp>
        <p:nvSpPr>
          <p:cNvPr id="144" name="TextBox 30"/>
          <p:cNvSpPr txBox="1"/>
          <p:nvPr/>
        </p:nvSpPr>
        <p:spPr>
          <a:xfrm>
            <a:off x="5686061" y="4941169"/>
            <a:ext cx="4600332" cy="932563"/>
          </a:xfrm>
          <a:prstGeom prst="rect">
            <a:avLst/>
          </a:prstGeom>
          <a:noFill/>
        </p:spPr>
        <p:txBody>
          <a:bodyPr wrap="square" rtlCol="0">
            <a:spAutoFit/>
          </a:bodyPr>
          <a:lstStyle/>
          <a:p>
            <a:pPr>
              <a:lnSpc>
                <a:spcPct val="13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36" name="Oval 10"/>
          <p:cNvSpPr>
            <a:spLocks noChangeArrowheads="1"/>
          </p:cNvSpPr>
          <p:nvPr/>
        </p:nvSpPr>
        <p:spPr bwMode="auto">
          <a:xfrm>
            <a:off x="2256977" y="3049903"/>
            <a:ext cx="1915199" cy="1923095"/>
          </a:xfrm>
          <a:prstGeom prst="ellipse">
            <a:avLst/>
          </a:prstGeom>
          <a:solidFill>
            <a:schemeClr val="accent1">
              <a:alpha val="72157"/>
            </a:schemeClr>
          </a:solidFill>
          <a:ln>
            <a:noFill/>
          </a:ln>
        </p:spPr>
        <p:txBody>
          <a:bodyPr vert="horz" wrap="square" lIns="91440" tIns="45720" rIns="91440" bIns="45720" numCol="1" anchor="ctr" anchorCtr="0" compatLnSpc="1"/>
          <a:lstStyle/>
          <a:p>
            <a:pPr algn="ctr"/>
            <a:r>
              <a:rPr lang="zh-CN" altLang="en-US" sz="2000" smtClean="0">
                <a:solidFill>
                  <a:schemeClr val="bg1"/>
                </a:solidFill>
                <a:latin typeface="微软雅黑" panose="020B0503020204020204" pitchFamily="34" charset="-122"/>
                <a:ea typeface="微软雅黑" panose="020B0503020204020204" pitchFamily="34" charset="-122"/>
              </a:rPr>
              <a:t>添加标题</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afterEffect">
                                  <p:stCondLst>
                                    <p:cond delay="0"/>
                                  </p:stCondLst>
                                  <p:childTnLst>
                                    <p:set>
                                      <p:cBhvr>
                                        <p:cTn id="6" dur="1" fill="hold">
                                          <p:stCondLst>
                                            <p:cond delay="0"/>
                                          </p:stCondLst>
                                        </p:cTn>
                                        <p:tgtEl>
                                          <p:spTgt spid="134"/>
                                        </p:tgtEl>
                                        <p:attrNameLst>
                                          <p:attrName>style.visibility</p:attrName>
                                        </p:attrNameLst>
                                      </p:cBhvr>
                                      <p:to>
                                        <p:strVal val="visible"/>
                                      </p:to>
                                    </p:set>
                                    <p:anim calcmode="lin" valueType="num">
                                      <p:cBhvr additive="base">
                                        <p:cTn id="7" dur="350" fill="hold"/>
                                        <p:tgtEl>
                                          <p:spTgt spid="134"/>
                                        </p:tgtEl>
                                        <p:attrNameLst>
                                          <p:attrName>ppt_x</p:attrName>
                                        </p:attrNameLst>
                                      </p:cBhvr>
                                      <p:tavLst>
                                        <p:tav tm="0">
                                          <p:val>
                                            <p:strVal val="0-#ppt_w/2"/>
                                          </p:val>
                                        </p:tav>
                                        <p:tav tm="100000">
                                          <p:val>
                                            <p:strVal val="#ppt_x"/>
                                          </p:val>
                                        </p:tav>
                                      </p:tavLst>
                                    </p:anim>
                                    <p:anim calcmode="lin" valueType="num">
                                      <p:cBhvr additive="base">
                                        <p:cTn id="8" dur="350" fill="hold"/>
                                        <p:tgtEl>
                                          <p:spTgt spid="134"/>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136"/>
                                        </p:tgtEl>
                                        <p:attrNameLst>
                                          <p:attrName>style.visibility</p:attrName>
                                        </p:attrNameLst>
                                      </p:cBhvr>
                                      <p:to>
                                        <p:strVal val="visible"/>
                                      </p:to>
                                    </p:set>
                                    <p:anim calcmode="lin" valueType="num">
                                      <p:cBhvr additive="base">
                                        <p:cTn id="11" dur="400" fill="hold"/>
                                        <p:tgtEl>
                                          <p:spTgt spid="136"/>
                                        </p:tgtEl>
                                        <p:attrNameLst>
                                          <p:attrName>ppt_x</p:attrName>
                                        </p:attrNameLst>
                                      </p:cBhvr>
                                      <p:tavLst>
                                        <p:tav tm="0">
                                          <p:val>
                                            <p:strVal val="#ppt_x"/>
                                          </p:val>
                                        </p:tav>
                                        <p:tav tm="100000">
                                          <p:val>
                                            <p:strVal val="#ppt_x"/>
                                          </p:val>
                                        </p:tav>
                                      </p:tavLst>
                                    </p:anim>
                                    <p:anim calcmode="lin" valueType="num">
                                      <p:cBhvr additive="base">
                                        <p:cTn id="12" dur="400" fill="hold"/>
                                        <p:tgtEl>
                                          <p:spTgt spid="136"/>
                                        </p:tgtEl>
                                        <p:attrNameLst>
                                          <p:attrName>ppt_y</p:attrName>
                                        </p:attrNameLst>
                                      </p:cBhvr>
                                      <p:tavLst>
                                        <p:tav tm="0">
                                          <p:val>
                                            <p:strVal val="1+#ppt_h/2"/>
                                          </p:val>
                                        </p:tav>
                                        <p:tav tm="100000">
                                          <p:val>
                                            <p:strVal val="#ppt_y"/>
                                          </p:val>
                                        </p:tav>
                                      </p:tavLst>
                                    </p:anim>
                                  </p:childTnLst>
                                </p:cTn>
                              </p:par>
                              <p:par>
                                <p:cTn id="13" presetID="2" presetClass="entr" presetSubtype="3" fill="hold" grpId="0" nodeType="withEffect">
                                  <p:stCondLst>
                                    <p:cond delay="500"/>
                                  </p:stCondLst>
                                  <p:childTnLst>
                                    <p:set>
                                      <p:cBhvr>
                                        <p:cTn id="14" dur="1" fill="hold">
                                          <p:stCondLst>
                                            <p:cond delay="0"/>
                                          </p:stCondLst>
                                        </p:cTn>
                                        <p:tgtEl>
                                          <p:spTgt spid="135"/>
                                        </p:tgtEl>
                                        <p:attrNameLst>
                                          <p:attrName>style.visibility</p:attrName>
                                        </p:attrNameLst>
                                      </p:cBhvr>
                                      <p:to>
                                        <p:strVal val="visible"/>
                                      </p:to>
                                    </p:set>
                                    <p:anim calcmode="lin" valueType="num">
                                      <p:cBhvr additive="base">
                                        <p:cTn id="15" dur="400" fill="hold"/>
                                        <p:tgtEl>
                                          <p:spTgt spid="135"/>
                                        </p:tgtEl>
                                        <p:attrNameLst>
                                          <p:attrName>ppt_x</p:attrName>
                                        </p:attrNameLst>
                                      </p:cBhvr>
                                      <p:tavLst>
                                        <p:tav tm="0">
                                          <p:val>
                                            <p:strVal val="1+#ppt_w/2"/>
                                          </p:val>
                                        </p:tav>
                                        <p:tav tm="100000">
                                          <p:val>
                                            <p:strVal val="#ppt_x"/>
                                          </p:val>
                                        </p:tav>
                                      </p:tavLst>
                                    </p:anim>
                                    <p:anim calcmode="lin" valueType="num">
                                      <p:cBhvr additive="base">
                                        <p:cTn id="16" dur="400" fill="hold"/>
                                        <p:tgtEl>
                                          <p:spTgt spid="135"/>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41"/>
                                        </p:tgtEl>
                                        <p:attrNameLst>
                                          <p:attrName>style.visibility</p:attrName>
                                        </p:attrNameLst>
                                      </p:cBhvr>
                                      <p:to>
                                        <p:strVal val="visible"/>
                                      </p:to>
                                    </p:set>
                                    <p:animEffect transition="in" filter="wipe(left)">
                                      <p:cBhvr>
                                        <p:cTn id="20" dur="400"/>
                                        <p:tgtEl>
                                          <p:spTgt spid="141"/>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42"/>
                                        </p:tgtEl>
                                        <p:attrNameLst>
                                          <p:attrName>style.visibility</p:attrName>
                                        </p:attrNameLst>
                                      </p:cBhvr>
                                      <p:to>
                                        <p:strVal val="visible"/>
                                      </p:to>
                                    </p:set>
                                    <p:animEffect transition="in" filter="wipe(left)">
                                      <p:cBhvr>
                                        <p:cTn id="24" dur="350"/>
                                        <p:tgtEl>
                                          <p:spTgt spid="142"/>
                                        </p:tgtEl>
                                      </p:cBhvr>
                                    </p:animEffect>
                                  </p:childTnLst>
                                </p:cTn>
                              </p:par>
                            </p:childTnLst>
                          </p:cTn>
                        </p:par>
                        <p:par>
                          <p:cTn id="25" fill="hold">
                            <p:stCondLst>
                              <p:cond delay="1500"/>
                            </p:stCondLst>
                            <p:childTnLst>
                              <p:par>
                                <p:cTn id="26" presetID="2" presetClass="entr" presetSubtype="4" decel="100000" fill="hold" grpId="0" nodeType="afterEffect">
                                  <p:stCondLst>
                                    <p:cond delay="250"/>
                                  </p:stCondLst>
                                  <p:childTnLst>
                                    <p:set>
                                      <p:cBhvr>
                                        <p:cTn id="27" dur="1" fill="hold">
                                          <p:stCondLst>
                                            <p:cond delay="0"/>
                                          </p:stCondLst>
                                        </p:cTn>
                                        <p:tgtEl>
                                          <p:spTgt spid="133"/>
                                        </p:tgtEl>
                                        <p:attrNameLst>
                                          <p:attrName>style.visibility</p:attrName>
                                        </p:attrNameLst>
                                      </p:cBhvr>
                                      <p:to>
                                        <p:strVal val="visible"/>
                                      </p:to>
                                    </p:set>
                                    <p:anim calcmode="lin" valueType="num">
                                      <p:cBhvr additive="base">
                                        <p:cTn id="28" dur="500" fill="hold"/>
                                        <p:tgtEl>
                                          <p:spTgt spid="133"/>
                                        </p:tgtEl>
                                        <p:attrNameLst>
                                          <p:attrName>ppt_x</p:attrName>
                                        </p:attrNameLst>
                                      </p:cBhvr>
                                      <p:tavLst>
                                        <p:tav tm="0">
                                          <p:val>
                                            <p:strVal val="#ppt_x"/>
                                          </p:val>
                                        </p:tav>
                                        <p:tav tm="100000">
                                          <p:val>
                                            <p:strVal val="#ppt_x"/>
                                          </p:val>
                                        </p:tav>
                                      </p:tavLst>
                                    </p:anim>
                                    <p:anim calcmode="lin" valueType="num">
                                      <p:cBhvr additive="base">
                                        <p:cTn id="29" dur="500" fill="hold"/>
                                        <p:tgtEl>
                                          <p:spTgt spid="133"/>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500"/>
                                  </p:stCondLst>
                                  <p:childTnLst>
                                    <p:set>
                                      <p:cBhvr>
                                        <p:cTn id="31" dur="1" fill="hold">
                                          <p:stCondLst>
                                            <p:cond delay="0"/>
                                          </p:stCondLst>
                                        </p:cTn>
                                        <p:tgtEl>
                                          <p:spTgt spid="137"/>
                                        </p:tgtEl>
                                        <p:attrNameLst>
                                          <p:attrName>style.visibility</p:attrName>
                                        </p:attrNameLst>
                                      </p:cBhvr>
                                      <p:to>
                                        <p:strVal val="visible"/>
                                      </p:to>
                                    </p:set>
                                    <p:anim calcmode="lin" valueType="num">
                                      <p:cBhvr additive="base">
                                        <p:cTn id="32" dur="500" fill="hold"/>
                                        <p:tgtEl>
                                          <p:spTgt spid="137"/>
                                        </p:tgtEl>
                                        <p:attrNameLst>
                                          <p:attrName>ppt_x</p:attrName>
                                        </p:attrNameLst>
                                      </p:cBhvr>
                                      <p:tavLst>
                                        <p:tav tm="0">
                                          <p:val>
                                            <p:strVal val="#ppt_x"/>
                                          </p:val>
                                        </p:tav>
                                        <p:tav tm="100000">
                                          <p:val>
                                            <p:strVal val="#ppt_x"/>
                                          </p:val>
                                        </p:tav>
                                      </p:tavLst>
                                    </p:anim>
                                    <p:anim calcmode="lin" valueType="num">
                                      <p:cBhvr additive="base">
                                        <p:cTn id="33" dur="500" fill="hold"/>
                                        <p:tgtEl>
                                          <p:spTgt spid="137"/>
                                        </p:tgtEl>
                                        <p:attrNameLst>
                                          <p:attrName>ppt_y</p:attrName>
                                        </p:attrNameLst>
                                      </p:cBhvr>
                                      <p:tavLst>
                                        <p:tav tm="0">
                                          <p:val>
                                            <p:strVal val="1+#ppt_h/2"/>
                                          </p:val>
                                        </p:tav>
                                        <p:tav tm="100000">
                                          <p:val>
                                            <p:strVal val="#ppt_y"/>
                                          </p:val>
                                        </p:tav>
                                      </p:tavLst>
                                    </p:anim>
                                  </p:childTnLst>
                                </p:cTn>
                              </p:par>
                              <p:par>
                                <p:cTn id="34" presetID="2" presetClass="entr" presetSubtype="4" decel="100000" fill="hold" grpId="0" nodeType="withEffect">
                                  <p:stCondLst>
                                    <p:cond delay="750"/>
                                  </p:stCondLst>
                                  <p:childTnLst>
                                    <p:set>
                                      <p:cBhvr>
                                        <p:cTn id="35" dur="1" fill="hold">
                                          <p:stCondLst>
                                            <p:cond delay="0"/>
                                          </p:stCondLst>
                                        </p:cTn>
                                        <p:tgtEl>
                                          <p:spTgt spid="132"/>
                                        </p:tgtEl>
                                        <p:attrNameLst>
                                          <p:attrName>style.visibility</p:attrName>
                                        </p:attrNameLst>
                                      </p:cBhvr>
                                      <p:to>
                                        <p:strVal val="visible"/>
                                      </p:to>
                                    </p:set>
                                    <p:anim calcmode="lin" valueType="num">
                                      <p:cBhvr additive="base">
                                        <p:cTn id="36" dur="500" fill="hold"/>
                                        <p:tgtEl>
                                          <p:spTgt spid="132"/>
                                        </p:tgtEl>
                                        <p:attrNameLst>
                                          <p:attrName>ppt_x</p:attrName>
                                        </p:attrNameLst>
                                      </p:cBhvr>
                                      <p:tavLst>
                                        <p:tav tm="0">
                                          <p:val>
                                            <p:strVal val="#ppt_x"/>
                                          </p:val>
                                        </p:tav>
                                        <p:tav tm="100000">
                                          <p:val>
                                            <p:strVal val="#ppt_x"/>
                                          </p:val>
                                        </p:tav>
                                      </p:tavLst>
                                    </p:anim>
                                    <p:anim calcmode="lin" valueType="num">
                                      <p:cBhvr additive="base">
                                        <p:cTn id="37" dur="500" fill="hold"/>
                                        <p:tgtEl>
                                          <p:spTgt spid="132"/>
                                        </p:tgtEl>
                                        <p:attrNameLst>
                                          <p:attrName>ppt_y</p:attrName>
                                        </p:attrNameLst>
                                      </p:cBhvr>
                                      <p:tavLst>
                                        <p:tav tm="0">
                                          <p:val>
                                            <p:strVal val="1+#ppt_h/2"/>
                                          </p:val>
                                        </p:tav>
                                        <p:tav tm="100000">
                                          <p:val>
                                            <p:strVal val="#ppt_y"/>
                                          </p:val>
                                        </p:tav>
                                      </p:tavLst>
                                    </p:anim>
                                  </p:childTnLst>
                                </p:cTn>
                              </p:par>
                            </p:childTnLst>
                          </p:cTn>
                        </p:par>
                        <p:par>
                          <p:cTn id="38" fill="hold">
                            <p:stCondLst>
                              <p:cond delay="2250"/>
                            </p:stCondLst>
                            <p:childTnLst>
                              <p:par>
                                <p:cTn id="39" presetID="10" presetClass="entr" presetSubtype="0" fill="hold" grpId="0" nodeType="afterEffect">
                                  <p:stCondLst>
                                    <p:cond delay="0"/>
                                  </p:stCondLst>
                                  <p:childTnLst>
                                    <p:set>
                                      <p:cBhvr>
                                        <p:cTn id="40" dur="1" fill="hold">
                                          <p:stCondLst>
                                            <p:cond delay="0"/>
                                          </p:stCondLst>
                                        </p:cTn>
                                        <p:tgtEl>
                                          <p:spTgt spid="138"/>
                                        </p:tgtEl>
                                        <p:attrNameLst>
                                          <p:attrName>style.visibility</p:attrName>
                                        </p:attrNameLst>
                                      </p:cBhvr>
                                      <p:to>
                                        <p:strVal val="visible"/>
                                      </p:to>
                                    </p:set>
                                    <p:animEffect transition="in" filter="fade">
                                      <p:cBhvr>
                                        <p:cTn id="41" dur="500"/>
                                        <p:tgtEl>
                                          <p:spTgt spid="13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9"/>
                                        </p:tgtEl>
                                        <p:attrNameLst>
                                          <p:attrName>style.visibility</p:attrName>
                                        </p:attrNameLst>
                                      </p:cBhvr>
                                      <p:to>
                                        <p:strVal val="visible"/>
                                      </p:to>
                                    </p:set>
                                    <p:animEffect transition="in" filter="fade">
                                      <p:cBhvr>
                                        <p:cTn id="44" dur="500"/>
                                        <p:tgtEl>
                                          <p:spTgt spid="13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0"/>
                                        </p:tgtEl>
                                        <p:attrNameLst>
                                          <p:attrName>style.visibility</p:attrName>
                                        </p:attrNameLst>
                                      </p:cBhvr>
                                      <p:to>
                                        <p:strVal val="visible"/>
                                      </p:to>
                                    </p:set>
                                    <p:animEffect transition="in" filter="fade">
                                      <p:cBhvr>
                                        <p:cTn id="47" dur="500"/>
                                        <p:tgtEl>
                                          <p:spTgt spid="140"/>
                                        </p:tgtEl>
                                      </p:cBhvr>
                                    </p:animEffect>
                                  </p:childTnLst>
                                </p:cTn>
                              </p:par>
                            </p:childTnLst>
                          </p:cTn>
                        </p:par>
                        <p:par>
                          <p:cTn id="48" fill="hold">
                            <p:stCondLst>
                              <p:cond delay="2750"/>
                            </p:stCondLst>
                            <p:childTnLst>
                              <p:par>
                                <p:cTn id="49" presetID="10" presetClass="entr" presetSubtype="0" fill="hold" grpId="0" nodeType="afterEffect">
                                  <p:stCondLst>
                                    <p:cond delay="0"/>
                                  </p:stCondLst>
                                  <p:iterate type="lt">
                                    <p:tmPct val="10000"/>
                                  </p:iterate>
                                  <p:childTnLst>
                                    <p:set>
                                      <p:cBhvr>
                                        <p:cTn id="50" dur="1" fill="hold">
                                          <p:stCondLst>
                                            <p:cond delay="0"/>
                                          </p:stCondLst>
                                        </p:cTn>
                                        <p:tgtEl>
                                          <p:spTgt spid="143"/>
                                        </p:tgtEl>
                                        <p:attrNameLst>
                                          <p:attrName>style.visibility</p:attrName>
                                        </p:attrNameLst>
                                      </p:cBhvr>
                                      <p:to>
                                        <p:strVal val="visible"/>
                                      </p:to>
                                    </p:set>
                                    <p:animEffect transition="in" filter="fade">
                                      <p:cBhvr>
                                        <p:cTn id="51" dur="100"/>
                                        <p:tgtEl>
                                          <p:spTgt spid="143"/>
                                        </p:tgtEl>
                                      </p:cBhvr>
                                    </p:animEffect>
                                  </p:childTnLst>
                                </p:cTn>
                              </p:par>
                              <p:par>
                                <p:cTn id="52" presetID="10" presetClass="entr" presetSubtype="0" fill="hold" grpId="0" nodeType="withEffect">
                                  <p:stCondLst>
                                    <p:cond delay="0"/>
                                  </p:stCondLst>
                                  <p:iterate type="lt">
                                    <p:tmPct val="10000"/>
                                  </p:iterate>
                                  <p:childTnLst>
                                    <p:set>
                                      <p:cBhvr>
                                        <p:cTn id="53" dur="1" fill="hold">
                                          <p:stCondLst>
                                            <p:cond delay="0"/>
                                          </p:stCondLst>
                                        </p:cTn>
                                        <p:tgtEl>
                                          <p:spTgt spid="144"/>
                                        </p:tgtEl>
                                        <p:attrNameLst>
                                          <p:attrName>style.visibility</p:attrName>
                                        </p:attrNameLst>
                                      </p:cBhvr>
                                      <p:to>
                                        <p:strVal val="visible"/>
                                      </p:to>
                                    </p:set>
                                    <p:animEffect transition="in" filter="fade">
                                      <p:cBhvr>
                                        <p:cTn id="54" dur="1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P spid="135" grpId="0" animBg="1"/>
      <p:bldP spid="137" grpId="0" animBg="1"/>
      <p:bldP spid="138" grpId="0"/>
      <p:bldP spid="139" grpId="0"/>
      <p:bldP spid="140" grpId="0"/>
      <p:bldP spid="143" grpId="0"/>
      <p:bldP spid="144" grpId="0"/>
      <p:bldP spid="1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p:cNvCxnSpPr/>
          <p:nvPr/>
        </p:nvCxnSpPr>
        <p:spPr>
          <a:xfrm>
            <a:off x="1475510" y="3158147"/>
            <a:ext cx="1987932"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475510" y="4599520"/>
            <a:ext cx="1987932"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1380707" y="1764298"/>
            <a:ext cx="1469864" cy="430879"/>
          </a:xfrm>
          <a:prstGeom prst="rect">
            <a:avLst/>
          </a:prstGeom>
        </p:spPr>
        <p:txBody>
          <a:bodyPr wrap="square" lIns="91431" tIns="45716" rIns="91431" bIns="45716">
            <a:spAutoFit/>
          </a:bodyPr>
          <a:lstStyle/>
          <a:p>
            <a:r>
              <a:rPr lang="zh-CN" altLang="en-US" sz="22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2" name="矩形 47"/>
          <p:cNvSpPr>
            <a:spLocks noChangeArrowheads="1"/>
          </p:cNvSpPr>
          <p:nvPr/>
        </p:nvSpPr>
        <p:spPr bwMode="auto">
          <a:xfrm>
            <a:off x="1383786" y="2178533"/>
            <a:ext cx="2265991"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300" dirty="0">
                <a:solidFill>
                  <a:schemeClr val="tx1">
                    <a:lumMod val="50000"/>
                    <a:lumOff val="50000"/>
                  </a:schemeClr>
                </a:solidFill>
                <a:sym typeface="微软雅黑" panose="020B0503020204020204" pitchFamily="34" charset="-122"/>
              </a:rPr>
              <a:t>在此录入上述图表的描述说明，在此录入上述图表的描述说明。</a:t>
            </a:r>
            <a:endParaRPr lang="zh-CN" altLang="en-US" sz="1300" dirty="0">
              <a:solidFill>
                <a:schemeClr val="tx1">
                  <a:lumMod val="50000"/>
                  <a:lumOff val="50000"/>
                </a:schemeClr>
              </a:solidFill>
              <a:sym typeface="微软雅黑" panose="020B0503020204020204" pitchFamily="34" charset="-122"/>
            </a:endParaRPr>
          </a:p>
        </p:txBody>
      </p:sp>
      <p:sp>
        <p:nvSpPr>
          <p:cNvPr id="55" name="矩形 54"/>
          <p:cNvSpPr/>
          <p:nvPr/>
        </p:nvSpPr>
        <p:spPr>
          <a:xfrm>
            <a:off x="1380707" y="3237756"/>
            <a:ext cx="1469864" cy="430879"/>
          </a:xfrm>
          <a:prstGeom prst="rect">
            <a:avLst/>
          </a:prstGeom>
        </p:spPr>
        <p:txBody>
          <a:bodyPr wrap="square" lIns="91431" tIns="45716" rIns="91431" bIns="45716">
            <a:spAutoFit/>
          </a:bodyPr>
          <a:lstStyle/>
          <a:p>
            <a:r>
              <a:rPr lang="zh-CN" altLang="en-US" sz="22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6" name="矩形 47"/>
          <p:cNvSpPr>
            <a:spLocks noChangeArrowheads="1"/>
          </p:cNvSpPr>
          <p:nvPr/>
        </p:nvSpPr>
        <p:spPr bwMode="auto">
          <a:xfrm>
            <a:off x="1383786" y="3651990"/>
            <a:ext cx="2265991"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300" dirty="0">
                <a:solidFill>
                  <a:schemeClr val="tx1">
                    <a:lumMod val="50000"/>
                    <a:lumOff val="50000"/>
                  </a:schemeClr>
                </a:solidFill>
                <a:sym typeface="微软雅黑" panose="020B0503020204020204" pitchFamily="34" charset="-122"/>
              </a:rPr>
              <a:t>在此录入上述图表的描述说明，在此录入上述图表的描述说明。</a:t>
            </a:r>
            <a:endParaRPr lang="zh-CN" altLang="en-US" sz="1300" dirty="0">
              <a:solidFill>
                <a:schemeClr val="tx1">
                  <a:lumMod val="50000"/>
                  <a:lumOff val="50000"/>
                </a:schemeClr>
              </a:solidFill>
              <a:sym typeface="微软雅黑" panose="020B0503020204020204" pitchFamily="34" charset="-122"/>
            </a:endParaRPr>
          </a:p>
        </p:txBody>
      </p:sp>
      <p:sp>
        <p:nvSpPr>
          <p:cNvPr id="57" name="矩形 56"/>
          <p:cNvSpPr/>
          <p:nvPr/>
        </p:nvSpPr>
        <p:spPr>
          <a:xfrm>
            <a:off x="1380707" y="4711213"/>
            <a:ext cx="1469864" cy="430879"/>
          </a:xfrm>
          <a:prstGeom prst="rect">
            <a:avLst/>
          </a:prstGeom>
        </p:spPr>
        <p:txBody>
          <a:bodyPr wrap="square" lIns="91431" tIns="45716" rIns="91431" bIns="45716">
            <a:spAutoFit/>
          </a:bodyPr>
          <a:lstStyle/>
          <a:p>
            <a:r>
              <a:rPr lang="zh-CN" altLang="en-US" sz="22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8" name="矩形 47"/>
          <p:cNvSpPr>
            <a:spLocks noChangeArrowheads="1"/>
          </p:cNvSpPr>
          <p:nvPr/>
        </p:nvSpPr>
        <p:spPr bwMode="auto">
          <a:xfrm>
            <a:off x="1383786" y="5125450"/>
            <a:ext cx="2265991"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300" dirty="0">
                <a:solidFill>
                  <a:schemeClr val="tx1">
                    <a:lumMod val="50000"/>
                    <a:lumOff val="50000"/>
                  </a:schemeClr>
                </a:solidFill>
                <a:sym typeface="微软雅黑" panose="020B0503020204020204" pitchFamily="34" charset="-122"/>
              </a:rPr>
              <a:t>在此录入上述图表的描述说明，在此录入上述图表的描述说明。</a:t>
            </a:r>
            <a:endParaRPr lang="zh-CN" altLang="en-US" sz="1300" dirty="0">
              <a:solidFill>
                <a:schemeClr val="tx1">
                  <a:lumMod val="50000"/>
                  <a:lumOff val="50000"/>
                </a:schemeClr>
              </a:solidFill>
              <a:sym typeface="微软雅黑" panose="020B0503020204020204" pitchFamily="34" charset="-122"/>
            </a:endParaRPr>
          </a:p>
        </p:txBody>
      </p:sp>
      <p:grpSp>
        <p:nvGrpSpPr>
          <p:cNvPr id="98" name="组合 97"/>
          <p:cNvGrpSpPr/>
          <p:nvPr/>
        </p:nvGrpSpPr>
        <p:grpSpPr>
          <a:xfrm>
            <a:off x="3789972" y="3967376"/>
            <a:ext cx="2194731" cy="1893932"/>
            <a:chOff x="3474720" y="4038600"/>
            <a:chExt cx="2331720" cy="1752600"/>
          </a:xfrm>
        </p:grpSpPr>
        <p:sp>
          <p:nvSpPr>
            <p:cNvPr id="99" name="文本框 98"/>
            <p:cNvSpPr txBox="1"/>
            <p:nvPr/>
          </p:nvSpPr>
          <p:spPr>
            <a:xfrm>
              <a:off x="3596580" y="4758223"/>
              <a:ext cx="2088001" cy="313290"/>
            </a:xfrm>
            <a:prstGeom prst="rect">
              <a:avLst/>
            </a:prstGeom>
            <a:noFill/>
          </p:spPr>
          <p:txBody>
            <a:bodyPr wrap="square" rtlCol="0">
              <a:spAutoFit/>
            </a:bodyPr>
            <a:lstStyle/>
            <a:p>
              <a:pPr algn="ctr"/>
              <a:r>
                <a:rPr lang="en-US" altLang="zh-CN" sz="16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TEXT HERE</a:t>
              </a:r>
              <a:endParaRPr lang="zh-CN" altLang="en-US" sz="16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00" name="文本框 99"/>
            <p:cNvSpPr txBox="1"/>
            <p:nvPr/>
          </p:nvSpPr>
          <p:spPr>
            <a:xfrm>
              <a:off x="3596580" y="5299085"/>
              <a:ext cx="2088001" cy="313290"/>
            </a:xfrm>
            <a:prstGeom prst="rect">
              <a:avLst/>
            </a:prstGeom>
            <a:noFill/>
          </p:spPr>
          <p:txBody>
            <a:bodyPr wrap="square" rtlCol="0">
              <a:spAutoFit/>
            </a:bodyPr>
            <a:lstStyle/>
            <a:p>
              <a:pPr algn="ctr"/>
              <a:r>
                <a:rPr lang="en-US" altLang="zh-CN" sz="16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TEXT HERE</a:t>
              </a:r>
              <a:endParaRPr lang="zh-CN" altLang="en-US" sz="16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01" name="文本框 100"/>
            <p:cNvSpPr txBox="1"/>
            <p:nvPr/>
          </p:nvSpPr>
          <p:spPr>
            <a:xfrm>
              <a:off x="3596580" y="4217364"/>
              <a:ext cx="2088001" cy="313290"/>
            </a:xfrm>
            <a:prstGeom prst="rect">
              <a:avLst/>
            </a:prstGeom>
            <a:noFill/>
          </p:spPr>
          <p:txBody>
            <a:bodyPr wrap="square" rtlCol="0">
              <a:spAutoFit/>
            </a:bodyPr>
            <a:lstStyle/>
            <a:p>
              <a:pPr algn="ctr"/>
              <a:r>
                <a:rPr lang="en-US" altLang="zh-CN" sz="16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TEXT HERE</a:t>
              </a:r>
              <a:endParaRPr lang="zh-CN" altLang="en-US" sz="16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02" name="矩形 101"/>
            <p:cNvSpPr/>
            <p:nvPr/>
          </p:nvSpPr>
          <p:spPr>
            <a:xfrm>
              <a:off x="3474720" y="4038600"/>
              <a:ext cx="2331720" cy="1752600"/>
            </a:xfrm>
            <a:prstGeom prst="rect">
              <a:avLst/>
            </a:prstGeom>
            <a:ln w="12700">
              <a:solidFill>
                <a:srgbClr val="9DA8B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9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103" name="直接连接符 102"/>
            <p:cNvCxnSpPr/>
            <p:nvPr/>
          </p:nvCxnSpPr>
          <p:spPr>
            <a:xfrm>
              <a:off x="3596580" y="4643482"/>
              <a:ext cx="2088000"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a:off x="3596580" y="5189592"/>
              <a:ext cx="2088000"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grpSp>
      <p:grpSp>
        <p:nvGrpSpPr>
          <p:cNvPr id="105" name="组合 104"/>
          <p:cNvGrpSpPr/>
          <p:nvPr/>
        </p:nvGrpSpPr>
        <p:grpSpPr>
          <a:xfrm>
            <a:off x="6240585" y="3967376"/>
            <a:ext cx="2194731" cy="1893932"/>
            <a:chOff x="3474720" y="4038600"/>
            <a:chExt cx="2331720" cy="1752600"/>
          </a:xfrm>
        </p:grpSpPr>
        <p:sp>
          <p:nvSpPr>
            <p:cNvPr id="106" name="文本框 105"/>
            <p:cNvSpPr txBox="1"/>
            <p:nvPr/>
          </p:nvSpPr>
          <p:spPr>
            <a:xfrm>
              <a:off x="3596580" y="4758224"/>
              <a:ext cx="2088001" cy="313290"/>
            </a:xfrm>
            <a:prstGeom prst="rect">
              <a:avLst/>
            </a:prstGeom>
            <a:noFill/>
          </p:spPr>
          <p:txBody>
            <a:bodyPr wrap="square" rtlCol="0">
              <a:spAutoFit/>
            </a:bodyPr>
            <a:lstStyle/>
            <a:p>
              <a:pPr algn="ctr"/>
              <a:r>
                <a:rPr lang="en-US" altLang="zh-CN" sz="16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TEXT HERE</a:t>
              </a:r>
              <a:endParaRPr lang="zh-CN" altLang="en-US" sz="16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07" name="文本框 106"/>
            <p:cNvSpPr txBox="1"/>
            <p:nvPr/>
          </p:nvSpPr>
          <p:spPr>
            <a:xfrm>
              <a:off x="3596580" y="5299085"/>
              <a:ext cx="2088001" cy="313290"/>
            </a:xfrm>
            <a:prstGeom prst="rect">
              <a:avLst/>
            </a:prstGeom>
            <a:noFill/>
          </p:spPr>
          <p:txBody>
            <a:bodyPr wrap="square" rtlCol="0">
              <a:spAutoFit/>
            </a:bodyPr>
            <a:lstStyle/>
            <a:p>
              <a:pPr algn="ctr"/>
              <a:r>
                <a:rPr lang="en-US" altLang="zh-CN" sz="16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TEXT HERE</a:t>
              </a:r>
              <a:endParaRPr lang="zh-CN" altLang="en-US" sz="16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08" name="文本框 107"/>
            <p:cNvSpPr txBox="1"/>
            <p:nvPr/>
          </p:nvSpPr>
          <p:spPr>
            <a:xfrm>
              <a:off x="3596580" y="4217364"/>
              <a:ext cx="2088001" cy="313290"/>
            </a:xfrm>
            <a:prstGeom prst="rect">
              <a:avLst/>
            </a:prstGeom>
            <a:noFill/>
          </p:spPr>
          <p:txBody>
            <a:bodyPr wrap="square" rtlCol="0">
              <a:spAutoFit/>
            </a:bodyPr>
            <a:lstStyle/>
            <a:p>
              <a:pPr algn="ctr"/>
              <a:r>
                <a:rPr lang="en-US" altLang="zh-CN" sz="16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TEXT HERE</a:t>
              </a:r>
              <a:endParaRPr lang="zh-CN" altLang="en-US" sz="16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09" name="矩形 108"/>
            <p:cNvSpPr/>
            <p:nvPr/>
          </p:nvSpPr>
          <p:spPr>
            <a:xfrm>
              <a:off x="3474720" y="4038600"/>
              <a:ext cx="2331720" cy="1752600"/>
            </a:xfrm>
            <a:prstGeom prst="rect">
              <a:avLst/>
            </a:prstGeom>
            <a:ln w="12700">
              <a:solidFill>
                <a:srgbClr val="9DA8B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9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110" name="直接连接符 109"/>
            <p:cNvCxnSpPr/>
            <p:nvPr/>
          </p:nvCxnSpPr>
          <p:spPr>
            <a:xfrm>
              <a:off x="3596580" y="4643482"/>
              <a:ext cx="2088000"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a:off x="3596580" y="5189592"/>
              <a:ext cx="2088000"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grpSp>
      <p:grpSp>
        <p:nvGrpSpPr>
          <p:cNvPr id="112" name="组合 111"/>
          <p:cNvGrpSpPr/>
          <p:nvPr/>
        </p:nvGrpSpPr>
        <p:grpSpPr>
          <a:xfrm>
            <a:off x="8648521" y="3967376"/>
            <a:ext cx="2194731" cy="1893932"/>
            <a:chOff x="3474720" y="4038600"/>
            <a:chExt cx="2331720" cy="1752600"/>
          </a:xfrm>
        </p:grpSpPr>
        <p:sp>
          <p:nvSpPr>
            <p:cNvPr id="113" name="文本框 112"/>
            <p:cNvSpPr txBox="1"/>
            <p:nvPr/>
          </p:nvSpPr>
          <p:spPr>
            <a:xfrm>
              <a:off x="3596580" y="4758224"/>
              <a:ext cx="2088001" cy="313290"/>
            </a:xfrm>
            <a:prstGeom prst="rect">
              <a:avLst/>
            </a:prstGeom>
            <a:noFill/>
          </p:spPr>
          <p:txBody>
            <a:bodyPr wrap="square" rtlCol="0">
              <a:spAutoFit/>
            </a:bodyPr>
            <a:lstStyle/>
            <a:p>
              <a:pPr algn="ctr"/>
              <a:r>
                <a:rPr lang="en-US" altLang="zh-CN" sz="16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TEXT HERE</a:t>
              </a:r>
              <a:endParaRPr lang="zh-CN" altLang="en-US" sz="16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4" name="文本框 113"/>
            <p:cNvSpPr txBox="1"/>
            <p:nvPr/>
          </p:nvSpPr>
          <p:spPr>
            <a:xfrm>
              <a:off x="3596580" y="5299085"/>
              <a:ext cx="2088001" cy="313290"/>
            </a:xfrm>
            <a:prstGeom prst="rect">
              <a:avLst/>
            </a:prstGeom>
            <a:noFill/>
          </p:spPr>
          <p:txBody>
            <a:bodyPr wrap="square" rtlCol="0">
              <a:spAutoFit/>
            </a:bodyPr>
            <a:lstStyle/>
            <a:p>
              <a:pPr algn="ctr"/>
              <a:r>
                <a:rPr lang="en-US" altLang="zh-CN" sz="16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TEXT HERE</a:t>
              </a:r>
              <a:endParaRPr lang="zh-CN" altLang="en-US" sz="16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5" name="文本框 114"/>
            <p:cNvSpPr txBox="1"/>
            <p:nvPr/>
          </p:nvSpPr>
          <p:spPr>
            <a:xfrm>
              <a:off x="3596580" y="4217364"/>
              <a:ext cx="2088001" cy="313290"/>
            </a:xfrm>
            <a:prstGeom prst="rect">
              <a:avLst/>
            </a:prstGeom>
            <a:noFill/>
          </p:spPr>
          <p:txBody>
            <a:bodyPr wrap="square" rtlCol="0">
              <a:spAutoFit/>
            </a:bodyPr>
            <a:lstStyle/>
            <a:p>
              <a:pPr algn="ctr"/>
              <a:r>
                <a:rPr lang="en-US" altLang="zh-CN" sz="16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TEXT HERE</a:t>
              </a:r>
              <a:endParaRPr lang="zh-CN" altLang="en-US" sz="1600" baseline="-30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16" name="矩形 115"/>
            <p:cNvSpPr/>
            <p:nvPr/>
          </p:nvSpPr>
          <p:spPr>
            <a:xfrm>
              <a:off x="3474720" y="4038600"/>
              <a:ext cx="2331720" cy="1752600"/>
            </a:xfrm>
            <a:prstGeom prst="rect">
              <a:avLst/>
            </a:prstGeom>
            <a:ln w="12700">
              <a:solidFill>
                <a:srgbClr val="9DA8B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9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117" name="直接连接符 116"/>
            <p:cNvCxnSpPr/>
            <p:nvPr/>
          </p:nvCxnSpPr>
          <p:spPr>
            <a:xfrm>
              <a:off x="3596580" y="4643482"/>
              <a:ext cx="2088000"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a:off x="3596580" y="5189592"/>
              <a:ext cx="2088000"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grpSp>
      <p:grpSp>
        <p:nvGrpSpPr>
          <p:cNvPr id="119" name="组合 118"/>
          <p:cNvGrpSpPr/>
          <p:nvPr/>
        </p:nvGrpSpPr>
        <p:grpSpPr>
          <a:xfrm>
            <a:off x="3789972" y="1892969"/>
            <a:ext cx="2194731" cy="2075091"/>
            <a:chOff x="3569970" y="1908810"/>
            <a:chExt cx="2331720" cy="1920240"/>
          </a:xfrm>
        </p:grpSpPr>
        <p:sp>
          <p:nvSpPr>
            <p:cNvPr id="120" name="矩形 119"/>
            <p:cNvSpPr/>
            <p:nvPr/>
          </p:nvSpPr>
          <p:spPr>
            <a:xfrm>
              <a:off x="3569970" y="1908810"/>
              <a:ext cx="2331720" cy="19202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21" name="Freeform 151"/>
            <p:cNvSpPr>
              <a:spLocks noEditPoints="1"/>
            </p:cNvSpPr>
            <p:nvPr/>
          </p:nvSpPr>
          <p:spPr bwMode="auto">
            <a:xfrm>
              <a:off x="4226741" y="2245834"/>
              <a:ext cx="984095" cy="863594"/>
            </a:xfrm>
            <a:custGeom>
              <a:avLst/>
              <a:gdLst>
                <a:gd name="T0" fmla="*/ 93 w 123"/>
                <a:gd name="T1" fmla="*/ 129 h 129"/>
                <a:gd name="T2" fmla="*/ 62 w 123"/>
                <a:gd name="T3" fmla="*/ 111 h 129"/>
                <a:gd name="T4" fmla="*/ 89 w 123"/>
                <a:gd name="T5" fmla="*/ 84 h 129"/>
                <a:gd name="T6" fmla="*/ 91 w 123"/>
                <a:gd name="T7" fmla="*/ 98 h 129"/>
                <a:gd name="T8" fmla="*/ 111 w 123"/>
                <a:gd name="T9" fmla="*/ 70 h 129"/>
                <a:gd name="T10" fmla="*/ 109 w 123"/>
                <a:gd name="T11" fmla="*/ 62 h 129"/>
                <a:gd name="T12" fmla="*/ 114 w 123"/>
                <a:gd name="T13" fmla="*/ 59 h 129"/>
                <a:gd name="T14" fmla="*/ 122 w 123"/>
                <a:gd name="T15" fmla="*/ 79 h 129"/>
                <a:gd name="T16" fmla="*/ 92 w 123"/>
                <a:gd name="T17" fmla="*/ 118 h 129"/>
                <a:gd name="T18" fmla="*/ 93 w 123"/>
                <a:gd name="T19" fmla="*/ 129 h 129"/>
                <a:gd name="T20" fmla="*/ 0 w 123"/>
                <a:gd name="T21" fmla="*/ 58 h 129"/>
                <a:gd name="T22" fmla="*/ 30 w 123"/>
                <a:gd name="T23" fmla="*/ 38 h 129"/>
                <a:gd name="T24" fmla="*/ 42 w 123"/>
                <a:gd name="T25" fmla="*/ 74 h 129"/>
                <a:gd name="T26" fmla="*/ 29 w 123"/>
                <a:gd name="T27" fmla="*/ 69 h 129"/>
                <a:gd name="T28" fmla="*/ 45 w 123"/>
                <a:gd name="T29" fmla="*/ 99 h 129"/>
                <a:gd name="T30" fmla="*/ 53 w 123"/>
                <a:gd name="T31" fmla="*/ 101 h 129"/>
                <a:gd name="T32" fmla="*/ 53 w 123"/>
                <a:gd name="T33" fmla="*/ 107 h 129"/>
                <a:gd name="T34" fmla="*/ 33 w 123"/>
                <a:gd name="T35" fmla="*/ 105 h 129"/>
                <a:gd name="T36" fmla="*/ 11 w 123"/>
                <a:gd name="T37" fmla="*/ 62 h 129"/>
                <a:gd name="T38" fmla="*/ 0 w 123"/>
                <a:gd name="T39" fmla="*/ 58 h 129"/>
                <a:gd name="T40" fmla="*/ 111 w 123"/>
                <a:gd name="T41" fmla="*/ 9 h 129"/>
                <a:gd name="T42" fmla="*/ 102 w 123"/>
                <a:gd name="T43" fmla="*/ 16 h 129"/>
                <a:gd name="T44" fmla="*/ 54 w 123"/>
                <a:gd name="T45" fmla="*/ 12 h 129"/>
                <a:gd name="T46" fmla="*/ 41 w 123"/>
                <a:gd name="T47" fmla="*/ 28 h 129"/>
                <a:gd name="T48" fmla="*/ 46 w 123"/>
                <a:gd name="T49" fmla="*/ 32 h 129"/>
                <a:gd name="T50" fmla="*/ 52 w 123"/>
                <a:gd name="T51" fmla="*/ 26 h 129"/>
                <a:gd name="T52" fmla="*/ 86 w 123"/>
                <a:gd name="T53" fmla="*/ 28 h 129"/>
                <a:gd name="T54" fmla="*/ 75 w 123"/>
                <a:gd name="T55" fmla="*/ 37 h 129"/>
                <a:gd name="T56" fmla="*/ 112 w 123"/>
                <a:gd name="T57" fmla="*/ 46 h 129"/>
                <a:gd name="T58" fmla="*/ 111 w 123"/>
                <a:gd name="T59" fmla="*/ 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3" h="129">
                  <a:moveTo>
                    <a:pt x="93" y="129"/>
                  </a:moveTo>
                  <a:cubicBezTo>
                    <a:pt x="62" y="111"/>
                    <a:pt x="62" y="111"/>
                    <a:pt x="62" y="111"/>
                  </a:cubicBezTo>
                  <a:cubicBezTo>
                    <a:pt x="89" y="84"/>
                    <a:pt x="89" y="84"/>
                    <a:pt x="89" y="84"/>
                  </a:cubicBezTo>
                  <a:cubicBezTo>
                    <a:pt x="91" y="98"/>
                    <a:pt x="91" y="98"/>
                    <a:pt x="91" y="98"/>
                  </a:cubicBezTo>
                  <a:cubicBezTo>
                    <a:pt x="103" y="95"/>
                    <a:pt x="112" y="83"/>
                    <a:pt x="111" y="70"/>
                  </a:cubicBezTo>
                  <a:cubicBezTo>
                    <a:pt x="110" y="67"/>
                    <a:pt x="110" y="64"/>
                    <a:pt x="109" y="62"/>
                  </a:cubicBezTo>
                  <a:cubicBezTo>
                    <a:pt x="114" y="59"/>
                    <a:pt x="114" y="59"/>
                    <a:pt x="114" y="59"/>
                  </a:cubicBezTo>
                  <a:cubicBezTo>
                    <a:pt x="118" y="65"/>
                    <a:pt x="121" y="71"/>
                    <a:pt x="122" y="79"/>
                  </a:cubicBezTo>
                  <a:cubicBezTo>
                    <a:pt x="123" y="98"/>
                    <a:pt x="111" y="114"/>
                    <a:pt x="92" y="118"/>
                  </a:cubicBezTo>
                  <a:cubicBezTo>
                    <a:pt x="93" y="129"/>
                    <a:pt x="93" y="129"/>
                    <a:pt x="93" y="129"/>
                  </a:cubicBezTo>
                  <a:close/>
                  <a:moveTo>
                    <a:pt x="0" y="58"/>
                  </a:moveTo>
                  <a:cubicBezTo>
                    <a:pt x="30" y="38"/>
                    <a:pt x="30" y="38"/>
                    <a:pt x="30" y="38"/>
                  </a:cubicBezTo>
                  <a:cubicBezTo>
                    <a:pt x="42" y="74"/>
                    <a:pt x="42" y="74"/>
                    <a:pt x="42" y="74"/>
                  </a:cubicBezTo>
                  <a:cubicBezTo>
                    <a:pt x="29" y="69"/>
                    <a:pt x="29" y="69"/>
                    <a:pt x="29" y="69"/>
                  </a:cubicBezTo>
                  <a:cubicBezTo>
                    <a:pt x="26" y="82"/>
                    <a:pt x="33" y="95"/>
                    <a:pt x="45" y="99"/>
                  </a:cubicBezTo>
                  <a:cubicBezTo>
                    <a:pt x="48" y="100"/>
                    <a:pt x="51" y="101"/>
                    <a:pt x="53" y="101"/>
                  </a:cubicBezTo>
                  <a:cubicBezTo>
                    <a:pt x="53" y="107"/>
                    <a:pt x="53" y="107"/>
                    <a:pt x="53" y="107"/>
                  </a:cubicBezTo>
                  <a:cubicBezTo>
                    <a:pt x="47" y="108"/>
                    <a:pt x="39" y="108"/>
                    <a:pt x="33" y="105"/>
                  </a:cubicBezTo>
                  <a:cubicBezTo>
                    <a:pt x="15" y="99"/>
                    <a:pt x="6" y="80"/>
                    <a:pt x="11" y="62"/>
                  </a:cubicBezTo>
                  <a:cubicBezTo>
                    <a:pt x="0" y="58"/>
                    <a:pt x="0" y="58"/>
                    <a:pt x="0" y="58"/>
                  </a:cubicBezTo>
                  <a:close/>
                  <a:moveTo>
                    <a:pt x="111" y="9"/>
                  </a:moveTo>
                  <a:cubicBezTo>
                    <a:pt x="102" y="16"/>
                    <a:pt x="102" y="16"/>
                    <a:pt x="102" y="16"/>
                  </a:cubicBezTo>
                  <a:cubicBezTo>
                    <a:pt x="90" y="3"/>
                    <a:pt x="69" y="0"/>
                    <a:pt x="54" y="12"/>
                  </a:cubicBezTo>
                  <a:cubicBezTo>
                    <a:pt x="48" y="16"/>
                    <a:pt x="44" y="22"/>
                    <a:pt x="41" y="28"/>
                  </a:cubicBezTo>
                  <a:cubicBezTo>
                    <a:pt x="46" y="32"/>
                    <a:pt x="46" y="32"/>
                    <a:pt x="46" y="32"/>
                  </a:cubicBezTo>
                  <a:cubicBezTo>
                    <a:pt x="48" y="29"/>
                    <a:pt x="49" y="27"/>
                    <a:pt x="52" y="26"/>
                  </a:cubicBezTo>
                  <a:cubicBezTo>
                    <a:pt x="62" y="18"/>
                    <a:pt x="77" y="19"/>
                    <a:pt x="86" y="28"/>
                  </a:cubicBezTo>
                  <a:cubicBezTo>
                    <a:pt x="75" y="37"/>
                    <a:pt x="75" y="37"/>
                    <a:pt x="75" y="37"/>
                  </a:cubicBezTo>
                  <a:cubicBezTo>
                    <a:pt x="112" y="46"/>
                    <a:pt x="112" y="46"/>
                    <a:pt x="112" y="46"/>
                  </a:cubicBezTo>
                  <a:lnTo>
                    <a:pt x="111" y="9"/>
                  </a:ln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22" name="文本框 121"/>
            <p:cNvSpPr txBox="1"/>
            <p:nvPr/>
          </p:nvSpPr>
          <p:spPr>
            <a:xfrm>
              <a:off x="3691830" y="3351637"/>
              <a:ext cx="2088001" cy="389239"/>
            </a:xfrm>
            <a:prstGeom prst="rect">
              <a:avLst/>
            </a:prstGeom>
            <a:noFill/>
          </p:spPr>
          <p:txBody>
            <a:bodyPr wrap="square" rtlCol="0">
              <a:spAutoFit/>
            </a:bodyPr>
            <a:lstStyle/>
            <a:p>
              <a:pPr algn="ctr"/>
              <a:r>
                <a:rPr lang="zh-CN" altLang="en-US" sz="3200" baseline="-3000"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添加文字</a:t>
              </a:r>
              <a:endParaRPr lang="zh-CN" altLang="en-US" sz="32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23" name="组合 122"/>
          <p:cNvGrpSpPr/>
          <p:nvPr/>
        </p:nvGrpSpPr>
        <p:grpSpPr>
          <a:xfrm>
            <a:off x="6255824" y="1892970"/>
            <a:ext cx="2194731" cy="2075091"/>
            <a:chOff x="6252210" y="1908810"/>
            <a:chExt cx="2331720" cy="1920240"/>
          </a:xfrm>
        </p:grpSpPr>
        <p:sp>
          <p:nvSpPr>
            <p:cNvPr id="124" name="矩形 123"/>
            <p:cNvSpPr/>
            <p:nvPr/>
          </p:nvSpPr>
          <p:spPr>
            <a:xfrm>
              <a:off x="6252210" y="1908810"/>
              <a:ext cx="2331720" cy="19202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25" name="文本框 124"/>
            <p:cNvSpPr txBox="1"/>
            <p:nvPr/>
          </p:nvSpPr>
          <p:spPr>
            <a:xfrm>
              <a:off x="6358830" y="3351636"/>
              <a:ext cx="2088001" cy="427214"/>
            </a:xfrm>
            <a:prstGeom prst="rect">
              <a:avLst/>
            </a:prstGeom>
            <a:noFill/>
          </p:spPr>
          <p:txBody>
            <a:bodyPr wrap="square" rtlCol="0">
              <a:spAutoFit/>
            </a:bodyPr>
            <a:lstStyle>
              <a:defPPr>
                <a:defRPr lang="zh-CN"/>
              </a:defPPr>
              <a:lvl1pPr algn="ctr">
                <a:defRPr sz="1600">
                  <a:solidFill>
                    <a:srgbClr val="E7E7E7"/>
                  </a:solidFill>
                  <a:latin typeface="TeXGyreAdventor" panose="00000500000000000000" pitchFamily="50" charset="0"/>
                </a:defRPr>
              </a:lvl1pPr>
            </a:lstStyle>
            <a:p>
              <a:r>
                <a:rPr lang="zh-CN" altLang="en-US" sz="36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rPr>
                <a:t>添加文字</a:t>
              </a:r>
              <a:endParaRPr lang="zh-CN" altLang="en-US" sz="36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26" name="组合 125"/>
          <p:cNvGrpSpPr/>
          <p:nvPr/>
        </p:nvGrpSpPr>
        <p:grpSpPr>
          <a:xfrm>
            <a:off x="8656142" y="1892970"/>
            <a:ext cx="2194731" cy="2075091"/>
            <a:chOff x="9025890" y="1908810"/>
            <a:chExt cx="2331720" cy="1920240"/>
          </a:xfrm>
        </p:grpSpPr>
        <p:sp>
          <p:nvSpPr>
            <p:cNvPr id="127" name="矩形 126"/>
            <p:cNvSpPr/>
            <p:nvPr/>
          </p:nvSpPr>
          <p:spPr>
            <a:xfrm>
              <a:off x="9025890" y="1908810"/>
              <a:ext cx="2331720" cy="19202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28" name="Freeform 145"/>
            <p:cNvSpPr>
              <a:spLocks noEditPoints="1"/>
            </p:cNvSpPr>
            <p:nvPr/>
          </p:nvSpPr>
          <p:spPr bwMode="auto">
            <a:xfrm>
              <a:off x="9712449" y="2282643"/>
              <a:ext cx="958600" cy="826785"/>
            </a:xfrm>
            <a:custGeom>
              <a:avLst/>
              <a:gdLst>
                <a:gd name="T0" fmla="*/ 95 w 111"/>
                <a:gd name="T1" fmla="*/ 16 h 111"/>
                <a:gd name="T2" fmla="*/ 95 w 111"/>
                <a:gd name="T3" fmla="*/ 94 h 111"/>
                <a:gd name="T4" fmla="*/ 16 w 111"/>
                <a:gd name="T5" fmla="*/ 94 h 111"/>
                <a:gd name="T6" fmla="*/ 16 w 111"/>
                <a:gd name="T7" fmla="*/ 16 h 111"/>
                <a:gd name="T8" fmla="*/ 51 w 111"/>
                <a:gd name="T9" fmla="*/ 100 h 111"/>
                <a:gd name="T10" fmla="*/ 38 w 111"/>
                <a:gd name="T11" fmla="*/ 85 h 111"/>
                <a:gd name="T12" fmla="*/ 51 w 111"/>
                <a:gd name="T13" fmla="*/ 100 h 111"/>
                <a:gd name="T14" fmla="*/ 51 w 111"/>
                <a:gd name="T15" fmla="*/ 60 h 111"/>
                <a:gd name="T16" fmla="*/ 35 w 111"/>
                <a:gd name="T17" fmla="*/ 75 h 111"/>
                <a:gd name="T18" fmla="*/ 51 w 111"/>
                <a:gd name="T19" fmla="*/ 50 h 111"/>
                <a:gd name="T20" fmla="*/ 35 w 111"/>
                <a:gd name="T21" fmla="*/ 36 h 111"/>
                <a:gd name="T22" fmla="*/ 51 w 111"/>
                <a:gd name="T23" fmla="*/ 50 h 111"/>
                <a:gd name="T24" fmla="*/ 51 w 111"/>
                <a:gd name="T25" fmla="*/ 10 h 111"/>
                <a:gd name="T26" fmla="*/ 38 w 111"/>
                <a:gd name="T27" fmla="*/ 25 h 111"/>
                <a:gd name="T28" fmla="*/ 61 w 111"/>
                <a:gd name="T29" fmla="*/ 10 h 111"/>
                <a:gd name="T30" fmla="*/ 73 w 111"/>
                <a:gd name="T31" fmla="*/ 25 h 111"/>
                <a:gd name="T32" fmla="*/ 61 w 111"/>
                <a:gd name="T33" fmla="*/ 10 h 111"/>
                <a:gd name="T34" fmla="*/ 61 w 111"/>
                <a:gd name="T35" fmla="*/ 50 h 111"/>
                <a:gd name="T36" fmla="*/ 77 w 111"/>
                <a:gd name="T37" fmla="*/ 36 h 111"/>
                <a:gd name="T38" fmla="*/ 61 w 111"/>
                <a:gd name="T39" fmla="*/ 60 h 111"/>
                <a:gd name="T40" fmla="*/ 77 w 111"/>
                <a:gd name="T41" fmla="*/ 75 h 111"/>
                <a:gd name="T42" fmla="*/ 61 w 111"/>
                <a:gd name="T43" fmla="*/ 60 h 111"/>
                <a:gd name="T44" fmla="*/ 61 w 111"/>
                <a:gd name="T45" fmla="*/ 100 h 111"/>
                <a:gd name="T46" fmla="*/ 73 w 111"/>
                <a:gd name="T47" fmla="*/ 85 h 111"/>
                <a:gd name="T48" fmla="*/ 11 w 111"/>
                <a:gd name="T49" fmla="*/ 50 h 111"/>
                <a:gd name="T50" fmla="*/ 24 w 111"/>
                <a:gd name="T51" fmla="*/ 39 h 111"/>
                <a:gd name="T52" fmla="*/ 11 w 111"/>
                <a:gd name="T53" fmla="*/ 50 h 111"/>
                <a:gd name="T54" fmla="*/ 100 w 111"/>
                <a:gd name="T55" fmla="*/ 50 h 111"/>
                <a:gd name="T56" fmla="*/ 87 w 111"/>
                <a:gd name="T57" fmla="*/ 39 h 111"/>
                <a:gd name="T58" fmla="*/ 100 w 111"/>
                <a:gd name="T59" fmla="*/ 60 h 111"/>
                <a:gd name="T60" fmla="*/ 87 w 111"/>
                <a:gd name="T61" fmla="*/ 71 h 111"/>
                <a:gd name="T62" fmla="*/ 100 w 111"/>
                <a:gd name="T63" fmla="*/ 60 h 111"/>
                <a:gd name="T64" fmla="*/ 11 w 111"/>
                <a:gd name="T65" fmla="*/ 60 h 111"/>
                <a:gd name="T66" fmla="*/ 24 w 111"/>
                <a:gd name="T67" fmla="*/ 71 h 111"/>
                <a:gd name="T68" fmla="*/ 96 w 111"/>
                <a:gd name="T69" fmla="*/ 77 h 111"/>
                <a:gd name="T70" fmla="*/ 84 w 111"/>
                <a:gd name="T71" fmla="*/ 82 h 111"/>
                <a:gd name="T72" fmla="*/ 79 w 111"/>
                <a:gd name="T73" fmla="*/ 95 h 111"/>
                <a:gd name="T74" fmla="*/ 96 w 111"/>
                <a:gd name="T75" fmla="*/ 77 h 111"/>
                <a:gd name="T76" fmla="*/ 18 w 111"/>
                <a:gd name="T77" fmla="*/ 78 h 111"/>
                <a:gd name="T78" fmla="*/ 23 w 111"/>
                <a:gd name="T79" fmla="*/ 88 h 111"/>
                <a:gd name="T80" fmla="*/ 32 w 111"/>
                <a:gd name="T81" fmla="*/ 93 h 111"/>
                <a:gd name="T82" fmla="*/ 15 w 111"/>
                <a:gd name="T83" fmla="*/ 33 h 111"/>
                <a:gd name="T84" fmla="*/ 27 w 111"/>
                <a:gd name="T85" fmla="*/ 28 h 111"/>
                <a:gd name="T86" fmla="*/ 33 w 111"/>
                <a:gd name="T87" fmla="*/ 16 h 111"/>
                <a:gd name="T88" fmla="*/ 15 w 111"/>
                <a:gd name="T89" fmla="*/ 33 h 111"/>
                <a:gd name="T90" fmla="*/ 94 w 111"/>
                <a:gd name="T91" fmla="*/ 32 h 111"/>
                <a:gd name="T92" fmla="*/ 88 w 111"/>
                <a:gd name="T93" fmla="*/ 23 h 111"/>
                <a:gd name="T94" fmla="*/ 80 w 111"/>
                <a:gd name="T95" fmla="*/ 1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1" h="111">
                  <a:moveTo>
                    <a:pt x="56" y="0"/>
                  </a:moveTo>
                  <a:cubicBezTo>
                    <a:pt x="71" y="0"/>
                    <a:pt x="85" y="6"/>
                    <a:pt x="95" y="16"/>
                  </a:cubicBezTo>
                  <a:cubicBezTo>
                    <a:pt x="105" y="26"/>
                    <a:pt x="111" y="40"/>
                    <a:pt x="111" y="55"/>
                  </a:cubicBezTo>
                  <a:cubicBezTo>
                    <a:pt x="111" y="71"/>
                    <a:pt x="105" y="84"/>
                    <a:pt x="95" y="94"/>
                  </a:cubicBezTo>
                  <a:cubicBezTo>
                    <a:pt x="85" y="104"/>
                    <a:pt x="71" y="111"/>
                    <a:pt x="56" y="111"/>
                  </a:cubicBezTo>
                  <a:cubicBezTo>
                    <a:pt x="40" y="111"/>
                    <a:pt x="27" y="104"/>
                    <a:pt x="16" y="94"/>
                  </a:cubicBezTo>
                  <a:cubicBezTo>
                    <a:pt x="6" y="84"/>
                    <a:pt x="0" y="71"/>
                    <a:pt x="0" y="55"/>
                  </a:cubicBezTo>
                  <a:cubicBezTo>
                    <a:pt x="0" y="40"/>
                    <a:pt x="6" y="26"/>
                    <a:pt x="16" y="16"/>
                  </a:cubicBezTo>
                  <a:cubicBezTo>
                    <a:pt x="27" y="6"/>
                    <a:pt x="40" y="0"/>
                    <a:pt x="56" y="0"/>
                  </a:cubicBezTo>
                  <a:close/>
                  <a:moveTo>
                    <a:pt x="51" y="100"/>
                  </a:moveTo>
                  <a:cubicBezTo>
                    <a:pt x="51" y="87"/>
                    <a:pt x="51" y="87"/>
                    <a:pt x="51" y="87"/>
                  </a:cubicBezTo>
                  <a:cubicBezTo>
                    <a:pt x="47" y="87"/>
                    <a:pt x="42" y="86"/>
                    <a:pt x="38" y="85"/>
                  </a:cubicBezTo>
                  <a:cubicBezTo>
                    <a:pt x="39" y="87"/>
                    <a:pt x="40" y="88"/>
                    <a:pt x="40" y="89"/>
                  </a:cubicBezTo>
                  <a:cubicBezTo>
                    <a:pt x="43" y="94"/>
                    <a:pt x="47" y="98"/>
                    <a:pt x="51" y="100"/>
                  </a:cubicBezTo>
                  <a:close/>
                  <a:moveTo>
                    <a:pt x="51" y="77"/>
                  </a:moveTo>
                  <a:cubicBezTo>
                    <a:pt x="51" y="60"/>
                    <a:pt x="51" y="60"/>
                    <a:pt x="51" y="60"/>
                  </a:cubicBezTo>
                  <a:cubicBezTo>
                    <a:pt x="33" y="60"/>
                    <a:pt x="33" y="60"/>
                    <a:pt x="33" y="60"/>
                  </a:cubicBezTo>
                  <a:cubicBezTo>
                    <a:pt x="33" y="65"/>
                    <a:pt x="34" y="70"/>
                    <a:pt x="35" y="75"/>
                  </a:cubicBezTo>
                  <a:cubicBezTo>
                    <a:pt x="40" y="76"/>
                    <a:pt x="45" y="77"/>
                    <a:pt x="51" y="77"/>
                  </a:cubicBezTo>
                  <a:close/>
                  <a:moveTo>
                    <a:pt x="51" y="50"/>
                  </a:moveTo>
                  <a:cubicBezTo>
                    <a:pt x="51" y="33"/>
                    <a:pt x="51" y="33"/>
                    <a:pt x="51" y="33"/>
                  </a:cubicBezTo>
                  <a:cubicBezTo>
                    <a:pt x="45" y="34"/>
                    <a:pt x="40" y="34"/>
                    <a:pt x="35" y="36"/>
                  </a:cubicBezTo>
                  <a:cubicBezTo>
                    <a:pt x="34" y="40"/>
                    <a:pt x="33" y="45"/>
                    <a:pt x="33" y="50"/>
                  </a:cubicBezTo>
                  <a:cubicBezTo>
                    <a:pt x="51" y="50"/>
                    <a:pt x="51" y="50"/>
                    <a:pt x="51" y="50"/>
                  </a:cubicBezTo>
                  <a:close/>
                  <a:moveTo>
                    <a:pt x="51" y="24"/>
                  </a:moveTo>
                  <a:cubicBezTo>
                    <a:pt x="51" y="10"/>
                    <a:pt x="51" y="10"/>
                    <a:pt x="51" y="10"/>
                  </a:cubicBezTo>
                  <a:cubicBezTo>
                    <a:pt x="47" y="12"/>
                    <a:pt x="43" y="16"/>
                    <a:pt x="40" y="22"/>
                  </a:cubicBezTo>
                  <a:cubicBezTo>
                    <a:pt x="40" y="23"/>
                    <a:pt x="39" y="24"/>
                    <a:pt x="38" y="25"/>
                  </a:cubicBezTo>
                  <a:cubicBezTo>
                    <a:pt x="42" y="24"/>
                    <a:pt x="47" y="24"/>
                    <a:pt x="51" y="24"/>
                  </a:cubicBezTo>
                  <a:close/>
                  <a:moveTo>
                    <a:pt x="61" y="10"/>
                  </a:moveTo>
                  <a:cubicBezTo>
                    <a:pt x="61" y="24"/>
                    <a:pt x="61" y="24"/>
                    <a:pt x="61" y="24"/>
                  </a:cubicBezTo>
                  <a:cubicBezTo>
                    <a:pt x="65" y="24"/>
                    <a:pt x="69" y="24"/>
                    <a:pt x="73" y="25"/>
                  </a:cubicBezTo>
                  <a:cubicBezTo>
                    <a:pt x="72" y="24"/>
                    <a:pt x="72" y="23"/>
                    <a:pt x="71" y="22"/>
                  </a:cubicBezTo>
                  <a:cubicBezTo>
                    <a:pt x="68" y="16"/>
                    <a:pt x="65" y="12"/>
                    <a:pt x="61" y="10"/>
                  </a:cubicBezTo>
                  <a:close/>
                  <a:moveTo>
                    <a:pt x="61" y="33"/>
                  </a:moveTo>
                  <a:cubicBezTo>
                    <a:pt x="61" y="50"/>
                    <a:pt x="61" y="50"/>
                    <a:pt x="61" y="50"/>
                  </a:cubicBezTo>
                  <a:cubicBezTo>
                    <a:pt x="79" y="50"/>
                    <a:pt x="79" y="50"/>
                    <a:pt x="79" y="50"/>
                  </a:cubicBezTo>
                  <a:cubicBezTo>
                    <a:pt x="78" y="45"/>
                    <a:pt x="78" y="40"/>
                    <a:pt x="77" y="36"/>
                  </a:cubicBezTo>
                  <a:cubicBezTo>
                    <a:pt x="72" y="34"/>
                    <a:pt x="66" y="34"/>
                    <a:pt x="61" y="33"/>
                  </a:cubicBezTo>
                  <a:close/>
                  <a:moveTo>
                    <a:pt x="61" y="60"/>
                  </a:moveTo>
                  <a:cubicBezTo>
                    <a:pt x="61" y="77"/>
                    <a:pt x="61" y="77"/>
                    <a:pt x="61" y="77"/>
                  </a:cubicBezTo>
                  <a:cubicBezTo>
                    <a:pt x="66" y="77"/>
                    <a:pt x="72" y="76"/>
                    <a:pt x="77" y="75"/>
                  </a:cubicBezTo>
                  <a:cubicBezTo>
                    <a:pt x="78" y="70"/>
                    <a:pt x="78" y="65"/>
                    <a:pt x="79" y="60"/>
                  </a:cubicBezTo>
                  <a:cubicBezTo>
                    <a:pt x="61" y="60"/>
                    <a:pt x="61" y="60"/>
                    <a:pt x="61" y="60"/>
                  </a:cubicBezTo>
                  <a:close/>
                  <a:moveTo>
                    <a:pt x="61" y="87"/>
                  </a:moveTo>
                  <a:cubicBezTo>
                    <a:pt x="61" y="100"/>
                    <a:pt x="61" y="100"/>
                    <a:pt x="61" y="100"/>
                  </a:cubicBezTo>
                  <a:cubicBezTo>
                    <a:pt x="65" y="98"/>
                    <a:pt x="68" y="94"/>
                    <a:pt x="71" y="89"/>
                  </a:cubicBezTo>
                  <a:cubicBezTo>
                    <a:pt x="72" y="88"/>
                    <a:pt x="72" y="87"/>
                    <a:pt x="73" y="85"/>
                  </a:cubicBezTo>
                  <a:cubicBezTo>
                    <a:pt x="69" y="86"/>
                    <a:pt x="65" y="87"/>
                    <a:pt x="61" y="87"/>
                  </a:cubicBezTo>
                  <a:close/>
                  <a:moveTo>
                    <a:pt x="11" y="50"/>
                  </a:moveTo>
                  <a:cubicBezTo>
                    <a:pt x="23" y="50"/>
                    <a:pt x="23" y="50"/>
                    <a:pt x="23" y="50"/>
                  </a:cubicBezTo>
                  <a:cubicBezTo>
                    <a:pt x="23" y="47"/>
                    <a:pt x="24" y="43"/>
                    <a:pt x="24" y="39"/>
                  </a:cubicBezTo>
                  <a:cubicBezTo>
                    <a:pt x="24" y="40"/>
                    <a:pt x="23" y="40"/>
                    <a:pt x="22" y="40"/>
                  </a:cubicBezTo>
                  <a:cubicBezTo>
                    <a:pt x="17" y="43"/>
                    <a:pt x="13" y="47"/>
                    <a:pt x="11" y="50"/>
                  </a:cubicBezTo>
                  <a:close/>
                  <a:moveTo>
                    <a:pt x="88" y="50"/>
                  </a:moveTo>
                  <a:cubicBezTo>
                    <a:pt x="100" y="50"/>
                    <a:pt x="100" y="50"/>
                    <a:pt x="100" y="50"/>
                  </a:cubicBezTo>
                  <a:cubicBezTo>
                    <a:pt x="99" y="47"/>
                    <a:pt x="95" y="43"/>
                    <a:pt x="89" y="40"/>
                  </a:cubicBezTo>
                  <a:cubicBezTo>
                    <a:pt x="89" y="40"/>
                    <a:pt x="88" y="40"/>
                    <a:pt x="87" y="39"/>
                  </a:cubicBezTo>
                  <a:cubicBezTo>
                    <a:pt x="88" y="43"/>
                    <a:pt x="88" y="47"/>
                    <a:pt x="88" y="50"/>
                  </a:cubicBezTo>
                  <a:close/>
                  <a:moveTo>
                    <a:pt x="100" y="60"/>
                  </a:moveTo>
                  <a:cubicBezTo>
                    <a:pt x="88" y="60"/>
                    <a:pt x="88" y="60"/>
                    <a:pt x="88" y="60"/>
                  </a:cubicBezTo>
                  <a:cubicBezTo>
                    <a:pt x="88" y="64"/>
                    <a:pt x="88" y="67"/>
                    <a:pt x="87" y="71"/>
                  </a:cubicBezTo>
                  <a:cubicBezTo>
                    <a:pt x="88" y="71"/>
                    <a:pt x="89" y="70"/>
                    <a:pt x="89" y="70"/>
                  </a:cubicBezTo>
                  <a:cubicBezTo>
                    <a:pt x="95" y="67"/>
                    <a:pt x="99" y="64"/>
                    <a:pt x="100" y="60"/>
                  </a:cubicBezTo>
                  <a:close/>
                  <a:moveTo>
                    <a:pt x="23" y="60"/>
                  </a:moveTo>
                  <a:cubicBezTo>
                    <a:pt x="11" y="60"/>
                    <a:pt x="11" y="60"/>
                    <a:pt x="11" y="60"/>
                  </a:cubicBezTo>
                  <a:cubicBezTo>
                    <a:pt x="13" y="64"/>
                    <a:pt x="17" y="67"/>
                    <a:pt x="22" y="70"/>
                  </a:cubicBezTo>
                  <a:cubicBezTo>
                    <a:pt x="23" y="70"/>
                    <a:pt x="24" y="71"/>
                    <a:pt x="24" y="71"/>
                  </a:cubicBezTo>
                  <a:cubicBezTo>
                    <a:pt x="24" y="67"/>
                    <a:pt x="23" y="64"/>
                    <a:pt x="23" y="60"/>
                  </a:cubicBezTo>
                  <a:close/>
                  <a:moveTo>
                    <a:pt x="96" y="77"/>
                  </a:moveTo>
                  <a:cubicBezTo>
                    <a:pt x="95" y="78"/>
                    <a:pt x="95" y="78"/>
                    <a:pt x="94" y="78"/>
                  </a:cubicBezTo>
                  <a:cubicBezTo>
                    <a:pt x="91" y="80"/>
                    <a:pt x="88" y="81"/>
                    <a:pt x="84" y="82"/>
                  </a:cubicBezTo>
                  <a:cubicBezTo>
                    <a:pt x="83" y="86"/>
                    <a:pt x="81" y="90"/>
                    <a:pt x="80" y="93"/>
                  </a:cubicBezTo>
                  <a:cubicBezTo>
                    <a:pt x="79" y="94"/>
                    <a:pt x="79" y="94"/>
                    <a:pt x="79" y="95"/>
                  </a:cubicBezTo>
                  <a:cubicBezTo>
                    <a:pt x="82" y="93"/>
                    <a:pt x="85" y="90"/>
                    <a:pt x="88" y="88"/>
                  </a:cubicBezTo>
                  <a:cubicBezTo>
                    <a:pt x="91" y="85"/>
                    <a:pt x="94" y="81"/>
                    <a:pt x="96" y="77"/>
                  </a:cubicBezTo>
                  <a:close/>
                  <a:moveTo>
                    <a:pt x="27" y="82"/>
                  </a:moveTo>
                  <a:cubicBezTo>
                    <a:pt x="24" y="81"/>
                    <a:pt x="20" y="80"/>
                    <a:pt x="18" y="78"/>
                  </a:cubicBezTo>
                  <a:cubicBezTo>
                    <a:pt x="17" y="78"/>
                    <a:pt x="16" y="78"/>
                    <a:pt x="15" y="77"/>
                  </a:cubicBezTo>
                  <a:cubicBezTo>
                    <a:pt x="18" y="81"/>
                    <a:pt x="20" y="85"/>
                    <a:pt x="23" y="88"/>
                  </a:cubicBezTo>
                  <a:cubicBezTo>
                    <a:pt x="26" y="90"/>
                    <a:pt x="29" y="93"/>
                    <a:pt x="33" y="95"/>
                  </a:cubicBezTo>
                  <a:cubicBezTo>
                    <a:pt x="32" y="94"/>
                    <a:pt x="32" y="94"/>
                    <a:pt x="32" y="93"/>
                  </a:cubicBezTo>
                  <a:cubicBezTo>
                    <a:pt x="30" y="90"/>
                    <a:pt x="28" y="86"/>
                    <a:pt x="27" y="82"/>
                  </a:cubicBezTo>
                  <a:close/>
                  <a:moveTo>
                    <a:pt x="15" y="33"/>
                  </a:moveTo>
                  <a:cubicBezTo>
                    <a:pt x="16" y="33"/>
                    <a:pt x="17" y="32"/>
                    <a:pt x="18" y="32"/>
                  </a:cubicBezTo>
                  <a:cubicBezTo>
                    <a:pt x="20" y="30"/>
                    <a:pt x="24" y="29"/>
                    <a:pt x="27" y="28"/>
                  </a:cubicBezTo>
                  <a:cubicBezTo>
                    <a:pt x="28" y="24"/>
                    <a:pt x="30" y="20"/>
                    <a:pt x="32" y="17"/>
                  </a:cubicBezTo>
                  <a:cubicBezTo>
                    <a:pt x="32" y="17"/>
                    <a:pt x="32" y="16"/>
                    <a:pt x="33" y="16"/>
                  </a:cubicBezTo>
                  <a:cubicBezTo>
                    <a:pt x="29" y="18"/>
                    <a:pt x="26" y="20"/>
                    <a:pt x="23" y="23"/>
                  </a:cubicBezTo>
                  <a:cubicBezTo>
                    <a:pt x="20" y="26"/>
                    <a:pt x="18" y="29"/>
                    <a:pt x="15" y="33"/>
                  </a:cubicBezTo>
                  <a:close/>
                  <a:moveTo>
                    <a:pt x="84" y="28"/>
                  </a:moveTo>
                  <a:cubicBezTo>
                    <a:pt x="88" y="29"/>
                    <a:pt x="91" y="30"/>
                    <a:pt x="94" y="32"/>
                  </a:cubicBezTo>
                  <a:cubicBezTo>
                    <a:pt x="95" y="32"/>
                    <a:pt x="95" y="33"/>
                    <a:pt x="96" y="33"/>
                  </a:cubicBezTo>
                  <a:cubicBezTo>
                    <a:pt x="94" y="29"/>
                    <a:pt x="91" y="26"/>
                    <a:pt x="88" y="23"/>
                  </a:cubicBezTo>
                  <a:cubicBezTo>
                    <a:pt x="85" y="20"/>
                    <a:pt x="82" y="18"/>
                    <a:pt x="79" y="16"/>
                  </a:cubicBezTo>
                  <a:cubicBezTo>
                    <a:pt x="79" y="16"/>
                    <a:pt x="79" y="17"/>
                    <a:pt x="80" y="17"/>
                  </a:cubicBezTo>
                  <a:cubicBezTo>
                    <a:pt x="81" y="20"/>
                    <a:pt x="83" y="24"/>
                    <a:pt x="84" y="28"/>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400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29" name="文本框 128"/>
            <p:cNvSpPr txBox="1"/>
            <p:nvPr/>
          </p:nvSpPr>
          <p:spPr>
            <a:xfrm>
              <a:off x="9140130" y="3351636"/>
              <a:ext cx="2088001" cy="427214"/>
            </a:xfrm>
            <a:prstGeom prst="rect">
              <a:avLst/>
            </a:prstGeom>
            <a:noFill/>
          </p:spPr>
          <p:txBody>
            <a:bodyPr wrap="square" rtlCol="0">
              <a:spAutoFit/>
            </a:bodyPr>
            <a:lstStyle>
              <a:defPPr>
                <a:defRPr lang="zh-CN"/>
              </a:defPPr>
              <a:lvl1pPr algn="ctr">
                <a:defRPr sz="1600">
                  <a:solidFill>
                    <a:srgbClr val="9DA8B1"/>
                  </a:solidFill>
                  <a:latin typeface="TeXGyreAdventor" panose="00000500000000000000" pitchFamily="50" charset="0"/>
                </a:defRPr>
              </a:lvl1pPr>
            </a:lstStyle>
            <a:p>
              <a:r>
                <a:rPr lang="zh-CN" altLang="en-US" sz="36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rPr>
                <a:t>添加文字</a:t>
              </a:r>
              <a:endParaRPr lang="zh-CN" altLang="en-US" sz="3600"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130" name="Freeform 123"/>
          <p:cNvSpPr>
            <a:spLocks noEditPoints="1"/>
          </p:cNvSpPr>
          <p:nvPr/>
        </p:nvSpPr>
        <p:spPr bwMode="auto">
          <a:xfrm>
            <a:off x="6950039" y="2476073"/>
            <a:ext cx="806295" cy="570138"/>
          </a:xfrm>
          <a:custGeom>
            <a:avLst/>
            <a:gdLst>
              <a:gd name="T0" fmla="*/ 0 w 61"/>
              <a:gd name="T1" fmla="*/ 5 h 40"/>
              <a:gd name="T2" fmla="*/ 0 w 61"/>
              <a:gd name="T3" fmla="*/ 5 h 40"/>
              <a:gd name="T4" fmla="*/ 0 w 61"/>
              <a:gd name="T5" fmla="*/ 35 h 40"/>
              <a:gd name="T6" fmla="*/ 0 w 61"/>
              <a:gd name="T7" fmla="*/ 35 h 40"/>
              <a:gd name="T8" fmla="*/ 16 w 61"/>
              <a:gd name="T9" fmla="*/ 20 h 40"/>
              <a:gd name="T10" fmla="*/ 0 w 61"/>
              <a:gd name="T11" fmla="*/ 5 h 40"/>
              <a:gd name="T12" fmla="*/ 19 w 61"/>
              <a:gd name="T13" fmla="*/ 17 h 40"/>
              <a:gd name="T14" fmla="*/ 22 w 61"/>
              <a:gd name="T15" fmla="*/ 20 h 40"/>
              <a:gd name="T16" fmla="*/ 26 w 61"/>
              <a:gd name="T17" fmla="*/ 23 h 40"/>
              <a:gd name="T18" fmla="*/ 31 w 61"/>
              <a:gd name="T19" fmla="*/ 25 h 40"/>
              <a:gd name="T20" fmla="*/ 36 w 61"/>
              <a:gd name="T21" fmla="*/ 23 h 40"/>
              <a:gd name="T22" fmla="*/ 38 w 61"/>
              <a:gd name="T23" fmla="*/ 21 h 40"/>
              <a:gd name="T24" fmla="*/ 42 w 61"/>
              <a:gd name="T25" fmla="*/ 17 h 40"/>
              <a:gd name="T26" fmla="*/ 58 w 61"/>
              <a:gd name="T27" fmla="*/ 2 h 40"/>
              <a:gd name="T28" fmla="*/ 59 w 61"/>
              <a:gd name="T29" fmla="*/ 0 h 40"/>
              <a:gd name="T30" fmla="*/ 2 w 61"/>
              <a:gd name="T31" fmla="*/ 0 h 40"/>
              <a:gd name="T32" fmla="*/ 3 w 61"/>
              <a:gd name="T33" fmla="*/ 1 h 40"/>
              <a:gd name="T34" fmla="*/ 19 w 61"/>
              <a:gd name="T35" fmla="*/ 17 h 40"/>
              <a:gd name="T36" fmla="*/ 42 w 61"/>
              <a:gd name="T37" fmla="*/ 24 h 40"/>
              <a:gd name="T38" fmla="*/ 38 w 61"/>
              <a:gd name="T39" fmla="*/ 27 h 40"/>
              <a:gd name="T40" fmla="*/ 31 w 61"/>
              <a:gd name="T41" fmla="*/ 30 h 40"/>
              <a:gd name="T42" fmla="*/ 23 w 61"/>
              <a:gd name="T43" fmla="*/ 27 h 40"/>
              <a:gd name="T44" fmla="*/ 19 w 61"/>
              <a:gd name="T45" fmla="*/ 23 h 40"/>
              <a:gd name="T46" fmla="*/ 3 w 61"/>
              <a:gd name="T47" fmla="*/ 39 h 40"/>
              <a:gd name="T48" fmla="*/ 2 w 61"/>
              <a:gd name="T49" fmla="*/ 40 h 40"/>
              <a:gd name="T50" fmla="*/ 59 w 61"/>
              <a:gd name="T51" fmla="*/ 40 h 40"/>
              <a:gd name="T52" fmla="*/ 58 w 61"/>
              <a:gd name="T53" fmla="*/ 39 h 40"/>
              <a:gd name="T54" fmla="*/ 42 w 61"/>
              <a:gd name="T55" fmla="*/ 24 h 40"/>
              <a:gd name="T56" fmla="*/ 60 w 61"/>
              <a:gd name="T57" fmla="*/ 6 h 40"/>
              <a:gd name="T58" fmla="*/ 45 w 61"/>
              <a:gd name="T59" fmla="*/ 21 h 40"/>
              <a:gd name="T60" fmla="*/ 60 w 61"/>
              <a:gd name="T61" fmla="*/ 36 h 40"/>
              <a:gd name="T62" fmla="*/ 61 w 61"/>
              <a:gd name="T63" fmla="*/ 36 h 40"/>
              <a:gd name="T64" fmla="*/ 61 w 61"/>
              <a:gd name="T65" fmla="*/ 5 h 40"/>
              <a:gd name="T66" fmla="*/ 60 w 61"/>
              <a:gd name="T6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40">
                <a:moveTo>
                  <a:pt x="0" y="5"/>
                </a:moveTo>
                <a:cubicBezTo>
                  <a:pt x="0" y="5"/>
                  <a:pt x="0" y="5"/>
                  <a:pt x="0" y="5"/>
                </a:cubicBezTo>
                <a:cubicBezTo>
                  <a:pt x="0" y="35"/>
                  <a:pt x="0" y="35"/>
                  <a:pt x="0" y="35"/>
                </a:cubicBezTo>
                <a:cubicBezTo>
                  <a:pt x="0" y="35"/>
                  <a:pt x="0" y="35"/>
                  <a:pt x="0" y="35"/>
                </a:cubicBezTo>
                <a:cubicBezTo>
                  <a:pt x="16" y="20"/>
                  <a:pt x="16" y="20"/>
                  <a:pt x="16" y="20"/>
                </a:cubicBezTo>
                <a:lnTo>
                  <a:pt x="0" y="5"/>
                </a:lnTo>
                <a:close/>
                <a:moveTo>
                  <a:pt x="19" y="17"/>
                </a:moveTo>
                <a:cubicBezTo>
                  <a:pt x="22" y="20"/>
                  <a:pt x="22" y="20"/>
                  <a:pt x="22" y="20"/>
                </a:cubicBezTo>
                <a:cubicBezTo>
                  <a:pt x="26" y="23"/>
                  <a:pt x="26" y="23"/>
                  <a:pt x="26" y="23"/>
                </a:cubicBezTo>
                <a:cubicBezTo>
                  <a:pt x="27" y="24"/>
                  <a:pt x="29" y="25"/>
                  <a:pt x="31" y="25"/>
                </a:cubicBezTo>
                <a:cubicBezTo>
                  <a:pt x="32" y="25"/>
                  <a:pt x="34" y="24"/>
                  <a:pt x="36" y="23"/>
                </a:cubicBezTo>
                <a:cubicBezTo>
                  <a:pt x="38" y="21"/>
                  <a:pt x="38" y="21"/>
                  <a:pt x="38" y="21"/>
                </a:cubicBezTo>
                <a:cubicBezTo>
                  <a:pt x="42" y="17"/>
                  <a:pt x="42" y="17"/>
                  <a:pt x="42" y="17"/>
                </a:cubicBezTo>
                <a:cubicBezTo>
                  <a:pt x="58" y="2"/>
                  <a:pt x="58" y="2"/>
                  <a:pt x="58" y="2"/>
                </a:cubicBezTo>
                <a:cubicBezTo>
                  <a:pt x="58" y="1"/>
                  <a:pt x="59" y="1"/>
                  <a:pt x="59" y="0"/>
                </a:cubicBezTo>
                <a:cubicBezTo>
                  <a:pt x="2" y="0"/>
                  <a:pt x="2" y="0"/>
                  <a:pt x="2" y="0"/>
                </a:cubicBezTo>
                <a:cubicBezTo>
                  <a:pt x="2" y="1"/>
                  <a:pt x="3" y="1"/>
                  <a:pt x="3" y="1"/>
                </a:cubicBezTo>
                <a:lnTo>
                  <a:pt x="19" y="17"/>
                </a:lnTo>
                <a:close/>
                <a:moveTo>
                  <a:pt x="42" y="24"/>
                </a:moveTo>
                <a:cubicBezTo>
                  <a:pt x="38" y="27"/>
                  <a:pt x="38" y="27"/>
                  <a:pt x="38" y="27"/>
                </a:cubicBezTo>
                <a:cubicBezTo>
                  <a:pt x="36" y="29"/>
                  <a:pt x="33" y="30"/>
                  <a:pt x="31" y="30"/>
                </a:cubicBezTo>
                <a:cubicBezTo>
                  <a:pt x="28" y="30"/>
                  <a:pt x="25" y="29"/>
                  <a:pt x="23" y="27"/>
                </a:cubicBezTo>
                <a:cubicBezTo>
                  <a:pt x="19" y="23"/>
                  <a:pt x="19" y="23"/>
                  <a:pt x="19" y="23"/>
                </a:cubicBezTo>
                <a:cubicBezTo>
                  <a:pt x="3" y="39"/>
                  <a:pt x="3" y="39"/>
                  <a:pt x="3" y="39"/>
                </a:cubicBezTo>
                <a:cubicBezTo>
                  <a:pt x="2" y="39"/>
                  <a:pt x="2" y="40"/>
                  <a:pt x="2" y="40"/>
                </a:cubicBezTo>
                <a:cubicBezTo>
                  <a:pt x="59" y="40"/>
                  <a:pt x="59" y="40"/>
                  <a:pt x="59" y="40"/>
                </a:cubicBezTo>
                <a:cubicBezTo>
                  <a:pt x="58" y="40"/>
                  <a:pt x="58" y="40"/>
                  <a:pt x="58" y="39"/>
                </a:cubicBezTo>
                <a:lnTo>
                  <a:pt x="42" y="24"/>
                </a:lnTo>
                <a:close/>
                <a:moveTo>
                  <a:pt x="60" y="6"/>
                </a:moveTo>
                <a:cubicBezTo>
                  <a:pt x="45" y="21"/>
                  <a:pt x="45" y="21"/>
                  <a:pt x="45" y="21"/>
                </a:cubicBezTo>
                <a:cubicBezTo>
                  <a:pt x="60" y="36"/>
                  <a:pt x="60" y="36"/>
                  <a:pt x="60" y="36"/>
                </a:cubicBezTo>
                <a:cubicBezTo>
                  <a:pt x="60" y="36"/>
                  <a:pt x="60" y="36"/>
                  <a:pt x="61" y="36"/>
                </a:cubicBezTo>
                <a:cubicBezTo>
                  <a:pt x="61" y="5"/>
                  <a:pt x="61" y="5"/>
                  <a:pt x="61" y="5"/>
                </a:cubicBezTo>
                <a:cubicBezTo>
                  <a:pt x="60" y="5"/>
                  <a:pt x="60" y="5"/>
                  <a:pt x="60" y="6"/>
                </a:cubicBezTo>
                <a:close/>
              </a:path>
            </a:pathLst>
          </a:custGeom>
          <a:solidFill>
            <a:schemeClr val="bg1">
              <a:lumMod val="95000"/>
            </a:schemeClr>
          </a:solidFill>
          <a:ln>
            <a:noFill/>
          </a:ln>
        </p:spPr>
        <p:txBody>
          <a:bodyPr vert="horz" wrap="square" lIns="91431" tIns="45716" rIns="91431" bIns="45716" numCol="1" anchor="t" anchorCtr="0" compatLnSpc="1"/>
          <a:lstStyle/>
          <a:p>
            <a:endParaRPr lang="zh-CN" altLang="en-US" sz="2490">
              <a:solidFill>
                <a:schemeClr val="tx1">
                  <a:lumMod val="50000"/>
                  <a:lumOff val="50000"/>
                </a:schemeClr>
              </a:solidFill>
            </a:endParaRPr>
          </a:p>
        </p:txBody>
      </p:sp>
      <p:sp>
        <p:nvSpPr>
          <p:cNvPr id="3" name="标题 2"/>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randombar(horizontal)">
                                      <p:cBhvr>
                                        <p:cTn id="13" dur="500"/>
                                        <p:tgtEl>
                                          <p:spTgt spid="5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randombar(horizontal)">
                                      <p:cBhvr>
                                        <p:cTn id="16" dur="500"/>
                                        <p:tgtEl>
                                          <p:spTgt spid="5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randombar(horizontal)">
                                      <p:cBhvr>
                                        <p:cTn id="19" dur="500"/>
                                        <p:tgtEl>
                                          <p:spTgt spid="5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randombar(horizontal)">
                                      <p:cBhvr>
                                        <p:cTn id="22" dur="500"/>
                                        <p:tgtEl>
                                          <p:spTgt spid="5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randombar(horizontal)">
                                      <p:cBhvr>
                                        <p:cTn id="25" dur="500"/>
                                        <p:tgtEl>
                                          <p:spTgt spid="57"/>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randombar(horizontal)">
                                      <p:cBhvr>
                                        <p:cTn id="28" dur="500"/>
                                        <p:tgtEl>
                                          <p:spTgt spid="58"/>
                                        </p:tgtEl>
                                      </p:cBhvr>
                                    </p:animEffect>
                                  </p:childTnLst>
                                </p:cTn>
                              </p:par>
                            </p:childTnLst>
                          </p:cTn>
                        </p:par>
                        <p:par>
                          <p:cTn id="29" fill="hold">
                            <p:stCondLst>
                              <p:cond delay="500"/>
                            </p:stCondLst>
                            <p:childTnLst>
                              <p:par>
                                <p:cTn id="30" presetID="16" presetClass="entr" presetSubtype="21" fill="hold" nodeType="afterEffect">
                                  <p:stCondLst>
                                    <p:cond delay="250"/>
                                  </p:stCondLst>
                                  <p:childTnLst>
                                    <p:set>
                                      <p:cBhvr>
                                        <p:cTn id="31" dur="1" fill="hold">
                                          <p:stCondLst>
                                            <p:cond delay="0"/>
                                          </p:stCondLst>
                                        </p:cTn>
                                        <p:tgtEl>
                                          <p:spTgt spid="126"/>
                                        </p:tgtEl>
                                        <p:attrNameLst>
                                          <p:attrName>style.visibility</p:attrName>
                                        </p:attrNameLst>
                                      </p:cBhvr>
                                      <p:to>
                                        <p:strVal val="visible"/>
                                      </p:to>
                                    </p:set>
                                    <p:animEffect transition="in" filter="barn(inVertical)">
                                      <p:cBhvr>
                                        <p:cTn id="32" dur="500"/>
                                        <p:tgtEl>
                                          <p:spTgt spid="126"/>
                                        </p:tgtEl>
                                      </p:cBhvr>
                                    </p:animEffect>
                                  </p:childTnLst>
                                </p:cTn>
                              </p:par>
                              <p:par>
                                <p:cTn id="33" presetID="16" presetClass="entr" presetSubtype="21" fill="hold" nodeType="withEffect">
                                  <p:stCondLst>
                                    <p:cond delay="250"/>
                                  </p:stCondLst>
                                  <p:childTnLst>
                                    <p:set>
                                      <p:cBhvr>
                                        <p:cTn id="34" dur="1" fill="hold">
                                          <p:stCondLst>
                                            <p:cond delay="0"/>
                                          </p:stCondLst>
                                        </p:cTn>
                                        <p:tgtEl>
                                          <p:spTgt spid="112"/>
                                        </p:tgtEl>
                                        <p:attrNameLst>
                                          <p:attrName>style.visibility</p:attrName>
                                        </p:attrNameLst>
                                      </p:cBhvr>
                                      <p:to>
                                        <p:strVal val="visible"/>
                                      </p:to>
                                    </p:set>
                                    <p:animEffect transition="in" filter="barn(inVertical)">
                                      <p:cBhvr>
                                        <p:cTn id="35" dur="500"/>
                                        <p:tgtEl>
                                          <p:spTgt spid="112"/>
                                        </p:tgtEl>
                                      </p:cBhvr>
                                    </p:animEffect>
                                  </p:childTnLst>
                                </p:cTn>
                              </p:par>
                              <p:par>
                                <p:cTn id="36" presetID="16" presetClass="entr" presetSubtype="21" fill="hold" nodeType="withEffect">
                                  <p:stCondLst>
                                    <p:cond delay="1250"/>
                                  </p:stCondLst>
                                  <p:childTnLst>
                                    <p:set>
                                      <p:cBhvr>
                                        <p:cTn id="37" dur="1" fill="hold">
                                          <p:stCondLst>
                                            <p:cond delay="0"/>
                                          </p:stCondLst>
                                        </p:cTn>
                                        <p:tgtEl>
                                          <p:spTgt spid="123"/>
                                        </p:tgtEl>
                                        <p:attrNameLst>
                                          <p:attrName>style.visibility</p:attrName>
                                        </p:attrNameLst>
                                      </p:cBhvr>
                                      <p:to>
                                        <p:strVal val="visible"/>
                                      </p:to>
                                    </p:set>
                                    <p:animEffect transition="in" filter="barn(inVertical)">
                                      <p:cBhvr>
                                        <p:cTn id="38" dur="500"/>
                                        <p:tgtEl>
                                          <p:spTgt spid="123"/>
                                        </p:tgtEl>
                                      </p:cBhvr>
                                    </p:animEffect>
                                  </p:childTnLst>
                                </p:cTn>
                              </p:par>
                              <p:par>
                                <p:cTn id="39" presetID="16" presetClass="entr" presetSubtype="21" fill="hold" grpId="0" nodeType="withEffect">
                                  <p:stCondLst>
                                    <p:cond delay="1500"/>
                                  </p:stCondLst>
                                  <p:childTnLst>
                                    <p:set>
                                      <p:cBhvr>
                                        <p:cTn id="40" dur="1" fill="hold">
                                          <p:stCondLst>
                                            <p:cond delay="0"/>
                                          </p:stCondLst>
                                        </p:cTn>
                                        <p:tgtEl>
                                          <p:spTgt spid="130"/>
                                        </p:tgtEl>
                                        <p:attrNameLst>
                                          <p:attrName>style.visibility</p:attrName>
                                        </p:attrNameLst>
                                      </p:cBhvr>
                                      <p:to>
                                        <p:strVal val="visible"/>
                                      </p:to>
                                    </p:set>
                                    <p:animEffect transition="in" filter="barn(inVertical)">
                                      <p:cBhvr>
                                        <p:cTn id="41" dur="250"/>
                                        <p:tgtEl>
                                          <p:spTgt spid="130"/>
                                        </p:tgtEl>
                                      </p:cBhvr>
                                    </p:animEffect>
                                  </p:childTnLst>
                                </p:cTn>
                              </p:par>
                              <p:par>
                                <p:cTn id="42" presetID="16" presetClass="entr" presetSubtype="21" fill="hold" nodeType="withEffect">
                                  <p:stCondLst>
                                    <p:cond delay="1250"/>
                                  </p:stCondLst>
                                  <p:childTnLst>
                                    <p:set>
                                      <p:cBhvr>
                                        <p:cTn id="43" dur="1" fill="hold">
                                          <p:stCondLst>
                                            <p:cond delay="0"/>
                                          </p:stCondLst>
                                        </p:cTn>
                                        <p:tgtEl>
                                          <p:spTgt spid="105"/>
                                        </p:tgtEl>
                                        <p:attrNameLst>
                                          <p:attrName>style.visibility</p:attrName>
                                        </p:attrNameLst>
                                      </p:cBhvr>
                                      <p:to>
                                        <p:strVal val="visible"/>
                                      </p:to>
                                    </p:set>
                                    <p:animEffect transition="in" filter="barn(inVertical)">
                                      <p:cBhvr>
                                        <p:cTn id="44" dur="500"/>
                                        <p:tgtEl>
                                          <p:spTgt spid="105"/>
                                        </p:tgtEl>
                                      </p:cBhvr>
                                    </p:animEffect>
                                  </p:childTnLst>
                                </p:cTn>
                              </p:par>
                              <p:par>
                                <p:cTn id="45" presetID="16" presetClass="entr" presetSubtype="21" fill="hold" nodeType="withEffect">
                                  <p:stCondLst>
                                    <p:cond delay="2250"/>
                                  </p:stCondLst>
                                  <p:childTnLst>
                                    <p:set>
                                      <p:cBhvr>
                                        <p:cTn id="46" dur="1" fill="hold">
                                          <p:stCondLst>
                                            <p:cond delay="0"/>
                                          </p:stCondLst>
                                        </p:cTn>
                                        <p:tgtEl>
                                          <p:spTgt spid="119"/>
                                        </p:tgtEl>
                                        <p:attrNameLst>
                                          <p:attrName>style.visibility</p:attrName>
                                        </p:attrNameLst>
                                      </p:cBhvr>
                                      <p:to>
                                        <p:strVal val="visible"/>
                                      </p:to>
                                    </p:set>
                                    <p:animEffect transition="in" filter="barn(inVertical)">
                                      <p:cBhvr>
                                        <p:cTn id="47" dur="500"/>
                                        <p:tgtEl>
                                          <p:spTgt spid="119"/>
                                        </p:tgtEl>
                                      </p:cBhvr>
                                    </p:animEffect>
                                  </p:childTnLst>
                                </p:cTn>
                              </p:par>
                              <p:par>
                                <p:cTn id="48" presetID="16" presetClass="entr" presetSubtype="21" fill="hold" nodeType="withEffect">
                                  <p:stCondLst>
                                    <p:cond delay="2250"/>
                                  </p:stCondLst>
                                  <p:childTnLst>
                                    <p:set>
                                      <p:cBhvr>
                                        <p:cTn id="49" dur="1" fill="hold">
                                          <p:stCondLst>
                                            <p:cond delay="0"/>
                                          </p:stCondLst>
                                        </p:cTn>
                                        <p:tgtEl>
                                          <p:spTgt spid="98"/>
                                        </p:tgtEl>
                                        <p:attrNameLst>
                                          <p:attrName>style.visibility</p:attrName>
                                        </p:attrNameLst>
                                      </p:cBhvr>
                                      <p:to>
                                        <p:strVal val="visible"/>
                                      </p:to>
                                    </p:set>
                                    <p:animEffect transition="in" filter="barn(inVertical)">
                                      <p:cBhvr>
                                        <p:cTn id="50"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5" grpId="0"/>
      <p:bldP spid="56" grpId="0"/>
      <p:bldP spid="57" grpId="0"/>
      <p:bldP spid="58" grpId="0"/>
      <p:bldP spid="1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12"/>
          <p:cNvSpPr/>
          <p:nvPr/>
        </p:nvSpPr>
        <p:spPr>
          <a:xfrm>
            <a:off x="-32071" y="2979130"/>
            <a:ext cx="12235345" cy="1271902"/>
          </a:xfrm>
          <a:custGeom>
            <a:avLst/>
            <a:gdLst>
              <a:gd name="connsiteX0" fmla="*/ 0 w 12721389"/>
              <a:gd name="connsiteY0" fmla="*/ 532365 h 1078137"/>
              <a:gd name="connsiteX1" fmla="*/ 3593431 w 12721389"/>
              <a:gd name="connsiteY1" fmla="*/ 51102 h 1078137"/>
              <a:gd name="connsiteX2" fmla="*/ 7908758 w 12721389"/>
              <a:gd name="connsiteY2" fmla="*/ 1077797 h 1078137"/>
              <a:gd name="connsiteX3" fmla="*/ 11774905 w 12721389"/>
              <a:gd name="connsiteY3" fmla="*/ 163397 h 1078137"/>
              <a:gd name="connsiteX4" fmla="*/ 12721389 w 12721389"/>
              <a:gd name="connsiteY4" fmla="*/ 35060 h 1078137"/>
              <a:gd name="connsiteX0-1" fmla="*/ 0 w 12721389"/>
              <a:gd name="connsiteY0-2" fmla="*/ 532365 h 1078137"/>
              <a:gd name="connsiteX1-3" fmla="*/ 3593431 w 12721389"/>
              <a:gd name="connsiteY1-4" fmla="*/ 51102 h 1078137"/>
              <a:gd name="connsiteX2-5" fmla="*/ 7908758 w 12721389"/>
              <a:gd name="connsiteY2-6" fmla="*/ 1077797 h 1078137"/>
              <a:gd name="connsiteX3-7" fmla="*/ 11774905 w 12721389"/>
              <a:gd name="connsiteY3-8" fmla="*/ 163397 h 1078137"/>
              <a:gd name="connsiteX4-9" fmla="*/ 12721389 w 12721389"/>
              <a:gd name="connsiteY4-10" fmla="*/ 35060 h 1078137"/>
              <a:gd name="connsiteX0-11" fmla="*/ 0 w 12721389"/>
              <a:gd name="connsiteY0-12" fmla="*/ 503854 h 1049626"/>
              <a:gd name="connsiteX1-13" fmla="*/ 3593431 w 12721389"/>
              <a:gd name="connsiteY1-14" fmla="*/ 22591 h 1049626"/>
              <a:gd name="connsiteX2-15" fmla="*/ 7908758 w 12721389"/>
              <a:gd name="connsiteY2-16" fmla="*/ 1049286 h 1049626"/>
              <a:gd name="connsiteX3-17" fmla="*/ 11774905 w 12721389"/>
              <a:gd name="connsiteY3-18" fmla="*/ 134886 h 1049626"/>
              <a:gd name="connsiteX4-19" fmla="*/ 12721389 w 12721389"/>
              <a:gd name="connsiteY4-20" fmla="*/ 6549 h 1049626"/>
              <a:gd name="connsiteX0-21" fmla="*/ 0 w 12368463"/>
              <a:gd name="connsiteY0-22" fmla="*/ 498433 h 1044197"/>
              <a:gd name="connsiteX1-23" fmla="*/ 3593431 w 12368463"/>
              <a:gd name="connsiteY1-24" fmla="*/ 17170 h 1044197"/>
              <a:gd name="connsiteX2-25" fmla="*/ 7908758 w 12368463"/>
              <a:gd name="connsiteY2-26" fmla="*/ 1043865 h 1044197"/>
              <a:gd name="connsiteX3-27" fmla="*/ 11774905 w 12368463"/>
              <a:gd name="connsiteY3-28" fmla="*/ 129465 h 1044197"/>
              <a:gd name="connsiteX4-29" fmla="*/ 12368463 w 12368463"/>
              <a:gd name="connsiteY4-30" fmla="*/ 113423 h 1044197"/>
              <a:gd name="connsiteX0-31" fmla="*/ 0 w 12368463"/>
              <a:gd name="connsiteY0-32" fmla="*/ 498433 h 1044197"/>
              <a:gd name="connsiteX1-33" fmla="*/ 3593431 w 12368463"/>
              <a:gd name="connsiteY1-34" fmla="*/ 17170 h 1044197"/>
              <a:gd name="connsiteX2-35" fmla="*/ 7908758 w 12368463"/>
              <a:gd name="connsiteY2-36" fmla="*/ 1043865 h 1044197"/>
              <a:gd name="connsiteX3-37" fmla="*/ 11774905 w 12368463"/>
              <a:gd name="connsiteY3-38" fmla="*/ 129465 h 1044197"/>
              <a:gd name="connsiteX4-39" fmla="*/ 12368463 w 12368463"/>
              <a:gd name="connsiteY4-40" fmla="*/ 113423 h 1044197"/>
              <a:gd name="connsiteX0-41" fmla="*/ 0 w 12368463"/>
              <a:gd name="connsiteY0-42" fmla="*/ 498433 h 1045860"/>
              <a:gd name="connsiteX1-43" fmla="*/ 3593431 w 12368463"/>
              <a:gd name="connsiteY1-44" fmla="*/ 17170 h 1045860"/>
              <a:gd name="connsiteX2-45" fmla="*/ 7908758 w 12368463"/>
              <a:gd name="connsiteY2-46" fmla="*/ 1043865 h 1045860"/>
              <a:gd name="connsiteX3-47" fmla="*/ 11357810 w 12368463"/>
              <a:gd name="connsiteY3-48" fmla="*/ 273844 h 1045860"/>
              <a:gd name="connsiteX4-49" fmla="*/ 12368463 w 12368463"/>
              <a:gd name="connsiteY4-50" fmla="*/ 113423 h 1045860"/>
              <a:gd name="connsiteX0-51" fmla="*/ 0 w 12368463"/>
              <a:gd name="connsiteY0-52" fmla="*/ 503294 h 1146765"/>
              <a:gd name="connsiteX1-53" fmla="*/ 3593431 w 12368463"/>
              <a:gd name="connsiteY1-54" fmla="*/ 22031 h 1146765"/>
              <a:gd name="connsiteX2-55" fmla="*/ 8855242 w 12368463"/>
              <a:gd name="connsiteY2-56" fmla="*/ 1144979 h 1146765"/>
              <a:gd name="connsiteX3-57" fmla="*/ 11357810 w 12368463"/>
              <a:gd name="connsiteY3-58" fmla="*/ 278705 h 1146765"/>
              <a:gd name="connsiteX4-59" fmla="*/ 12368463 w 12368463"/>
              <a:gd name="connsiteY4-60" fmla="*/ 118284 h 1146765"/>
              <a:gd name="connsiteX0-61" fmla="*/ 0 w 12368463"/>
              <a:gd name="connsiteY0-62" fmla="*/ 503294 h 1157827"/>
              <a:gd name="connsiteX1-63" fmla="*/ 3593431 w 12368463"/>
              <a:gd name="connsiteY1-64" fmla="*/ 22031 h 1157827"/>
              <a:gd name="connsiteX2-65" fmla="*/ 8855242 w 12368463"/>
              <a:gd name="connsiteY2-66" fmla="*/ 1144979 h 1157827"/>
              <a:gd name="connsiteX3-67" fmla="*/ 11357810 w 12368463"/>
              <a:gd name="connsiteY3-68" fmla="*/ 599547 h 1157827"/>
              <a:gd name="connsiteX4-69" fmla="*/ 12368463 w 12368463"/>
              <a:gd name="connsiteY4-70" fmla="*/ 118284 h 1157827"/>
              <a:gd name="connsiteX0-71" fmla="*/ 0 w 12368463"/>
              <a:gd name="connsiteY0-72" fmla="*/ 503294 h 1161527"/>
              <a:gd name="connsiteX1-73" fmla="*/ 3593431 w 12368463"/>
              <a:gd name="connsiteY1-74" fmla="*/ 22031 h 1161527"/>
              <a:gd name="connsiteX2-75" fmla="*/ 8855242 w 12368463"/>
              <a:gd name="connsiteY2-76" fmla="*/ 1144979 h 1161527"/>
              <a:gd name="connsiteX3-77" fmla="*/ 11357810 w 12368463"/>
              <a:gd name="connsiteY3-78" fmla="*/ 599547 h 1161527"/>
              <a:gd name="connsiteX4-79" fmla="*/ 12368463 w 12368463"/>
              <a:gd name="connsiteY4-80" fmla="*/ 118284 h 1161527"/>
              <a:gd name="connsiteX0-81" fmla="*/ 0 w 12609094"/>
              <a:gd name="connsiteY0-82" fmla="*/ 503294 h 1157530"/>
              <a:gd name="connsiteX1-83" fmla="*/ 3593431 w 12609094"/>
              <a:gd name="connsiteY1-84" fmla="*/ 22031 h 1157530"/>
              <a:gd name="connsiteX2-85" fmla="*/ 8855242 w 12609094"/>
              <a:gd name="connsiteY2-86" fmla="*/ 1144979 h 1157530"/>
              <a:gd name="connsiteX3-87" fmla="*/ 11357810 w 12609094"/>
              <a:gd name="connsiteY3-88" fmla="*/ 599547 h 1157530"/>
              <a:gd name="connsiteX4-89" fmla="*/ 12609094 w 12609094"/>
              <a:gd name="connsiteY4-90" fmla="*/ 198494 h 1157530"/>
              <a:gd name="connsiteX0-91" fmla="*/ 0 w 12609094"/>
              <a:gd name="connsiteY0-92" fmla="*/ 503294 h 1157530"/>
              <a:gd name="connsiteX1-93" fmla="*/ 3593431 w 12609094"/>
              <a:gd name="connsiteY1-94" fmla="*/ 22031 h 1157530"/>
              <a:gd name="connsiteX2-95" fmla="*/ 8855242 w 12609094"/>
              <a:gd name="connsiteY2-96" fmla="*/ 1144979 h 1157530"/>
              <a:gd name="connsiteX3-97" fmla="*/ 11357810 w 12609094"/>
              <a:gd name="connsiteY3-98" fmla="*/ 599547 h 1157530"/>
              <a:gd name="connsiteX4-99" fmla="*/ 12609094 w 12609094"/>
              <a:gd name="connsiteY4-100" fmla="*/ 198494 h 1157530"/>
              <a:gd name="connsiteX0-101" fmla="*/ 0 w 12609094"/>
              <a:gd name="connsiteY0-102" fmla="*/ 503294 h 1157530"/>
              <a:gd name="connsiteX1-103" fmla="*/ 3593431 w 12609094"/>
              <a:gd name="connsiteY1-104" fmla="*/ 22031 h 1157530"/>
              <a:gd name="connsiteX2-105" fmla="*/ 8678779 w 12609094"/>
              <a:gd name="connsiteY2-106" fmla="*/ 1144979 h 1157530"/>
              <a:gd name="connsiteX3-107" fmla="*/ 11357810 w 12609094"/>
              <a:gd name="connsiteY3-108" fmla="*/ 599547 h 1157530"/>
              <a:gd name="connsiteX4-109" fmla="*/ 12609094 w 12609094"/>
              <a:gd name="connsiteY4-110" fmla="*/ 198494 h 1157530"/>
              <a:gd name="connsiteX0-111" fmla="*/ 0 w 12609094"/>
              <a:gd name="connsiteY0-112" fmla="*/ 503294 h 1145790"/>
              <a:gd name="connsiteX1-113" fmla="*/ 3593431 w 12609094"/>
              <a:gd name="connsiteY1-114" fmla="*/ 22031 h 1145790"/>
              <a:gd name="connsiteX2-115" fmla="*/ 8678779 w 12609094"/>
              <a:gd name="connsiteY2-116" fmla="*/ 1144979 h 1145790"/>
              <a:gd name="connsiteX3-117" fmla="*/ 12609094 w 12609094"/>
              <a:gd name="connsiteY3-118" fmla="*/ 198494 h 1145790"/>
              <a:gd name="connsiteX0-119" fmla="*/ 0 w 12609094"/>
              <a:gd name="connsiteY0-120" fmla="*/ 458098 h 1100219"/>
              <a:gd name="connsiteX1-121" fmla="*/ 4010526 w 12609094"/>
              <a:gd name="connsiteY1-122" fmla="*/ 24961 h 1100219"/>
              <a:gd name="connsiteX2-123" fmla="*/ 8678779 w 12609094"/>
              <a:gd name="connsiteY2-124" fmla="*/ 1099783 h 1100219"/>
              <a:gd name="connsiteX3-125" fmla="*/ 12609094 w 12609094"/>
              <a:gd name="connsiteY3-126" fmla="*/ 153298 h 1100219"/>
              <a:gd name="connsiteX0-127" fmla="*/ 0 w 12609094"/>
              <a:gd name="connsiteY0-128" fmla="*/ 459006 h 1117160"/>
              <a:gd name="connsiteX1-129" fmla="*/ 4010526 w 12609094"/>
              <a:gd name="connsiteY1-130" fmla="*/ 25869 h 1117160"/>
              <a:gd name="connsiteX2-131" fmla="*/ 8999621 w 12609094"/>
              <a:gd name="connsiteY2-132" fmla="*/ 1116733 h 1117160"/>
              <a:gd name="connsiteX3-133" fmla="*/ 12609094 w 12609094"/>
              <a:gd name="connsiteY3-134" fmla="*/ 154206 h 1117160"/>
              <a:gd name="connsiteX0-135" fmla="*/ 0 w 12288251"/>
              <a:gd name="connsiteY0-136" fmla="*/ 459006 h 1118949"/>
              <a:gd name="connsiteX1-137" fmla="*/ 4010526 w 12288251"/>
              <a:gd name="connsiteY1-138" fmla="*/ 25869 h 1118949"/>
              <a:gd name="connsiteX2-139" fmla="*/ 8999621 w 12288251"/>
              <a:gd name="connsiteY2-140" fmla="*/ 1116733 h 1118949"/>
              <a:gd name="connsiteX3-141" fmla="*/ 12288251 w 12288251"/>
              <a:gd name="connsiteY3-142" fmla="*/ 298585 h 1118949"/>
              <a:gd name="connsiteX0-143" fmla="*/ 0 w 12288251"/>
              <a:gd name="connsiteY0-144" fmla="*/ 459006 h 1119678"/>
              <a:gd name="connsiteX1-145" fmla="*/ 4010526 w 12288251"/>
              <a:gd name="connsiteY1-146" fmla="*/ 25869 h 1119678"/>
              <a:gd name="connsiteX2-147" fmla="*/ 8999621 w 12288251"/>
              <a:gd name="connsiteY2-148" fmla="*/ 1116733 h 1119678"/>
              <a:gd name="connsiteX3-149" fmla="*/ 12288251 w 12288251"/>
              <a:gd name="connsiteY3-150" fmla="*/ 298585 h 1119678"/>
              <a:gd name="connsiteX0-151" fmla="*/ 0 w 12336378"/>
              <a:gd name="connsiteY0-152" fmla="*/ 459006 h 1119678"/>
              <a:gd name="connsiteX1-153" fmla="*/ 4010526 w 12336378"/>
              <a:gd name="connsiteY1-154" fmla="*/ 25869 h 1119678"/>
              <a:gd name="connsiteX2-155" fmla="*/ 8999621 w 12336378"/>
              <a:gd name="connsiteY2-156" fmla="*/ 1116733 h 1119678"/>
              <a:gd name="connsiteX3-157" fmla="*/ 12336378 w 12336378"/>
              <a:gd name="connsiteY3-158" fmla="*/ 298585 h 1119678"/>
              <a:gd name="connsiteX0-159" fmla="*/ 0 w 12336378"/>
              <a:gd name="connsiteY0-160" fmla="*/ 459006 h 1119864"/>
              <a:gd name="connsiteX1-161" fmla="*/ 4010526 w 12336378"/>
              <a:gd name="connsiteY1-162" fmla="*/ 25869 h 1119864"/>
              <a:gd name="connsiteX2-163" fmla="*/ 8999621 w 12336378"/>
              <a:gd name="connsiteY2-164" fmla="*/ 1116733 h 1119864"/>
              <a:gd name="connsiteX3-165" fmla="*/ 12336378 w 12336378"/>
              <a:gd name="connsiteY3-166" fmla="*/ 298585 h 1119864"/>
              <a:gd name="connsiteX0-167" fmla="*/ 0 w 12336378"/>
              <a:gd name="connsiteY0-168" fmla="*/ 459920 h 1136723"/>
              <a:gd name="connsiteX1-169" fmla="*/ 4010526 w 12336378"/>
              <a:gd name="connsiteY1-170" fmla="*/ 26783 h 1136723"/>
              <a:gd name="connsiteX2-171" fmla="*/ 9160042 w 12336378"/>
              <a:gd name="connsiteY2-172" fmla="*/ 1133689 h 1136723"/>
              <a:gd name="connsiteX3-173" fmla="*/ 12336378 w 12336378"/>
              <a:gd name="connsiteY3-174" fmla="*/ 299499 h 1136723"/>
              <a:gd name="connsiteX0-175" fmla="*/ 0 w 12336378"/>
              <a:gd name="connsiteY0-176" fmla="*/ 489883 h 1167372"/>
              <a:gd name="connsiteX1-177" fmla="*/ 3930315 w 12336378"/>
              <a:gd name="connsiteY1-178" fmla="*/ 24662 h 1167372"/>
              <a:gd name="connsiteX2-179" fmla="*/ 9160042 w 12336378"/>
              <a:gd name="connsiteY2-180" fmla="*/ 1163652 h 1167372"/>
              <a:gd name="connsiteX3-181" fmla="*/ 12336378 w 12336378"/>
              <a:gd name="connsiteY3-182" fmla="*/ 329462 h 1167372"/>
              <a:gd name="connsiteX0-183" fmla="*/ 0 w 12336378"/>
              <a:gd name="connsiteY0-184" fmla="*/ 489883 h 1167372"/>
              <a:gd name="connsiteX1-185" fmla="*/ 3930315 w 12336378"/>
              <a:gd name="connsiteY1-186" fmla="*/ 24662 h 1167372"/>
              <a:gd name="connsiteX2-187" fmla="*/ 9160042 w 12336378"/>
              <a:gd name="connsiteY2-188" fmla="*/ 1163652 h 1167372"/>
              <a:gd name="connsiteX3-189" fmla="*/ 12336378 w 12336378"/>
              <a:gd name="connsiteY3-190" fmla="*/ 329462 h 1167372"/>
              <a:gd name="connsiteX0-191" fmla="*/ 0 w 12336378"/>
              <a:gd name="connsiteY0-192" fmla="*/ 489883 h 1166384"/>
              <a:gd name="connsiteX1-193" fmla="*/ 3930315 w 12336378"/>
              <a:gd name="connsiteY1-194" fmla="*/ 24662 h 1166384"/>
              <a:gd name="connsiteX2-195" fmla="*/ 9160042 w 12336378"/>
              <a:gd name="connsiteY2-196" fmla="*/ 1163652 h 1166384"/>
              <a:gd name="connsiteX3-197" fmla="*/ 12336378 w 12336378"/>
              <a:gd name="connsiteY3-198" fmla="*/ 329462 h 1166384"/>
              <a:gd name="connsiteX0-199" fmla="*/ 0 w 12256167"/>
              <a:gd name="connsiteY0-200" fmla="*/ 489883 h 1168885"/>
              <a:gd name="connsiteX1-201" fmla="*/ 3930315 w 12256167"/>
              <a:gd name="connsiteY1-202" fmla="*/ 24662 h 1168885"/>
              <a:gd name="connsiteX2-203" fmla="*/ 9160042 w 12256167"/>
              <a:gd name="connsiteY2-204" fmla="*/ 1163652 h 1168885"/>
              <a:gd name="connsiteX3-205" fmla="*/ 12256167 w 12256167"/>
              <a:gd name="connsiteY3-206" fmla="*/ 425715 h 1168885"/>
              <a:gd name="connsiteX0-207" fmla="*/ 0 w 12240125"/>
              <a:gd name="connsiteY0-208" fmla="*/ 238646 h 1254532"/>
              <a:gd name="connsiteX1-209" fmla="*/ 3914273 w 12240125"/>
              <a:gd name="connsiteY1-210" fmla="*/ 110309 h 1254532"/>
              <a:gd name="connsiteX2-211" fmla="*/ 9144000 w 12240125"/>
              <a:gd name="connsiteY2-212" fmla="*/ 1249299 h 1254532"/>
              <a:gd name="connsiteX3-213" fmla="*/ 12240125 w 12240125"/>
              <a:gd name="connsiteY3-214" fmla="*/ 511362 h 1254532"/>
              <a:gd name="connsiteX0-215" fmla="*/ 0 w 12240125"/>
              <a:gd name="connsiteY0-216" fmla="*/ 259219 h 1275890"/>
              <a:gd name="connsiteX1-217" fmla="*/ 3978441 w 12240125"/>
              <a:gd name="connsiteY1-218" fmla="*/ 98798 h 1275890"/>
              <a:gd name="connsiteX2-219" fmla="*/ 9144000 w 12240125"/>
              <a:gd name="connsiteY2-220" fmla="*/ 1269872 h 1275890"/>
              <a:gd name="connsiteX3-221" fmla="*/ 12240125 w 12240125"/>
              <a:gd name="connsiteY3-222" fmla="*/ 531935 h 1275890"/>
              <a:gd name="connsiteX0-223" fmla="*/ 0 w 12240125"/>
              <a:gd name="connsiteY0-224" fmla="*/ 259219 h 1271902"/>
              <a:gd name="connsiteX1-225" fmla="*/ 3978441 w 12240125"/>
              <a:gd name="connsiteY1-226" fmla="*/ 98798 h 1271902"/>
              <a:gd name="connsiteX2-227" fmla="*/ 9144000 w 12240125"/>
              <a:gd name="connsiteY2-228" fmla="*/ 1269872 h 1271902"/>
              <a:gd name="connsiteX3-229" fmla="*/ 12240125 w 12240125"/>
              <a:gd name="connsiteY3-230" fmla="*/ 531935 h 1271902"/>
              <a:gd name="connsiteX0-231" fmla="*/ 0 w 12240125"/>
              <a:gd name="connsiteY0-232" fmla="*/ 259219 h 1271902"/>
              <a:gd name="connsiteX1-233" fmla="*/ 3978441 w 12240125"/>
              <a:gd name="connsiteY1-234" fmla="*/ 98798 h 1271902"/>
              <a:gd name="connsiteX2-235" fmla="*/ 8999621 w 12240125"/>
              <a:gd name="connsiteY2-236" fmla="*/ 1269872 h 1271902"/>
              <a:gd name="connsiteX3-237" fmla="*/ 12240125 w 12240125"/>
              <a:gd name="connsiteY3-238" fmla="*/ 531935 h 1271902"/>
            </a:gdLst>
            <a:ahLst/>
            <a:cxnLst>
              <a:cxn ang="0">
                <a:pos x="connsiteX0-1" y="connsiteY0-2"/>
              </a:cxn>
              <a:cxn ang="0">
                <a:pos x="connsiteX1-3" y="connsiteY1-4"/>
              </a:cxn>
              <a:cxn ang="0">
                <a:pos x="connsiteX2-5" y="connsiteY2-6"/>
              </a:cxn>
              <a:cxn ang="0">
                <a:pos x="connsiteX3-7" y="connsiteY3-8"/>
              </a:cxn>
            </a:cxnLst>
            <a:rect l="l" t="t" r="r" b="b"/>
            <a:pathLst>
              <a:path w="12240125" h="1271902">
                <a:moveTo>
                  <a:pt x="0" y="259219"/>
                </a:moveTo>
                <a:cubicBezTo>
                  <a:pt x="1137652" y="-26865"/>
                  <a:pt x="2478504" y="-69644"/>
                  <a:pt x="3978441" y="98798"/>
                </a:cubicBezTo>
                <a:cubicBezTo>
                  <a:pt x="5478378" y="267240"/>
                  <a:pt x="7606632" y="1229768"/>
                  <a:pt x="8999621" y="1269872"/>
                </a:cubicBezTo>
                <a:cubicBezTo>
                  <a:pt x="10392610" y="1309976"/>
                  <a:pt x="11902573" y="745162"/>
                  <a:pt x="12240125" y="531935"/>
                </a:cubicBezTo>
              </a:path>
            </a:pathLst>
          </a:custGeom>
          <a:noFill/>
          <a:ln w="9525">
            <a:solidFill>
              <a:srgbClr val="3F404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563745" y="3335348"/>
            <a:ext cx="2158723" cy="1343445"/>
          </a:xfrm>
          <a:prstGeom prst="rect">
            <a:avLst/>
          </a:prstGeom>
        </p:spPr>
        <p:txBody>
          <a:bodyPr wrap="none">
            <a:spAutoFit/>
          </a:bodyPr>
          <a:lstStyle/>
          <a:p>
            <a:pPr algn="ctr">
              <a:lnSpc>
                <a:spcPct val="130000"/>
              </a:lnSpc>
              <a:spcAft>
                <a:spcPts val="0"/>
              </a:spcAft>
              <a:defRPr/>
            </a:pPr>
            <a:r>
              <a:rPr lang="en-US" altLang="zh-CN" sz="1600" kern="100" dirty="0" smtClean="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rPr>
              <a:t>2016</a:t>
            </a:r>
            <a:endParaRPr lang="en-US" altLang="zh-CN" sz="1600" kern="100" dirty="0" smtClean="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endParaRPr>
          </a:p>
          <a:p>
            <a:pPr algn="ctr">
              <a:spcBef>
                <a:spcPts val="500"/>
              </a:spcBef>
              <a:spcAft>
                <a:spcPts val="0"/>
              </a:spcAft>
              <a:defRPr/>
            </a:pPr>
            <a:r>
              <a:rPr lang="zh-CN" altLang="en-US" b="1" kern="100" dirty="0" smtClean="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rPr>
              <a:t>输入名称</a:t>
            </a:r>
            <a:endParaRPr lang="en-US" altLang="zh-CN" b="1" kern="100" dirty="0" smtClean="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endParaRPr>
          </a:p>
          <a:p>
            <a:pPr>
              <a:spcBef>
                <a:spcPts val="500"/>
              </a:spcBef>
              <a:spcAft>
                <a:spcPts val="0"/>
              </a:spcAft>
              <a:defRPr/>
            </a:pPr>
            <a:r>
              <a:rPr lang="zh-CN" altLang="en-US" sz="1400" kern="100" dirty="0" smtClean="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rPr>
              <a:t>在此输入详细文字介绍，</a:t>
            </a:r>
            <a:endParaRPr lang="en-US" altLang="zh-CN" sz="1400" kern="100" dirty="0" smtClean="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endParaRPr>
          </a:p>
          <a:p>
            <a:pPr>
              <a:spcBef>
                <a:spcPts val="500"/>
              </a:spcBef>
              <a:spcAft>
                <a:spcPts val="0"/>
              </a:spcAft>
              <a:defRPr/>
            </a:pPr>
            <a:r>
              <a:rPr lang="zh-CN" altLang="en-US" sz="1400" kern="100" dirty="0" smtClean="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rPr>
              <a:t>和详细信息。</a:t>
            </a:r>
            <a:endParaRPr lang="zh-CN" altLang="en-US" sz="1400" kern="100" dirty="0" smtClean="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endParaRPr>
          </a:p>
        </p:txBody>
      </p:sp>
      <p:sp>
        <p:nvSpPr>
          <p:cNvPr id="15" name="矩形 14"/>
          <p:cNvSpPr/>
          <p:nvPr/>
        </p:nvSpPr>
        <p:spPr>
          <a:xfrm>
            <a:off x="2829852" y="3431326"/>
            <a:ext cx="2158723" cy="1343445"/>
          </a:xfrm>
          <a:prstGeom prst="rect">
            <a:avLst/>
          </a:prstGeom>
        </p:spPr>
        <p:txBody>
          <a:bodyPr wrap="none">
            <a:spAutoFit/>
          </a:bodyPr>
          <a:lstStyle/>
          <a:p>
            <a:pPr algn="ctr">
              <a:lnSpc>
                <a:spcPct val="130000"/>
              </a:lnSpc>
              <a:spcAft>
                <a:spcPts val="0"/>
              </a:spcAft>
              <a:defRPr/>
            </a:pPr>
            <a:r>
              <a:rPr lang="en-US" altLang="zh-CN" sz="1600" kern="100" dirty="0" smtClean="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rPr>
              <a:t>2017</a:t>
            </a:r>
            <a:endParaRPr lang="en-US" altLang="zh-CN" sz="1600" kern="100" dirty="0" smtClean="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endParaRPr>
          </a:p>
          <a:p>
            <a:pPr algn="ctr">
              <a:spcBef>
                <a:spcPts val="500"/>
              </a:spcBef>
              <a:spcAft>
                <a:spcPts val="0"/>
              </a:spcAft>
              <a:defRPr/>
            </a:pPr>
            <a:r>
              <a:rPr lang="zh-CN" altLang="en-US" b="1" kern="100" dirty="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rPr>
              <a:t>输入名称</a:t>
            </a:r>
            <a:endParaRPr lang="zh-CN" altLang="en-US" b="1" kern="100" dirty="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endParaRPr>
          </a:p>
          <a:p>
            <a:pPr>
              <a:spcBef>
                <a:spcPts val="500"/>
              </a:spcBef>
              <a:spcAft>
                <a:spcPts val="0"/>
              </a:spcAft>
              <a:defRPr/>
            </a:pPr>
            <a:r>
              <a:rPr lang="zh-CN" altLang="en-US" sz="1400" kern="100" dirty="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rPr>
              <a:t>在此输入详细文字介绍，</a:t>
            </a:r>
            <a:endParaRPr lang="en-US" altLang="zh-CN" sz="1400" kern="100" dirty="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endParaRPr>
          </a:p>
          <a:p>
            <a:pPr>
              <a:spcBef>
                <a:spcPts val="500"/>
              </a:spcBef>
              <a:spcAft>
                <a:spcPts val="0"/>
              </a:spcAft>
              <a:defRPr/>
            </a:pPr>
            <a:r>
              <a:rPr lang="zh-CN" altLang="en-US" sz="1400" kern="100" dirty="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rPr>
              <a:t>和详细信息。</a:t>
            </a:r>
            <a:endParaRPr lang="zh-CN" altLang="en-US" sz="1400" kern="100" dirty="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endParaRPr>
          </a:p>
        </p:txBody>
      </p:sp>
      <p:sp>
        <p:nvSpPr>
          <p:cNvPr id="16" name="矩形 15"/>
          <p:cNvSpPr/>
          <p:nvPr/>
        </p:nvSpPr>
        <p:spPr>
          <a:xfrm>
            <a:off x="5105128" y="3941408"/>
            <a:ext cx="2158723" cy="1343445"/>
          </a:xfrm>
          <a:prstGeom prst="rect">
            <a:avLst/>
          </a:prstGeom>
        </p:spPr>
        <p:txBody>
          <a:bodyPr wrap="none">
            <a:spAutoFit/>
          </a:bodyPr>
          <a:lstStyle/>
          <a:p>
            <a:pPr algn="ctr">
              <a:lnSpc>
                <a:spcPct val="130000"/>
              </a:lnSpc>
              <a:spcAft>
                <a:spcPts val="0"/>
              </a:spcAft>
              <a:defRPr/>
            </a:pPr>
            <a:r>
              <a:rPr lang="en-US" altLang="zh-CN" sz="1600" kern="100" dirty="0" smtClean="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rPr>
              <a:t>2018</a:t>
            </a:r>
            <a:endParaRPr lang="en-US" altLang="zh-CN" sz="1600" kern="100" dirty="0" smtClean="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endParaRPr>
          </a:p>
          <a:p>
            <a:pPr algn="ctr">
              <a:spcBef>
                <a:spcPts val="500"/>
              </a:spcBef>
              <a:spcAft>
                <a:spcPts val="0"/>
              </a:spcAft>
              <a:defRPr/>
            </a:pPr>
            <a:r>
              <a:rPr lang="zh-CN" altLang="en-US" b="1" kern="100" dirty="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rPr>
              <a:t>输入名称</a:t>
            </a:r>
            <a:endParaRPr lang="zh-CN" altLang="en-US" b="1" kern="100" dirty="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endParaRPr>
          </a:p>
          <a:p>
            <a:pPr>
              <a:spcBef>
                <a:spcPts val="500"/>
              </a:spcBef>
              <a:spcAft>
                <a:spcPts val="0"/>
              </a:spcAft>
              <a:defRPr/>
            </a:pPr>
            <a:r>
              <a:rPr lang="zh-CN" altLang="en-US" sz="1400" kern="100" dirty="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rPr>
              <a:t>在此输入详细文字介绍，</a:t>
            </a:r>
            <a:endParaRPr lang="en-US" altLang="zh-CN" sz="1400" kern="100" dirty="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endParaRPr>
          </a:p>
          <a:p>
            <a:pPr>
              <a:spcBef>
                <a:spcPts val="500"/>
              </a:spcBef>
              <a:spcAft>
                <a:spcPts val="0"/>
              </a:spcAft>
              <a:defRPr/>
            </a:pPr>
            <a:r>
              <a:rPr lang="zh-CN" altLang="en-US" sz="1400" kern="100" dirty="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rPr>
              <a:t>和详细信息。</a:t>
            </a:r>
            <a:endParaRPr lang="zh-CN" altLang="en-US" sz="1400" kern="100" dirty="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endParaRPr>
          </a:p>
        </p:txBody>
      </p:sp>
      <p:sp>
        <p:nvSpPr>
          <p:cNvPr id="17" name="矩形 16"/>
          <p:cNvSpPr/>
          <p:nvPr/>
        </p:nvSpPr>
        <p:spPr>
          <a:xfrm>
            <a:off x="7234418" y="2492897"/>
            <a:ext cx="2158723" cy="1343445"/>
          </a:xfrm>
          <a:prstGeom prst="rect">
            <a:avLst/>
          </a:prstGeom>
        </p:spPr>
        <p:txBody>
          <a:bodyPr wrap="none">
            <a:spAutoFit/>
          </a:bodyPr>
          <a:lstStyle/>
          <a:p>
            <a:pPr algn="ctr">
              <a:lnSpc>
                <a:spcPct val="130000"/>
              </a:lnSpc>
              <a:spcAft>
                <a:spcPts val="0"/>
              </a:spcAft>
              <a:defRPr/>
            </a:pPr>
            <a:r>
              <a:rPr lang="en-US" altLang="zh-CN" sz="1600" kern="100" dirty="0" smtClean="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rPr>
              <a:t>2019</a:t>
            </a:r>
            <a:endParaRPr lang="en-US" altLang="zh-CN" sz="1600" kern="100" dirty="0" smtClean="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endParaRPr>
          </a:p>
          <a:p>
            <a:pPr algn="ctr">
              <a:spcBef>
                <a:spcPts val="500"/>
              </a:spcBef>
              <a:spcAft>
                <a:spcPts val="0"/>
              </a:spcAft>
              <a:defRPr/>
            </a:pPr>
            <a:r>
              <a:rPr lang="zh-CN" altLang="en-US" b="1" kern="100" dirty="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rPr>
              <a:t>输入名称</a:t>
            </a:r>
            <a:endParaRPr lang="zh-CN" altLang="en-US" b="1" kern="100" dirty="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endParaRPr>
          </a:p>
          <a:p>
            <a:pPr>
              <a:spcBef>
                <a:spcPts val="500"/>
              </a:spcBef>
              <a:spcAft>
                <a:spcPts val="0"/>
              </a:spcAft>
              <a:defRPr/>
            </a:pPr>
            <a:r>
              <a:rPr lang="zh-CN" altLang="en-US" sz="1400" kern="100" dirty="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rPr>
              <a:t>在此输入详细文字介绍，</a:t>
            </a:r>
            <a:endParaRPr lang="en-US" altLang="zh-CN" sz="1400" kern="100" dirty="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endParaRPr>
          </a:p>
          <a:p>
            <a:pPr>
              <a:spcBef>
                <a:spcPts val="500"/>
              </a:spcBef>
              <a:spcAft>
                <a:spcPts val="0"/>
              </a:spcAft>
              <a:defRPr/>
            </a:pPr>
            <a:r>
              <a:rPr lang="zh-CN" altLang="en-US" sz="1400" kern="100" dirty="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rPr>
              <a:t>和详细信息。</a:t>
            </a:r>
            <a:endParaRPr lang="zh-CN" altLang="en-US" sz="1400" kern="100" dirty="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endParaRPr>
          </a:p>
        </p:txBody>
      </p:sp>
      <p:sp>
        <p:nvSpPr>
          <p:cNvPr id="18" name="矩形 17"/>
          <p:cNvSpPr/>
          <p:nvPr/>
        </p:nvSpPr>
        <p:spPr>
          <a:xfrm>
            <a:off x="9464074" y="2348881"/>
            <a:ext cx="2158723" cy="1343445"/>
          </a:xfrm>
          <a:prstGeom prst="rect">
            <a:avLst/>
          </a:prstGeom>
        </p:spPr>
        <p:txBody>
          <a:bodyPr wrap="none">
            <a:spAutoFit/>
          </a:bodyPr>
          <a:lstStyle/>
          <a:p>
            <a:pPr algn="ctr">
              <a:lnSpc>
                <a:spcPct val="130000"/>
              </a:lnSpc>
              <a:spcAft>
                <a:spcPts val="0"/>
              </a:spcAft>
              <a:defRPr/>
            </a:pPr>
            <a:r>
              <a:rPr lang="en-US" altLang="zh-CN" sz="1600" kern="100" dirty="0" smtClean="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rPr>
              <a:t>2020</a:t>
            </a:r>
            <a:endParaRPr lang="en-US" altLang="zh-CN" sz="1600" kern="100" dirty="0" smtClean="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endParaRPr>
          </a:p>
          <a:p>
            <a:pPr algn="ctr">
              <a:spcBef>
                <a:spcPts val="500"/>
              </a:spcBef>
              <a:spcAft>
                <a:spcPts val="0"/>
              </a:spcAft>
              <a:defRPr/>
            </a:pPr>
            <a:r>
              <a:rPr lang="zh-CN" altLang="en-US" b="1" kern="100" dirty="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rPr>
              <a:t>输入名称</a:t>
            </a:r>
            <a:endParaRPr lang="zh-CN" altLang="en-US" b="1" kern="100" dirty="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endParaRPr>
          </a:p>
          <a:p>
            <a:pPr>
              <a:spcBef>
                <a:spcPts val="500"/>
              </a:spcBef>
              <a:spcAft>
                <a:spcPts val="0"/>
              </a:spcAft>
              <a:defRPr/>
            </a:pPr>
            <a:r>
              <a:rPr lang="zh-CN" altLang="en-US" sz="1400" kern="100" dirty="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rPr>
              <a:t>在此输入详细文字介绍，</a:t>
            </a:r>
            <a:endParaRPr lang="en-US" altLang="zh-CN" sz="1400" kern="100" dirty="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endParaRPr>
          </a:p>
          <a:p>
            <a:pPr>
              <a:spcBef>
                <a:spcPts val="500"/>
              </a:spcBef>
              <a:spcAft>
                <a:spcPts val="0"/>
              </a:spcAft>
              <a:defRPr/>
            </a:pPr>
            <a:r>
              <a:rPr lang="zh-CN" altLang="en-US" sz="1400" kern="100" dirty="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rPr>
              <a:t>和详细信息。</a:t>
            </a:r>
            <a:endParaRPr lang="zh-CN" altLang="en-US" sz="1400" kern="100" dirty="0">
              <a:solidFill>
                <a:schemeClr val="tx1">
                  <a:lumMod val="65000"/>
                  <a:lumOff val="35000"/>
                </a:schemeClr>
              </a:solidFill>
              <a:latin typeface="Impact MT Std" panose="020B0806030902050204" pitchFamily="34" charset="0"/>
              <a:ea typeface="微软雅黑" panose="020B0503020204020204" pitchFamily="34" charset="-122"/>
              <a:cs typeface="Times New Roman" panose="02020603050405020304" pitchFamily="18" charset="0"/>
            </a:endParaRPr>
          </a:p>
        </p:txBody>
      </p:sp>
      <p:grpSp>
        <p:nvGrpSpPr>
          <p:cNvPr id="19" name="组合 18"/>
          <p:cNvGrpSpPr/>
          <p:nvPr/>
        </p:nvGrpSpPr>
        <p:grpSpPr>
          <a:xfrm>
            <a:off x="1311673" y="2647568"/>
            <a:ext cx="662866" cy="663125"/>
            <a:chOff x="8077071" y="845254"/>
            <a:chExt cx="2036801" cy="2036802"/>
          </a:xfrm>
        </p:grpSpPr>
        <p:sp>
          <p:nvSpPr>
            <p:cNvPr id="20" name="椭圆 19"/>
            <p:cNvSpPr/>
            <p:nvPr/>
          </p:nvSpPr>
          <p:spPr>
            <a:xfrm>
              <a:off x="8077071" y="845254"/>
              <a:ext cx="2036801" cy="203680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1" name="Freeform 126"/>
            <p:cNvSpPr>
              <a:spLocks noChangeAspect="1" noEditPoints="1"/>
            </p:cNvSpPr>
            <p:nvPr/>
          </p:nvSpPr>
          <p:spPr bwMode="auto">
            <a:xfrm>
              <a:off x="8639337" y="1292885"/>
              <a:ext cx="912278" cy="1141540"/>
            </a:xfrm>
            <a:custGeom>
              <a:avLst/>
              <a:gdLst>
                <a:gd name="T0" fmla="*/ 48 w 81"/>
                <a:gd name="T1" fmla="*/ 27 h 101"/>
                <a:gd name="T2" fmla="*/ 4 w 81"/>
                <a:gd name="T3" fmla="*/ 48 h 101"/>
                <a:gd name="T4" fmla="*/ 0 w 81"/>
                <a:gd name="T5" fmla="*/ 31 h 101"/>
                <a:gd name="T6" fmla="*/ 58 w 81"/>
                <a:gd name="T7" fmla="*/ 90 h 101"/>
                <a:gd name="T8" fmla="*/ 81 w 81"/>
                <a:gd name="T9" fmla="*/ 98 h 101"/>
                <a:gd name="T10" fmla="*/ 58 w 81"/>
                <a:gd name="T11" fmla="*/ 90 h 101"/>
                <a:gd name="T12" fmla="*/ 53 w 81"/>
                <a:gd name="T13" fmla="*/ 101 h 101"/>
                <a:gd name="T14" fmla="*/ 29 w 81"/>
                <a:gd name="T15" fmla="*/ 98 h 101"/>
                <a:gd name="T16" fmla="*/ 0 w 81"/>
                <a:gd name="T17" fmla="*/ 90 h 101"/>
                <a:gd name="T18" fmla="*/ 29 w 81"/>
                <a:gd name="T19" fmla="*/ 87 h 101"/>
                <a:gd name="T20" fmla="*/ 38 w 81"/>
                <a:gd name="T21" fmla="*/ 76 h 101"/>
                <a:gd name="T22" fmla="*/ 0 w 81"/>
                <a:gd name="T23" fmla="*/ 72 h 101"/>
                <a:gd name="T24" fmla="*/ 4 w 81"/>
                <a:gd name="T25" fmla="*/ 54 h 101"/>
                <a:gd name="T26" fmla="*/ 48 w 81"/>
                <a:gd name="T27" fmla="*/ 76 h 101"/>
                <a:gd name="T28" fmla="*/ 44 w 81"/>
                <a:gd name="T29" fmla="*/ 87 h 101"/>
                <a:gd name="T30" fmla="*/ 53 w 81"/>
                <a:gd name="T31" fmla="*/ 90 h 101"/>
                <a:gd name="T32" fmla="*/ 4 w 81"/>
                <a:gd name="T33" fmla="*/ 0 h 101"/>
                <a:gd name="T34" fmla="*/ 48 w 81"/>
                <a:gd name="T35" fmla="*/ 21 h 101"/>
                <a:gd name="T36" fmla="*/ 0 w 81"/>
                <a:gd name="T37" fmla="*/ 17 h 101"/>
                <a:gd name="T38" fmla="*/ 4 w 81"/>
                <a:gd name="T39" fmla="*/ 0 h 101"/>
                <a:gd name="T40" fmla="*/ 53 w 81"/>
                <a:gd name="T41" fmla="*/ 76 h 101"/>
                <a:gd name="T42" fmla="*/ 81 w 81"/>
                <a:gd name="T43" fmla="*/ 72 h 101"/>
                <a:gd name="T44" fmla="*/ 77 w 81"/>
                <a:gd name="T45" fmla="*/ 54 h 101"/>
                <a:gd name="T46" fmla="*/ 59 w 81"/>
                <a:gd name="T47" fmla="*/ 8 h 101"/>
                <a:gd name="T48" fmla="*/ 69 w 81"/>
                <a:gd name="T49" fmla="*/ 13 h 101"/>
                <a:gd name="T50" fmla="*/ 59 w 81"/>
                <a:gd name="T51" fmla="*/ 8 h 101"/>
                <a:gd name="T52" fmla="*/ 69 w 81"/>
                <a:gd name="T53" fmla="*/ 63 h 101"/>
                <a:gd name="T54" fmla="*/ 59 w 81"/>
                <a:gd name="T55" fmla="*/ 67 h 101"/>
                <a:gd name="T56" fmla="*/ 59 w 81"/>
                <a:gd name="T57" fmla="*/ 35 h 101"/>
                <a:gd name="T58" fmla="*/ 69 w 81"/>
                <a:gd name="T59" fmla="*/ 40 h 101"/>
                <a:gd name="T60" fmla="*/ 59 w 81"/>
                <a:gd name="T61" fmla="*/ 35 h 101"/>
                <a:gd name="T62" fmla="*/ 53 w 81"/>
                <a:gd name="T63" fmla="*/ 21 h 101"/>
                <a:gd name="T64" fmla="*/ 81 w 81"/>
                <a:gd name="T65" fmla="*/ 17 h 101"/>
                <a:gd name="T66" fmla="*/ 77 w 81"/>
                <a:gd name="T67" fmla="*/ 0 h 101"/>
                <a:gd name="T68" fmla="*/ 53 w 81"/>
                <a:gd name="T69" fmla="*/ 27 h 101"/>
                <a:gd name="T70" fmla="*/ 77 w 81"/>
                <a:gd name="T71" fmla="*/ 48 h 101"/>
                <a:gd name="T72" fmla="*/ 81 w 81"/>
                <a:gd name="T73" fmla="*/ 31 h 101"/>
                <a:gd name="T74" fmla="*/ 53 w 81"/>
                <a:gd name="T75" fmla="*/ 2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1" h="101">
                  <a:moveTo>
                    <a:pt x="4" y="27"/>
                  </a:moveTo>
                  <a:cubicBezTo>
                    <a:pt x="48" y="27"/>
                    <a:pt x="48" y="27"/>
                    <a:pt x="48" y="27"/>
                  </a:cubicBezTo>
                  <a:cubicBezTo>
                    <a:pt x="48" y="48"/>
                    <a:pt x="48" y="48"/>
                    <a:pt x="48" y="48"/>
                  </a:cubicBezTo>
                  <a:cubicBezTo>
                    <a:pt x="4" y="48"/>
                    <a:pt x="4" y="48"/>
                    <a:pt x="4" y="48"/>
                  </a:cubicBezTo>
                  <a:cubicBezTo>
                    <a:pt x="2" y="48"/>
                    <a:pt x="0" y="46"/>
                    <a:pt x="0" y="44"/>
                  </a:cubicBezTo>
                  <a:cubicBezTo>
                    <a:pt x="0" y="31"/>
                    <a:pt x="0" y="31"/>
                    <a:pt x="0" y="31"/>
                  </a:cubicBezTo>
                  <a:cubicBezTo>
                    <a:pt x="0" y="29"/>
                    <a:pt x="2" y="27"/>
                    <a:pt x="4" y="27"/>
                  </a:cubicBezTo>
                  <a:close/>
                  <a:moveTo>
                    <a:pt x="58" y="90"/>
                  </a:moveTo>
                  <a:cubicBezTo>
                    <a:pt x="81" y="90"/>
                    <a:pt x="81" y="90"/>
                    <a:pt x="81" y="90"/>
                  </a:cubicBezTo>
                  <a:cubicBezTo>
                    <a:pt x="81" y="98"/>
                    <a:pt x="81" y="98"/>
                    <a:pt x="81" y="98"/>
                  </a:cubicBezTo>
                  <a:cubicBezTo>
                    <a:pt x="58" y="98"/>
                    <a:pt x="58" y="98"/>
                    <a:pt x="58" y="98"/>
                  </a:cubicBezTo>
                  <a:cubicBezTo>
                    <a:pt x="58" y="90"/>
                    <a:pt x="58" y="90"/>
                    <a:pt x="58" y="90"/>
                  </a:cubicBezTo>
                  <a:close/>
                  <a:moveTo>
                    <a:pt x="53" y="98"/>
                  </a:moveTo>
                  <a:cubicBezTo>
                    <a:pt x="53" y="101"/>
                    <a:pt x="53" y="101"/>
                    <a:pt x="53" y="101"/>
                  </a:cubicBezTo>
                  <a:cubicBezTo>
                    <a:pt x="29" y="101"/>
                    <a:pt x="29" y="101"/>
                    <a:pt x="29" y="101"/>
                  </a:cubicBezTo>
                  <a:cubicBezTo>
                    <a:pt x="29" y="98"/>
                    <a:pt x="29" y="98"/>
                    <a:pt x="29" y="98"/>
                  </a:cubicBezTo>
                  <a:cubicBezTo>
                    <a:pt x="0" y="98"/>
                    <a:pt x="0" y="98"/>
                    <a:pt x="0" y="98"/>
                  </a:cubicBezTo>
                  <a:cubicBezTo>
                    <a:pt x="0" y="90"/>
                    <a:pt x="0" y="90"/>
                    <a:pt x="0" y="90"/>
                  </a:cubicBezTo>
                  <a:cubicBezTo>
                    <a:pt x="29" y="90"/>
                    <a:pt x="29" y="90"/>
                    <a:pt x="29" y="90"/>
                  </a:cubicBezTo>
                  <a:cubicBezTo>
                    <a:pt x="29" y="87"/>
                    <a:pt x="29" y="87"/>
                    <a:pt x="29" y="87"/>
                  </a:cubicBezTo>
                  <a:cubicBezTo>
                    <a:pt x="38" y="87"/>
                    <a:pt x="38" y="87"/>
                    <a:pt x="38" y="87"/>
                  </a:cubicBezTo>
                  <a:cubicBezTo>
                    <a:pt x="38" y="76"/>
                    <a:pt x="38" y="76"/>
                    <a:pt x="38" y="76"/>
                  </a:cubicBezTo>
                  <a:cubicBezTo>
                    <a:pt x="4" y="76"/>
                    <a:pt x="4" y="76"/>
                    <a:pt x="4" y="76"/>
                  </a:cubicBezTo>
                  <a:cubicBezTo>
                    <a:pt x="2" y="76"/>
                    <a:pt x="0" y="74"/>
                    <a:pt x="0" y="72"/>
                  </a:cubicBezTo>
                  <a:cubicBezTo>
                    <a:pt x="0" y="58"/>
                    <a:pt x="0" y="58"/>
                    <a:pt x="0" y="58"/>
                  </a:cubicBezTo>
                  <a:cubicBezTo>
                    <a:pt x="0" y="56"/>
                    <a:pt x="2" y="54"/>
                    <a:pt x="4" y="54"/>
                  </a:cubicBezTo>
                  <a:cubicBezTo>
                    <a:pt x="48" y="54"/>
                    <a:pt x="48" y="54"/>
                    <a:pt x="48" y="54"/>
                  </a:cubicBezTo>
                  <a:cubicBezTo>
                    <a:pt x="48" y="76"/>
                    <a:pt x="48" y="76"/>
                    <a:pt x="48" y="76"/>
                  </a:cubicBezTo>
                  <a:cubicBezTo>
                    <a:pt x="44" y="76"/>
                    <a:pt x="44" y="76"/>
                    <a:pt x="44" y="76"/>
                  </a:cubicBezTo>
                  <a:cubicBezTo>
                    <a:pt x="44" y="87"/>
                    <a:pt x="44" y="87"/>
                    <a:pt x="44" y="87"/>
                  </a:cubicBezTo>
                  <a:cubicBezTo>
                    <a:pt x="53" y="87"/>
                    <a:pt x="53" y="87"/>
                    <a:pt x="53" y="87"/>
                  </a:cubicBezTo>
                  <a:cubicBezTo>
                    <a:pt x="53" y="90"/>
                    <a:pt x="53" y="90"/>
                    <a:pt x="53" y="90"/>
                  </a:cubicBezTo>
                  <a:cubicBezTo>
                    <a:pt x="53" y="98"/>
                    <a:pt x="53" y="98"/>
                    <a:pt x="53" y="98"/>
                  </a:cubicBezTo>
                  <a:close/>
                  <a:moveTo>
                    <a:pt x="4" y="0"/>
                  </a:moveTo>
                  <a:cubicBezTo>
                    <a:pt x="48" y="0"/>
                    <a:pt x="48" y="0"/>
                    <a:pt x="48" y="0"/>
                  </a:cubicBezTo>
                  <a:cubicBezTo>
                    <a:pt x="48" y="21"/>
                    <a:pt x="48" y="21"/>
                    <a:pt x="48" y="21"/>
                  </a:cubicBezTo>
                  <a:cubicBezTo>
                    <a:pt x="4" y="21"/>
                    <a:pt x="4" y="21"/>
                    <a:pt x="4" y="21"/>
                  </a:cubicBezTo>
                  <a:cubicBezTo>
                    <a:pt x="2" y="21"/>
                    <a:pt x="0" y="19"/>
                    <a:pt x="0" y="17"/>
                  </a:cubicBezTo>
                  <a:cubicBezTo>
                    <a:pt x="0" y="4"/>
                    <a:pt x="0" y="4"/>
                    <a:pt x="0" y="4"/>
                  </a:cubicBezTo>
                  <a:cubicBezTo>
                    <a:pt x="0" y="2"/>
                    <a:pt x="2" y="0"/>
                    <a:pt x="4" y="0"/>
                  </a:cubicBezTo>
                  <a:close/>
                  <a:moveTo>
                    <a:pt x="53" y="54"/>
                  </a:moveTo>
                  <a:cubicBezTo>
                    <a:pt x="53" y="76"/>
                    <a:pt x="53" y="76"/>
                    <a:pt x="53" y="76"/>
                  </a:cubicBezTo>
                  <a:cubicBezTo>
                    <a:pt x="77" y="76"/>
                    <a:pt x="77" y="76"/>
                    <a:pt x="77" y="76"/>
                  </a:cubicBezTo>
                  <a:cubicBezTo>
                    <a:pt x="79" y="76"/>
                    <a:pt x="81" y="74"/>
                    <a:pt x="81" y="72"/>
                  </a:cubicBezTo>
                  <a:cubicBezTo>
                    <a:pt x="81" y="58"/>
                    <a:pt x="81" y="58"/>
                    <a:pt x="81" y="58"/>
                  </a:cubicBezTo>
                  <a:cubicBezTo>
                    <a:pt x="81" y="56"/>
                    <a:pt x="79" y="54"/>
                    <a:pt x="77" y="54"/>
                  </a:cubicBezTo>
                  <a:cubicBezTo>
                    <a:pt x="53" y="54"/>
                    <a:pt x="53" y="54"/>
                    <a:pt x="53" y="54"/>
                  </a:cubicBezTo>
                  <a:close/>
                  <a:moveTo>
                    <a:pt x="59" y="8"/>
                  </a:moveTo>
                  <a:cubicBezTo>
                    <a:pt x="69" y="8"/>
                    <a:pt x="69" y="8"/>
                    <a:pt x="69" y="8"/>
                  </a:cubicBezTo>
                  <a:cubicBezTo>
                    <a:pt x="69" y="13"/>
                    <a:pt x="69" y="13"/>
                    <a:pt x="69" y="13"/>
                  </a:cubicBezTo>
                  <a:cubicBezTo>
                    <a:pt x="59" y="13"/>
                    <a:pt x="59" y="13"/>
                    <a:pt x="59" y="13"/>
                  </a:cubicBezTo>
                  <a:cubicBezTo>
                    <a:pt x="59" y="8"/>
                    <a:pt x="59" y="8"/>
                    <a:pt x="59" y="8"/>
                  </a:cubicBezTo>
                  <a:close/>
                  <a:moveTo>
                    <a:pt x="59" y="63"/>
                  </a:moveTo>
                  <a:cubicBezTo>
                    <a:pt x="69" y="63"/>
                    <a:pt x="69" y="63"/>
                    <a:pt x="69" y="63"/>
                  </a:cubicBezTo>
                  <a:cubicBezTo>
                    <a:pt x="69" y="67"/>
                    <a:pt x="69" y="67"/>
                    <a:pt x="69" y="67"/>
                  </a:cubicBezTo>
                  <a:cubicBezTo>
                    <a:pt x="59" y="67"/>
                    <a:pt x="59" y="67"/>
                    <a:pt x="59" y="67"/>
                  </a:cubicBezTo>
                  <a:cubicBezTo>
                    <a:pt x="59" y="63"/>
                    <a:pt x="59" y="63"/>
                    <a:pt x="59" y="63"/>
                  </a:cubicBezTo>
                  <a:close/>
                  <a:moveTo>
                    <a:pt x="59" y="35"/>
                  </a:moveTo>
                  <a:cubicBezTo>
                    <a:pt x="69" y="35"/>
                    <a:pt x="69" y="35"/>
                    <a:pt x="69" y="35"/>
                  </a:cubicBezTo>
                  <a:cubicBezTo>
                    <a:pt x="69" y="40"/>
                    <a:pt x="69" y="40"/>
                    <a:pt x="69" y="40"/>
                  </a:cubicBezTo>
                  <a:cubicBezTo>
                    <a:pt x="59" y="40"/>
                    <a:pt x="59" y="40"/>
                    <a:pt x="59" y="40"/>
                  </a:cubicBezTo>
                  <a:cubicBezTo>
                    <a:pt x="59" y="35"/>
                    <a:pt x="59" y="35"/>
                    <a:pt x="59" y="35"/>
                  </a:cubicBezTo>
                  <a:close/>
                  <a:moveTo>
                    <a:pt x="53" y="0"/>
                  </a:moveTo>
                  <a:cubicBezTo>
                    <a:pt x="53" y="21"/>
                    <a:pt x="53" y="21"/>
                    <a:pt x="53" y="21"/>
                  </a:cubicBezTo>
                  <a:cubicBezTo>
                    <a:pt x="77" y="21"/>
                    <a:pt x="77" y="21"/>
                    <a:pt x="77" y="21"/>
                  </a:cubicBezTo>
                  <a:cubicBezTo>
                    <a:pt x="79" y="21"/>
                    <a:pt x="81" y="19"/>
                    <a:pt x="81" y="17"/>
                  </a:cubicBezTo>
                  <a:cubicBezTo>
                    <a:pt x="81" y="4"/>
                    <a:pt x="81" y="4"/>
                    <a:pt x="81" y="4"/>
                  </a:cubicBezTo>
                  <a:cubicBezTo>
                    <a:pt x="81" y="2"/>
                    <a:pt x="79" y="0"/>
                    <a:pt x="77" y="0"/>
                  </a:cubicBezTo>
                  <a:cubicBezTo>
                    <a:pt x="53" y="0"/>
                    <a:pt x="53" y="0"/>
                    <a:pt x="53" y="0"/>
                  </a:cubicBezTo>
                  <a:close/>
                  <a:moveTo>
                    <a:pt x="53" y="27"/>
                  </a:moveTo>
                  <a:cubicBezTo>
                    <a:pt x="53" y="48"/>
                    <a:pt x="53" y="48"/>
                    <a:pt x="53" y="48"/>
                  </a:cubicBezTo>
                  <a:cubicBezTo>
                    <a:pt x="77" y="48"/>
                    <a:pt x="77" y="48"/>
                    <a:pt x="77" y="48"/>
                  </a:cubicBezTo>
                  <a:cubicBezTo>
                    <a:pt x="79" y="48"/>
                    <a:pt x="81" y="46"/>
                    <a:pt x="81" y="44"/>
                  </a:cubicBezTo>
                  <a:cubicBezTo>
                    <a:pt x="81" y="31"/>
                    <a:pt x="81" y="31"/>
                    <a:pt x="81" y="31"/>
                  </a:cubicBezTo>
                  <a:cubicBezTo>
                    <a:pt x="81" y="29"/>
                    <a:pt x="79" y="27"/>
                    <a:pt x="77" y="27"/>
                  </a:cubicBezTo>
                  <a:lnTo>
                    <a:pt x="53" y="27"/>
                  </a:ln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solidFill>
                  <a:schemeClr val="tx1">
                    <a:lumMod val="65000"/>
                    <a:lumOff val="35000"/>
                  </a:schemeClr>
                </a:solidFill>
                <a:latin typeface="Arial" panose="020B0604020202020204" pitchFamily="34" charset="0"/>
                <a:cs typeface="Arial" panose="020B0604020202020204" pitchFamily="34" charset="0"/>
              </a:endParaRPr>
            </a:p>
          </p:txBody>
        </p:sp>
      </p:grpSp>
      <p:grpSp>
        <p:nvGrpSpPr>
          <p:cNvPr id="22" name="组合 21"/>
          <p:cNvGrpSpPr/>
          <p:nvPr/>
        </p:nvGrpSpPr>
        <p:grpSpPr>
          <a:xfrm>
            <a:off x="3577781" y="2743545"/>
            <a:ext cx="662866" cy="663125"/>
            <a:chOff x="8125599" y="1434035"/>
            <a:chExt cx="2036802" cy="2036802"/>
          </a:xfrm>
        </p:grpSpPr>
        <p:sp>
          <p:nvSpPr>
            <p:cNvPr id="23" name="椭圆 22"/>
            <p:cNvSpPr/>
            <p:nvPr/>
          </p:nvSpPr>
          <p:spPr>
            <a:xfrm>
              <a:off x="8125599" y="1434035"/>
              <a:ext cx="2036802" cy="203680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24" name="Freeform 261"/>
            <p:cNvSpPr/>
            <p:nvPr/>
          </p:nvSpPr>
          <p:spPr bwMode="auto">
            <a:xfrm>
              <a:off x="8628544" y="1966960"/>
              <a:ext cx="1000932" cy="1000932"/>
            </a:xfrm>
            <a:custGeom>
              <a:avLst/>
              <a:gdLst>
                <a:gd name="T0" fmla="*/ 84 w 86"/>
                <a:gd name="T1" fmla="*/ 13 h 86"/>
                <a:gd name="T2" fmla="*/ 74 w 86"/>
                <a:gd name="T3" fmla="*/ 1 h 86"/>
                <a:gd name="T4" fmla="*/ 72 w 86"/>
                <a:gd name="T5" fmla="*/ 1 h 86"/>
                <a:gd name="T6" fmla="*/ 71 w 86"/>
                <a:gd name="T7" fmla="*/ 1 h 86"/>
                <a:gd name="T8" fmla="*/ 69 w 86"/>
                <a:gd name="T9" fmla="*/ 4 h 86"/>
                <a:gd name="T10" fmla="*/ 69 w 86"/>
                <a:gd name="T11" fmla="*/ 10 h 86"/>
                <a:gd name="T12" fmla="*/ 59 w 86"/>
                <a:gd name="T13" fmla="*/ 10 h 86"/>
                <a:gd name="T14" fmla="*/ 59 w 86"/>
                <a:gd name="T15" fmla="*/ 1 h 86"/>
                <a:gd name="T16" fmla="*/ 58 w 86"/>
                <a:gd name="T17" fmla="*/ 0 h 86"/>
                <a:gd name="T18" fmla="*/ 46 w 86"/>
                <a:gd name="T19" fmla="*/ 0 h 86"/>
                <a:gd name="T20" fmla="*/ 45 w 86"/>
                <a:gd name="T21" fmla="*/ 1 h 86"/>
                <a:gd name="T22" fmla="*/ 45 w 86"/>
                <a:gd name="T23" fmla="*/ 10 h 86"/>
                <a:gd name="T24" fmla="*/ 44 w 86"/>
                <a:gd name="T25" fmla="*/ 13 h 86"/>
                <a:gd name="T26" fmla="*/ 44 w 86"/>
                <a:gd name="T27" fmla="*/ 21 h 86"/>
                <a:gd name="T28" fmla="*/ 45 w 86"/>
                <a:gd name="T29" fmla="*/ 24 h 86"/>
                <a:gd name="T30" fmla="*/ 45 w 86"/>
                <a:gd name="T31" fmla="*/ 27 h 86"/>
                <a:gd name="T32" fmla="*/ 37 w 86"/>
                <a:gd name="T33" fmla="*/ 27 h 86"/>
                <a:gd name="T34" fmla="*/ 37 w 86"/>
                <a:gd name="T35" fmla="*/ 21 h 86"/>
                <a:gd name="T36" fmla="*/ 34 w 86"/>
                <a:gd name="T37" fmla="*/ 18 h 86"/>
                <a:gd name="T38" fmla="*/ 32 w 86"/>
                <a:gd name="T39" fmla="*/ 18 h 86"/>
                <a:gd name="T40" fmla="*/ 29 w 86"/>
                <a:gd name="T41" fmla="*/ 18 h 86"/>
                <a:gd name="T42" fmla="*/ 3 w 86"/>
                <a:gd name="T43" fmla="*/ 30 h 86"/>
                <a:gd name="T44" fmla="*/ 0 w 86"/>
                <a:gd name="T45" fmla="*/ 34 h 86"/>
                <a:gd name="T46" fmla="*/ 3 w 86"/>
                <a:gd name="T47" fmla="*/ 38 h 86"/>
                <a:gd name="T48" fmla="*/ 29 w 86"/>
                <a:gd name="T49" fmla="*/ 50 h 86"/>
                <a:gd name="T50" fmla="*/ 31 w 86"/>
                <a:gd name="T51" fmla="*/ 51 h 86"/>
                <a:gd name="T52" fmla="*/ 34 w 86"/>
                <a:gd name="T53" fmla="*/ 50 h 86"/>
                <a:gd name="T54" fmla="*/ 37 w 86"/>
                <a:gd name="T55" fmla="*/ 47 h 86"/>
                <a:gd name="T56" fmla="*/ 37 w 86"/>
                <a:gd name="T57" fmla="*/ 42 h 86"/>
                <a:gd name="T58" fmla="*/ 45 w 86"/>
                <a:gd name="T59" fmla="*/ 42 h 86"/>
                <a:gd name="T60" fmla="*/ 45 w 86"/>
                <a:gd name="T61" fmla="*/ 85 h 86"/>
                <a:gd name="T62" fmla="*/ 46 w 86"/>
                <a:gd name="T63" fmla="*/ 86 h 86"/>
                <a:gd name="T64" fmla="*/ 58 w 86"/>
                <a:gd name="T65" fmla="*/ 86 h 86"/>
                <a:gd name="T66" fmla="*/ 59 w 86"/>
                <a:gd name="T67" fmla="*/ 85 h 86"/>
                <a:gd name="T68" fmla="*/ 59 w 86"/>
                <a:gd name="T69" fmla="*/ 41 h 86"/>
                <a:gd name="T70" fmla="*/ 62 w 86"/>
                <a:gd name="T71" fmla="*/ 38 h 86"/>
                <a:gd name="T72" fmla="*/ 62 w 86"/>
                <a:gd name="T73" fmla="*/ 30 h 86"/>
                <a:gd name="T74" fmla="*/ 59 w 86"/>
                <a:gd name="T75" fmla="*/ 27 h 86"/>
                <a:gd name="T76" fmla="*/ 59 w 86"/>
                <a:gd name="T77" fmla="*/ 25 h 86"/>
                <a:gd name="T78" fmla="*/ 69 w 86"/>
                <a:gd name="T79" fmla="*/ 25 h 86"/>
                <a:gd name="T80" fmla="*/ 69 w 86"/>
                <a:gd name="T81" fmla="*/ 30 h 86"/>
                <a:gd name="T82" fmla="*/ 71 w 86"/>
                <a:gd name="T83" fmla="*/ 33 h 86"/>
                <a:gd name="T84" fmla="*/ 73 w 86"/>
                <a:gd name="T85" fmla="*/ 34 h 86"/>
                <a:gd name="T86" fmla="*/ 74 w 86"/>
                <a:gd name="T87" fmla="*/ 33 h 86"/>
                <a:gd name="T88" fmla="*/ 84 w 86"/>
                <a:gd name="T89" fmla="*/ 21 h 86"/>
                <a:gd name="T90" fmla="*/ 86 w 86"/>
                <a:gd name="T91" fmla="*/ 17 h 86"/>
                <a:gd name="T92" fmla="*/ 84 w 86"/>
                <a:gd name="T93"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6" h="86">
                  <a:moveTo>
                    <a:pt x="84" y="13"/>
                  </a:moveTo>
                  <a:cubicBezTo>
                    <a:pt x="74" y="1"/>
                    <a:pt x="74" y="1"/>
                    <a:pt x="74" y="1"/>
                  </a:cubicBezTo>
                  <a:cubicBezTo>
                    <a:pt x="73" y="1"/>
                    <a:pt x="73" y="1"/>
                    <a:pt x="72" y="1"/>
                  </a:cubicBezTo>
                  <a:cubicBezTo>
                    <a:pt x="72" y="1"/>
                    <a:pt x="71" y="1"/>
                    <a:pt x="71" y="1"/>
                  </a:cubicBezTo>
                  <a:cubicBezTo>
                    <a:pt x="70" y="2"/>
                    <a:pt x="69" y="3"/>
                    <a:pt x="69" y="4"/>
                  </a:cubicBezTo>
                  <a:cubicBezTo>
                    <a:pt x="69" y="10"/>
                    <a:pt x="69" y="10"/>
                    <a:pt x="69" y="10"/>
                  </a:cubicBezTo>
                  <a:cubicBezTo>
                    <a:pt x="59" y="10"/>
                    <a:pt x="59" y="10"/>
                    <a:pt x="59" y="10"/>
                  </a:cubicBezTo>
                  <a:cubicBezTo>
                    <a:pt x="59" y="1"/>
                    <a:pt x="59" y="1"/>
                    <a:pt x="59" y="1"/>
                  </a:cubicBezTo>
                  <a:cubicBezTo>
                    <a:pt x="59" y="1"/>
                    <a:pt x="59" y="0"/>
                    <a:pt x="58" y="0"/>
                  </a:cubicBezTo>
                  <a:cubicBezTo>
                    <a:pt x="46" y="0"/>
                    <a:pt x="46" y="0"/>
                    <a:pt x="46" y="0"/>
                  </a:cubicBezTo>
                  <a:cubicBezTo>
                    <a:pt x="45" y="0"/>
                    <a:pt x="45" y="1"/>
                    <a:pt x="45" y="1"/>
                  </a:cubicBezTo>
                  <a:cubicBezTo>
                    <a:pt x="45" y="10"/>
                    <a:pt x="45" y="10"/>
                    <a:pt x="45" y="10"/>
                  </a:cubicBezTo>
                  <a:cubicBezTo>
                    <a:pt x="44" y="11"/>
                    <a:pt x="44" y="12"/>
                    <a:pt x="44" y="13"/>
                  </a:cubicBezTo>
                  <a:cubicBezTo>
                    <a:pt x="44" y="21"/>
                    <a:pt x="44" y="21"/>
                    <a:pt x="44" y="21"/>
                  </a:cubicBezTo>
                  <a:cubicBezTo>
                    <a:pt x="44" y="22"/>
                    <a:pt x="44" y="23"/>
                    <a:pt x="45" y="24"/>
                  </a:cubicBezTo>
                  <a:cubicBezTo>
                    <a:pt x="45" y="27"/>
                    <a:pt x="45" y="27"/>
                    <a:pt x="45" y="27"/>
                  </a:cubicBezTo>
                  <a:cubicBezTo>
                    <a:pt x="37" y="27"/>
                    <a:pt x="37" y="27"/>
                    <a:pt x="37" y="27"/>
                  </a:cubicBezTo>
                  <a:cubicBezTo>
                    <a:pt x="37" y="21"/>
                    <a:pt x="37" y="21"/>
                    <a:pt x="37" y="21"/>
                  </a:cubicBezTo>
                  <a:cubicBezTo>
                    <a:pt x="37" y="20"/>
                    <a:pt x="36" y="19"/>
                    <a:pt x="34" y="18"/>
                  </a:cubicBezTo>
                  <a:cubicBezTo>
                    <a:pt x="34" y="18"/>
                    <a:pt x="33" y="18"/>
                    <a:pt x="32" y="18"/>
                  </a:cubicBezTo>
                  <a:cubicBezTo>
                    <a:pt x="31" y="18"/>
                    <a:pt x="30" y="18"/>
                    <a:pt x="29" y="18"/>
                  </a:cubicBezTo>
                  <a:cubicBezTo>
                    <a:pt x="3" y="30"/>
                    <a:pt x="3" y="30"/>
                    <a:pt x="3" y="30"/>
                  </a:cubicBezTo>
                  <a:cubicBezTo>
                    <a:pt x="1" y="31"/>
                    <a:pt x="0" y="33"/>
                    <a:pt x="0" y="34"/>
                  </a:cubicBezTo>
                  <a:cubicBezTo>
                    <a:pt x="0" y="36"/>
                    <a:pt x="1" y="38"/>
                    <a:pt x="3" y="38"/>
                  </a:cubicBezTo>
                  <a:cubicBezTo>
                    <a:pt x="29" y="50"/>
                    <a:pt x="29" y="50"/>
                    <a:pt x="29" y="50"/>
                  </a:cubicBezTo>
                  <a:cubicBezTo>
                    <a:pt x="29" y="51"/>
                    <a:pt x="30" y="51"/>
                    <a:pt x="31" y="51"/>
                  </a:cubicBezTo>
                  <a:cubicBezTo>
                    <a:pt x="32" y="51"/>
                    <a:pt x="33" y="51"/>
                    <a:pt x="34" y="50"/>
                  </a:cubicBezTo>
                  <a:cubicBezTo>
                    <a:pt x="36" y="50"/>
                    <a:pt x="37" y="48"/>
                    <a:pt x="37" y="47"/>
                  </a:cubicBezTo>
                  <a:cubicBezTo>
                    <a:pt x="37" y="42"/>
                    <a:pt x="37" y="42"/>
                    <a:pt x="37" y="42"/>
                  </a:cubicBezTo>
                  <a:cubicBezTo>
                    <a:pt x="45" y="42"/>
                    <a:pt x="45" y="42"/>
                    <a:pt x="45" y="42"/>
                  </a:cubicBezTo>
                  <a:cubicBezTo>
                    <a:pt x="45" y="85"/>
                    <a:pt x="45" y="85"/>
                    <a:pt x="45" y="85"/>
                  </a:cubicBezTo>
                  <a:cubicBezTo>
                    <a:pt x="45" y="86"/>
                    <a:pt x="45" y="86"/>
                    <a:pt x="46" y="86"/>
                  </a:cubicBezTo>
                  <a:cubicBezTo>
                    <a:pt x="58" y="86"/>
                    <a:pt x="58" y="86"/>
                    <a:pt x="58" y="86"/>
                  </a:cubicBezTo>
                  <a:cubicBezTo>
                    <a:pt x="59" y="86"/>
                    <a:pt x="59" y="86"/>
                    <a:pt x="59" y="85"/>
                  </a:cubicBezTo>
                  <a:cubicBezTo>
                    <a:pt x="59" y="41"/>
                    <a:pt x="59" y="41"/>
                    <a:pt x="59" y="41"/>
                  </a:cubicBezTo>
                  <a:cubicBezTo>
                    <a:pt x="61" y="41"/>
                    <a:pt x="62" y="40"/>
                    <a:pt x="62" y="38"/>
                  </a:cubicBezTo>
                  <a:cubicBezTo>
                    <a:pt x="62" y="30"/>
                    <a:pt x="62" y="30"/>
                    <a:pt x="62" y="30"/>
                  </a:cubicBezTo>
                  <a:cubicBezTo>
                    <a:pt x="62" y="29"/>
                    <a:pt x="61" y="28"/>
                    <a:pt x="59" y="27"/>
                  </a:cubicBezTo>
                  <a:cubicBezTo>
                    <a:pt x="59" y="25"/>
                    <a:pt x="59" y="25"/>
                    <a:pt x="59" y="25"/>
                  </a:cubicBezTo>
                  <a:cubicBezTo>
                    <a:pt x="69" y="25"/>
                    <a:pt x="69" y="25"/>
                    <a:pt x="69" y="25"/>
                  </a:cubicBezTo>
                  <a:cubicBezTo>
                    <a:pt x="69" y="30"/>
                    <a:pt x="69" y="30"/>
                    <a:pt x="69" y="30"/>
                  </a:cubicBezTo>
                  <a:cubicBezTo>
                    <a:pt x="69" y="31"/>
                    <a:pt x="70" y="33"/>
                    <a:pt x="71" y="33"/>
                  </a:cubicBezTo>
                  <a:cubicBezTo>
                    <a:pt x="71" y="34"/>
                    <a:pt x="72" y="34"/>
                    <a:pt x="73" y="34"/>
                  </a:cubicBezTo>
                  <a:cubicBezTo>
                    <a:pt x="73" y="34"/>
                    <a:pt x="74" y="34"/>
                    <a:pt x="74" y="33"/>
                  </a:cubicBezTo>
                  <a:cubicBezTo>
                    <a:pt x="84" y="21"/>
                    <a:pt x="84" y="21"/>
                    <a:pt x="84" y="21"/>
                  </a:cubicBezTo>
                  <a:cubicBezTo>
                    <a:pt x="85" y="21"/>
                    <a:pt x="86" y="19"/>
                    <a:pt x="86" y="17"/>
                  </a:cubicBezTo>
                  <a:cubicBezTo>
                    <a:pt x="86" y="16"/>
                    <a:pt x="85" y="14"/>
                    <a:pt x="84" y="13"/>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grpSp>
        <p:nvGrpSpPr>
          <p:cNvPr id="25" name="组合 24"/>
          <p:cNvGrpSpPr/>
          <p:nvPr/>
        </p:nvGrpSpPr>
        <p:grpSpPr>
          <a:xfrm>
            <a:off x="5853059" y="3253627"/>
            <a:ext cx="662866" cy="663125"/>
            <a:chOff x="8125599" y="1434035"/>
            <a:chExt cx="2036802" cy="2036802"/>
          </a:xfrm>
        </p:grpSpPr>
        <p:sp>
          <p:nvSpPr>
            <p:cNvPr id="26" name="椭圆 25"/>
            <p:cNvSpPr/>
            <p:nvPr/>
          </p:nvSpPr>
          <p:spPr>
            <a:xfrm>
              <a:off x="8125599" y="1434035"/>
              <a:ext cx="2036802" cy="20368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nvGrpSpPr>
            <p:cNvPr id="27" name="组合 26"/>
            <p:cNvGrpSpPr>
              <a:grpSpLocks noChangeAspect="1"/>
            </p:cNvGrpSpPr>
            <p:nvPr/>
          </p:nvGrpSpPr>
          <p:grpSpPr>
            <a:xfrm>
              <a:off x="8518659" y="1890295"/>
              <a:ext cx="1310642" cy="1124283"/>
              <a:chOff x="5084763" y="971548"/>
              <a:chExt cx="323865" cy="277813"/>
            </a:xfrm>
            <a:solidFill>
              <a:schemeClr val="bg1">
                <a:lumMod val="95000"/>
              </a:schemeClr>
            </a:solidFill>
          </p:grpSpPr>
          <p:sp>
            <p:nvSpPr>
              <p:cNvPr id="28" name="Freeform 301"/>
              <p:cNvSpPr>
                <a:spLocks noEditPoints="1"/>
              </p:cNvSpPr>
              <p:nvPr/>
            </p:nvSpPr>
            <p:spPr bwMode="auto">
              <a:xfrm>
                <a:off x="5191140" y="1031873"/>
                <a:ext cx="217488" cy="217488"/>
              </a:xfrm>
              <a:custGeom>
                <a:avLst/>
                <a:gdLst>
                  <a:gd name="T0" fmla="*/ 6 w 58"/>
                  <a:gd name="T1" fmla="*/ 14 h 58"/>
                  <a:gd name="T2" fmla="*/ 7 w 58"/>
                  <a:gd name="T3" fmla="*/ 19 h 58"/>
                  <a:gd name="T4" fmla="*/ 4 w 58"/>
                  <a:gd name="T5" fmla="*/ 20 h 58"/>
                  <a:gd name="T6" fmla="*/ 0 w 58"/>
                  <a:gd name="T7" fmla="*/ 23 h 58"/>
                  <a:gd name="T8" fmla="*/ 2 w 58"/>
                  <a:gd name="T9" fmla="*/ 27 h 58"/>
                  <a:gd name="T10" fmla="*/ 5 w 58"/>
                  <a:gd name="T11" fmla="*/ 31 h 58"/>
                  <a:gd name="T12" fmla="*/ 2 w 58"/>
                  <a:gd name="T13" fmla="*/ 34 h 58"/>
                  <a:gd name="T14" fmla="*/ 1 w 58"/>
                  <a:gd name="T15" fmla="*/ 38 h 58"/>
                  <a:gd name="T16" fmla="*/ 5 w 58"/>
                  <a:gd name="T17" fmla="*/ 41 h 58"/>
                  <a:gd name="T18" fmla="*/ 8 w 58"/>
                  <a:gd name="T19" fmla="*/ 42 h 58"/>
                  <a:gd name="T20" fmla="*/ 8 w 58"/>
                  <a:gd name="T21" fmla="*/ 46 h 58"/>
                  <a:gd name="T22" fmla="*/ 9 w 58"/>
                  <a:gd name="T23" fmla="*/ 51 h 58"/>
                  <a:gd name="T24" fmla="*/ 14 w 58"/>
                  <a:gd name="T25" fmla="*/ 51 h 58"/>
                  <a:gd name="T26" fmla="*/ 18 w 58"/>
                  <a:gd name="T27" fmla="*/ 51 h 58"/>
                  <a:gd name="T28" fmla="*/ 19 w 58"/>
                  <a:gd name="T29" fmla="*/ 54 h 58"/>
                  <a:gd name="T30" fmla="*/ 22 w 58"/>
                  <a:gd name="T31" fmla="*/ 58 h 58"/>
                  <a:gd name="T32" fmla="*/ 27 w 58"/>
                  <a:gd name="T33" fmla="*/ 56 h 58"/>
                  <a:gd name="T34" fmla="*/ 31 w 58"/>
                  <a:gd name="T35" fmla="*/ 53 h 58"/>
                  <a:gd name="T36" fmla="*/ 33 w 58"/>
                  <a:gd name="T37" fmla="*/ 56 h 58"/>
                  <a:gd name="T38" fmla="*/ 38 w 58"/>
                  <a:gd name="T39" fmla="*/ 57 h 58"/>
                  <a:gd name="T40" fmla="*/ 40 w 58"/>
                  <a:gd name="T41" fmla="*/ 53 h 58"/>
                  <a:gd name="T42" fmla="*/ 42 w 58"/>
                  <a:gd name="T43" fmla="*/ 49 h 58"/>
                  <a:gd name="T44" fmla="*/ 46 w 58"/>
                  <a:gd name="T45" fmla="*/ 50 h 58"/>
                  <a:gd name="T46" fmla="*/ 50 w 58"/>
                  <a:gd name="T47" fmla="*/ 49 h 58"/>
                  <a:gd name="T48" fmla="*/ 51 w 58"/>
                  <a:gd name="T49" fmla="*/ 44 h 58"/>
                  <a:gd name="T50" fmla="*/ 50 w 58"/>
                  <a:gd name="T51" fmla="*/ 40 h 58"/>
                  <a:gd name="T52" fmla="*/ 54 w 58"/>
                  <a:gd name="T53" fmla="*/ 39 h 58"/>
                  <a:gd name="T54" fmla="*/ 57 w 58"/>
                  <a:gd name="T55" fmla="*/ 35 h 58"/>
                  <a:gd name="T56" fmla="*/ 55 w 58"/>
                  <a:gd name="T57" fmla="*/ 31 h 58"/>
                  <a:gd name="T58" fmla="*/ 52 w 58"/>
                  <a:gd name="T59" fmla="*/ 27 h 58"/>
                  <a:gd name="T60" fmla="*/ 55 w 58"/>
                  <a:gd name="T61" fmla="*/ 25 h 58"/>
                  <a:gd name="T62" fmla="*/ 56 w 58"/>
                  <a:gd name="T63" fmla="*/ 20 h 58"/>
                  <a:gd name="T64" fmla="*/ 53 w 58"/>
                  <a:gd name="T65" fmla="*/ 18 h 58"/>
                  <a:gd name="T66" fmla="*/ 48 w 58"/>
                  <a:gd name="T67" fmla="*/ 16 h 58"/>
                  <a:gd name="T68" fmla="*/ 49 w 58"/>
                  <a:gd name="T69" fmla="*/ 12 h 58"/>
                  <a:gd name="T70" fmla="*/ 48 w 58"/>
                  <a:gd name="T71" fmla="*/ 8 h 58"/>
                  <a:gd name="T72" fmla="*/ 44 w 58"/>
                  <a:gd name="T73" fmla="*/ 7 h 58"/>
                  <a:gd name="T74" fmla="*/ 39 w 58"/>
                  <a:gd name="T75" fmla="*/ 8 h 58"/>
                  <a:gd name="T76" fmla="*/ 38 w 58"/>
                  <a:gd name="T77" fmla="*/ 4 h 58"/>
                  <a:gd name="T78" fmla="*/ 35 w 58"/>
                  <a:gd name="T79" fmla="*/ 1 h 58"/>
                  <a:gd name="T80" fmla="*/ 30 w 58"/>
                  <a:gd name="T81" fmla="*/ 3 h 58"/>
                  <a:gd name="T82" fmla="*/ 27 w 58"/>
                  <a:gd name="T83" fmla="*/ 5 h 58"/>
                  <a:gd name="T84" fmla="*/ 24 w 58"/>
                  <a:gd name="T85" fmla="*/ 3 h 58"/>
                  <a:gd name="T86" fmla="*/ 20 w 58"/>
                  <a:gd name="T87" fmla="*/ 1 h 58"/>
                  <a:gd name="T88" fmla="*/ 17 w 58"/>
                  <a:gd name="T89" fmla="*/ 5 h 58"/>
                  <a:gd name="T90" fmla="*/ 15 w 58"/>
                  <a:gd name="T91" fmla="*/ 10 h 58"/>
                  <a:gd name="T92" fmla="*/ 12 w 58"/>
                  <a:gd name="T93" fmla="*/ 9 h 58"/>
                  <a:gd name="T94" fmla="*/ 7 w 58"/>
                  <a:gd name="T95" fmla="*/ 10 h 58"/>
                  <a:gd name="T96" fmla="*/ 6 w 58"/>
                  <a:gd name="T97" fmla="*/ 14 h 58"/>
                  <a:gd name="T98" fmla="*/ 23 w 58"/>
                  <a:gd name="T99" fmla="*/ 13 h 58"/>
                  <a:gd name="T100" fmla="*/ 45 w 58"/>
                  <a:gd name="T101" fmla="*/ 24 h 58"/>
                  <a:gd name="T102" fmla="*/ 34 w 58"/>
                  <a:gd name="T103" fmla="*/ 45 h 58"/>
                  <a:gd name="T104" fmla="*/ 13 w 58"/>
                  <a:gd name="T105" fmla="*/ 34 h 58"/>
                  <a:gd name="T106" fmla="*/ 23 w 58"/>
                  <a:gd name="T10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58">
                    <a:moveTo>
                      <a:pt x="6" y="14"/>
                    </a:moveTo>
                    <a:cubicBezTo>
                      <a:pt x="8" y="15"/>
                      <a:pt x="7" y="18"/>
                      <a:pt x="7" y="19"/>
                    </a:cubicBezTo>
                    <a:cubicBezTo>
                      <a:pt x="7" y="20"/>
                      <a:pt x="5" y="20"/>
                      <a:pt x="4" y="20"/>
                    </a:cubicBezTo>
                    <a:cubicBezTo>
                      <a:pt x="2" y="20"/>
                      <a:pt x="0" y="21"/>
                      <a:pt x="0" y="23"/>
                    </a:cubicBezTo>
                    <a:cubicBezTo>
                      <a:pt x="0" y="25"/>
                      <a:pt x="0" y="27"/>
                      <a:pt x="2" y="27"/>
                    </a:cubicBezTo>
                    <a:cubicBezTo>
                      <a:pt x="3" y="28"/>
                      <a:pt x="5" y="30"/>
                      <a:pt x="5" y="31"/>
                    </a:cubicBezTo>
                    <a:cubicBezTo>
                      <a:pt x="5" y="32"/>
                      <a:pt x="4" y="33"/>
                      <a:pt x="2" y="34"/>
                    </a:cubicBezTo>
                    <a:cubicBezTo>
                      <a:pt x="1" y="34"/>
                      <a:pt x="0" y="36"/>
                      <a:pt x="1" y="38"/>
                    </a:cubicBezTo>
                    <a:cubicBezTo>
                      <a:pt x="1" y="40"/>
                      <a:pt x="3" y="42"/>
                      <a:pt x="5" y="41"/>
                    </a:cubicBezTo>
                    <a:cubicBezTo>
                      <a:pt x="6" y="41"/>
                      <a:pt x="8" y="41"/>
                      <a:pt x="8" y="42"/>
                    </a:cubicBezTo>
                    <a:cubicBezTo>
                      <a:pt x="9" y="42"/>
                      <a:pt x="9" y="45"/>
                      <a:pt x="8" y="46"/>
                    </a:cubicBezTo>
                    <a:cubicBezTo>
                      <a:pt x="7" y="47"/>
                      <a:pt x="7" y="50"/>
                      <a:pt x="9" y="51"/>
                    </a:cubicBezTo>
                    <a:cubicBezTo>
                      <a:pt x="11" y="52"/>
                      <a:pt x="13" y="53"/>
                      <a:pt x="14" y="51"/>
                    </a:cubicBezTo>
                    <a:cubicBezTo>
                      <a:pt x="15" y="50"/>
                      <a:pt x="18" y="51"/>
                      <a:pt x="18" y="51"/>
                    </a:cubicBezTo>
                    <a:cubicBezTo>
                      <a:pt x="19" y="51"/>
                      <a:pt x="20" y="53"/>
                      <a:pt x="19" y="54"/>
                    </a:cubicBezTo>
                    <a:cubicBezTo>
                      <a:pt x="19" y="56"/>
                      <a:pt x="20" y="57"/>
                      <a:pt x="22" y="58"/>
                    </a:cubicBezTo>
                    <a:cubicBezTo>
                      <a:pt x="25" y="58"/>
                      <a:pt x="26" y="57"/>
                      <a:pt x="27" y="56"/>
                    </a:cubicBezTo>
                    <a:cubicBezTo>
                      <a:pt x="27" y="54"/>
                      <a:pt x="30" y="53"/>
                      <a:pt x="31" y="53"/>
                    </a:cubicBezTo>
                    <a:cubicBezTo>
                      <a:pt x="31" y="53"/>
                      <a:pt x="33" y="54"/>
                      <a:pt x="33" y="56"/>
                    </a:cubicBezTo>
                    <a:cubicBezTo>
                      <a:pt x="34" y="57"/>
                      <a:pt x="36" y="58"/>
                      <a:pt x="38" y="57"/>
                    </a:cubicBezTo>
                    <a:cubicBezTo>
                      <a:pt x="40" y="57"/>
                      <a:pt x="41" y="55"/>
                      <a:pt x="40" y="53"/>
                    </a:cubicBezTo>
                    <a:cubicBezTo>
                      <a:pt x="40" y="52"/>
                      <a:pt x="42" y="49"/>
                      <a:pt x="42" y="49"/>
                    </a:cubicBezTo>
                    <a:cubicBezTo>
                      <a:pt x="43" y="48"/>
                      <a:pt x="44" y="49"/>
                      <a:pt x="46" y="50"/>
                    </a:cubicBezTo>
                    <a:cubicBezTo>
                      <a:pt x="47" y="51"/>
                      <a:pt x="49" y="51"/>
                      <a:pt x="50" y="49"/>
                    </a:cubicBezTo>
                    <a:cubicBezTo>
                      <a:pt x="52" y="47"/>
                      <a:pt x="52" y="45"/>
                      <a:pt x="51" y="44"/>
                    </a:cubicBezTo>
                    <a:cubicBezTo>
                      <a:pt x="50" y="43"/>
                      <a:pt x="50" y="40"/>
                      <a:pt x="50" y="40"/>
                    </a:cubicBezTo>
                    <a:cubicBezTo>
                      <a:pt x="51" y="39"/>
                      <a:pt x="52" y="38"/>
                      <a:pt x="54" y="39"/>
                    </a:cubicBezTo>
                    <a:cubicBezTo>
                      <a:pt x="55" y="39"/>
                      <a:pt x="57" y="38"/>
                      <a:pt x="57" y="35"/>
                    </a:cubicBezTo>
                    <a:cubicBezTo>
                      <a:pt x="58" y="33"/>
                      <a:pt x="57" y="31"/>
                      <a:pt x="55" y="31"/>
                    </a:cubicBezTo>
                    <a:cubicBezTo>
                      <a:pt x="54" y="31"/>
                      <a:pt x="53" y="28"/>
                      <a:pt x="52" y="27"/>
                    </a:cubicBezTo>
                    <a:cubicBezTo>
                      <a:pt x="52" y="26"/>
                      <a:pt x="54" y="25"/>
                      <a:pt x="55" y="25"/>
                    </a:cubicBezTo>
                    <a:cubicBezTo>
                      <a:pt x="56" y="24"/>
                      <a:pt x="57" y="22"/>
                      <a:pt x="56" y="20"/>
                    </a:cubicBezTo>
                    <a:cubicBezTo>
                      <a:pt x="56" y="18"/>
                      <a:pt x="54" y="17"/>
                      <a:pt x="53" y="18"/>
                    </a:cubicBezTo>
                    <a:cubicBezTo>
                      <a:pt x="51" y="18"/>
                      <a:pt x="49" y="16"/>
                      <a:pt x="48" y="16"/>
                    </a:cubicBezTo>
                    <a:cubicBezTo>
                      <a:pt x="48" y="15"/>
                      <a:pt x="48" y="13"/>
                      <a:pt x="49" y="12"/>
                    </a:cubicBezTo>
                    <a:cubicBezTo>
                      <a:pt x="50" y="11"/>
                      <a:pt x="50" y="9"/>
                      <a:pt x="48" y="8"/>
                    </a:cubicBezTo>
                    <a:cubicBezTo>
                      <a:pt x="47" y="6"/>
                      <a:pt x="45" y="6"/>
                      <a:pt x="44" y="7"/>
                    </a:cubicBezTo>
                    <a:cubicBezTo>
                      <a:pt x="42" y="8"/>
                      <a:pt x="40" y="8"/>
                      <a:pt x="39" y="8"/>
                    </a:cubicBezTo>
                    <a:cubicBezTo>
                      <a:pt x="38" y="7"/>
                      <a:pt x="38" y="6"/>
                      <a:pt x="38" y="4"/>
                    </a:cubicBezTo>
                    <a:cubicBezTo>
                      <a:pt x="38" y="3"/>
                      <a:pt x="37" y="1"/>
                      <a:pt x="35" y="1"/>
                    </a:cubicBezTo>
                    <a:cubicBezTo>
                      <a:pt x="33" y="0"/>
                      <a:pt x="31" y="1"/>
                      <a:pt x="30" y="3"/>
                    </a:cubicBezTo>
                    <a:cubicBezTo>
                      <a:pt x="30" y="4"/>
                      <a:pt x="28" y="5"/>
                      <a:pt x="27" y="5"/>
                    </a:cubicBezTo>
                    <a:cubicBezTo>
                      <a:pt x="26" y="6"/>
                      <a:pt x="25" y="4"/>
                      <a:pt x="24" y="3"/>
                    </a:cubicBezTo>
                    <a:cubicBezTo>
                      <a:pt x="24" y="1"/>
                      <a:pt x="22" y="1"/>
                      <a:pt x="20" y="1"/>
                    </a:cubicBezTo>
                    <a:cubicBezTo>
                      <a:pt x="18" y="2"/>
                      <a:pt x="16" y="4"/>
                      <a:pt x="17" y="5"/>
                    </a:cubicBezTo>
                    <a:cubicBezTo>
                      <a:pt x="17" y="7"/>
                      <a:pt x="16" y="9"/>
                      <a:pt x="15" y="10"/>
                    </a:cubicBezTo>
                    <a:cubicBezTo>
                      <a:pt x="14" y="10"/>
                      <a:pt x="13" y="10"/>
                      <a:pt x="12" y="9"/>
                    </a:cubicBezTo>
                    <a:cubicBezTo>
                      <a:pt x="10" y="8"/>
                      <a:pt x="8" y="8"/>
                      <a:pt x="7" y="10"/>
                    </a:cubicBezTo>
                    <a:cubicBezTo>
                      <a:pt x="6" y="11"/>
                      <a:pt x="5" y="13"/>
                      <a:pt x="6" y="14"/>
                    </a:cubicBezTo>
                    <a:close/>
                    <a:moveTo>
                      <a:pt x="23" y="13"/>
                    </a:moveTo>
                    <a:cubicBezTo>
                      <a:pt x="32" y="10"/>
                      <a:pt x="42" y="15"/>
                      <a:pt x="45" y="24"/>
                    </a:cubicBezTo>
                    <a:cubicBezTo>
                      <a:pt x="47" y="33"/>
                      <a:pt x="43" y="42"/>
                      <a:pt x="34" y="45"/>
                    </a:cubicBezTo>
                    <a:cubicBezTo>
                      <a:pt x="25" y="48"/>
                      <a:pt x="15" y="43"/>
                      <a:pt x="13" y="34"/>
                    </a:cubicBezTo>
                    <a:cubicBezTo>
                      <a:pt x="10" y="26"/>
                      <a:pt x="15" y="16"/>
                      <a:pt x="23" y="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29" name="Freeform 302"/>
              <p:cNvSpPr>
                <a:spLocks noEditPoints="1"/>
              </p:cNvSpPr>
              <p:nvPr/>
            </p:nvSpPr>
            <p:spPr bwMode="auto">
              <a:xfrm>
                <a:off x="5084781" y="971548"/>
                <a:ext cx="139701" cy="139700"/>
              </a:xfrm>
              <a:custGeom>
                <a:avLst/>
                <a:gdLst>
                  <a:gd name="T0" fmla="*/ 4 w 37"/>
                  <a:gd name="T1" fmla="*/ 9 h 37"/>
                  <a:gd name="T2" fmla="*/ 5 w 37"/>
                  <a:gd name="T3" fmla="*/ 12 h 37"/>
                  <a:gd name="T4" fmla="*/ 2 w 37"/>
                  <a:gd name="T5" fmla="*/ 12 h 37"/>
                  <a:gd name="T6" fmla="*/ 0 w 37"/>
                  <a:gd name="T7" fmla="*/ 14 h 37"/>
                  <a:gd name="T8" fmla="*/ 1 w 37"/>
                  <a:gd name="T9" fmla="*/ 17 h 37"/>
                  <a:gd name="T10" fmla="*/ 3 w 37"/>
                  <a:gd name="T11" fmla="*/ 20 h 37"/>
                  <a:gd name="T12" fmla="*/ 2 w 37"/>
                  <a:gd name="T13" fmla="*/ 21 h 37"/>
                  <a:gd name="T14" fmla="*/ 1 w 37"/>
                  <a:gd name="T15" fmla="*/ 24 h 37"/>
                  <a:gd name="T16" fmla="*/ 3 w 37"/>
                  <a:gd name="T17" fmla="*/ 26 h 37"/>
                  <a:gd name="T18" fmla="*/ 5 w 37"/>
                  <a:gd name="T19" fmla="*/ 26 h 37"/>
                  <a:gd name="T20" fmla="*/ 5 w 37"/>
                  <a:gd name="T21" fmla="*/ 29 h 37"/>
                  <a:gd name="T22" fmla="*/ 6 w 37"/>
                  <a:gd name="T23" fmla="*/ 32 h 37"/>
                  <a:gd name="T24" fmla="*/ 9 w 37"/>
                  <a:gd name="T25" fmla="*/ 33 h 37"/>
                  <a:gd name="T26" fmla="*/ 12 w 37"/>
                  <a:gd name="T27" fmla="*/ 32 h 37"/>
                  <a:gd name="T28" fmla="*/ 12 w 37"/>
                  <a:gd name="T29" fmla="*/ 34 h 37"/>
                  <a:gd name="T30" fmla="*/ 15 w 37"/>
                  <a:gd name="T31" fmla="*/ 37 h 37"/>
                  <a:gd name="T32" fmla="*/ 17 w 37"/>
                  <a:gd name="T33" fmla="*/ 35 h 37"/>
                  <a:gd name="T34" fmla="*/ 20 w 37"/>
                  <a:gd name="T35" fmla="*/ 34 h 37"/>
                  <a:gd name="T36" fmla="*/ 21 w 37"/>
                  <a:gd name="T37" fmla="*/ 35 h 37"/>
                  <a:gd name="T38" fmla="*/ 24 w 37"/>
                  <a:gd name="T39" fmla="*/ 36 h 37"/>
                  <a:gd name="T40" fmla="*/ 26 w 37"/>
                  <a:gd name="T41" fmla="*/ 34 h 37"/>
                  <a:gd name="T42" fmla="*/ 27 w 37"/>
                  <a:gd name="T43" fmla="*/ 31 h 37"/>
                  <a:gd name="T44" fmla="*/ 29 w 37"/>
                  <a:gd name="T45" fmla="*/ 32 h 37"/>
                  <a:gd name="T46" fmla="*/ 32 w 37"/>
                  <a:gd name="T47" fmla="*/ 31 h 37"/>
                  <a:gd name="T48" fmla="*/ 33 w 37"/>
                  <a:gd name="T49" fmla="*/ 28 h 37"/>
                  <a:gd name="T50" fmla="*/ 32 w 37"/>
                  <a:gd name="T51" fmla="*/ 25 h 37"/>
                  <a:gd name="T52" fmla="*/ 35 w 37"/>
                  <a:gd name="T53" fmla="*/ 24 h 37"/>
                  <a:gd name="T54" fmla="*/ 37 w 37"/>
                  <a:gd name="T55" fmla="*/ 22 h 37"/>
                  <a:gd name="T56" fmla="*/ 36 w 37"/>
                  <a:gd name="T57" fmla="*/ 19 h 37"/>
                  <a:gd name="T58" fmla="*/ 34 w 37"/>
                  <a:gd name="T59" fmla="*/ 17 h 37"/>
                  <a:gd name="T60" fmla="*/ 35 w 37"/>
                  <a:gd name="T61" fmla="*/ 15 h 37"/>
                  <a:gd name="T62" fmla="*/ 36 w 37"/>
                  <a:gd name="T63" fmla="*/ 12 h 37"/>
                  <a:gd name="T64" fmla="*/ 34 w 37"/>
                  <a:gd name="T65" fmla="*/ 11 h 37"/>
                  <a:gd name="T66" fmla="*/ 31 w 37"/>
                  <a:gd name="T67" fmla="*/ 9 h 37"/>
                  <a:gd name="T68" fmla="*/ 32 w 37"/>
                  <a:gd name="T69" fmla="*/ 7 h 37"/>
                  <a:gd name="T70" fmla="*/ 31 w 37"/>
                  <a:gd name="T71" fmla="*/ 4 h 37"/>
                  <a:gd name="T72" fmla="*/ 28 w 37"/>
                  <a:gd name="T73" fmla="*/ 4 h 37"/>
                  <a:gd name="T74" fmla="*/ 25 w 37"/>
                  <a:gd name="T75" fmla="*/ 4 h 37"/>
                  <a:gd name="T76" fmla="*/ 25 w 37"/>
                  <a:gd name="T77" fmla="*/ 2 h 37"/>
                  <a:gd name="T78" fmla="*/ 22 w 37"/>
                  <a:gd name="T79" fmla="*/ 0 h 37"/>
                  <a:gd name="T80" fmla="*/ 20 w 37"/>
                  <a:gd name="T81" fmla="*/ 1 h 37"/>
                  <a:gd name="T82" fmla="*/ 17 w 37"/>
                  <a:gd name="T83" fmla="*/ 3 h 37"/>
                  <a:gd name="T84" fmla="*/ 16 w 37"/>
                  <a:gd name="T85" fmla="*/ 1 h 37"/>
                  <a:gd name="T86" fmla="*/ 13 w 37"/>
                  <a:gd name="T87" fmla="*/ 0 h 37"/>
                  <a:gd name="T88" fmla="*/ 11 w 37"/>
                  <a:gd name="T89" fmla="*/ 3 h 37"/>
                  <a:gd name="T90" fmla="*/ 10 w 37"/>
                  <a:gd name="T91" fmla="*/ 6 h 37"/>
                  <a:gd name="T92" fmla="*/ 8 w 37"/>
                  <a:gd name="T93" fmla="*/ 5 h 37"/>
                  <a:gd name="T94" fmla="*/ 5 w 37"/>
                  <a:gd name="T95" fmla="*/ 6 h 37"/>
                  <a:gd name="T96" fmla="*/ 4 w 37"/>
                  <a:gd name="T97" fmla="*/ 9 h 37"/>
                  <a:gd name="T98" fmla="*/ 15 w 37"/>
                  <a:gd name="T99" fmla="*/ 8 h 37"/>
                  <a:gd name="T100" fmla="*/ 29 w 37"/>
                  <a:gd name="T101" fmla="*/ 15 h 37"/>
                  <a:gd name="T102" fmla="*/ 22 w 37"/>
                  <a:gd name="T103" fmla="*/ 29 h 37"/>
                  <a:gd name="T104" fmla="*/ 8 w 37"/>
                  <a:gd name="T105" fmla="*/ 22 h 37"/>
                  <a:gd name="T106" fmla="*/ 15 w 37"/>
                  <a:gd name="T107"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37">
                    <a:moveTo>
                      <a:pt x="4" y="9"/>
                    </a:moveTo>
                    <a:cubicBezTo>
                      <a:pt x="5" y="9"/>
                      <a:pt x="5" y="11"/>
                      <a:pt x="5" y="12"/>
                    </a:cubicBezTo>
                    <a:cubicBezTo>
                      <a:pt x="4" y="12"/>
                      <a:pt x="3" y="12"/>
                      <a:pt x="2" y="12"/>
                    </a:cubicBezTo>
                    <a:cubicBezTo>
                      <a:pt x="1" y="12"/>
                      <a:pt x="0" y="13"/>
                      <a:pt x="0" y="14"/>
                    </a:cubicBezTo>
                    <a:cubicBezTo>
                      <a:pt x="0" y="16"/>
                      <a:pt x="0" y="17"/>
                      <a:pt x="1" y="17"/>
                    </a:cubicBezTo>
                    <a:cubicBezTo>
                      <a:pt x="2" y="17"/>
                      <a:pt x="3" y="19"/>
                      <a:pt x="3" y="20"/>
                    </a:cubicBezTo>
                    <a:cubicBezTo>
                      <a:pt x="3" y="20"/>
                      <a:pt x="2" y="21"/>
                      <a:pt x="2" y="21"/>
                    </a:cubicBezTo>
                    <a:cubicBezTo>
                      <a:pt x="1" y="21"/>
                      <a:pt x="0" y="23"/>
                      <a:pt x="1" y="24"/>
                    </a:cubicBezTo>
                    <a:cubicBezTo>
                      <a:pt x="1" y="25"/>
                      <a:pt x="2" y="26"/>
                      <a:pt x="3" y="26"/>
                    </a:cubicBezTo>
                    <a:cubicBezTo>
                      <a:pt x="4" y="26"/>
                      <a:pt x="5" y="26"/>
                      <a:pt x="5" y="26"/>
                    </a:cubicBezTo>
                    <a:cubicBezTo>
                      <a:pt x="6" y="27"/>
                      <a:pt x="6" y="28"/>
                      <a:pt x="5" y="29"/>
                    </a:cubicBezTo>
                    <a:cubicBezTo>
                      <a:pt x="5" y="30"/>
                      <a:pt x="5" y="31"/>
                      <a:pt x="6" y="32"/>
                    </a:cubicBezTo>
                    <a:cubicBezTo>
                      <a:pt x="7" y="33"/>
                      <a:pt x="8" y="33"/>
                      <a:pt x="9" y="33"/>
                    </a:cubicBezTo>
                    <a:cubicBezTo>
                      <a:pt x="10" y="32"/>
                      <a:pt x="11" y="32"/>
                      <a:pt x="12" y="32"/>
                    </a:cubicBezTo>
                    <a:cubicBezTo>
                      <a:pt x="12" y="32"/>
                      <a:pt x="13" y="33"/>
                      <a:pt x="12" y="34"/>
                    </a:cubicBezTo>
                    <a:cubicBezTo>
                      <a:pt x="12" y="35"/>
                      <a:pt x="13" y="36"/>
                      <a:pt x="15" y="37"/>
                    </a:cubicBezTo>
                    <a:cubicBezTo>
                      <a:pt x="16" y="37"/>
                      <a:pt x="17" y="36"/>
                      <a:pt x="17" y="35"/>
                    </a:cubicBezTo>
                    <a:cubicBezTo>
                      <a:pt x="18" y="34"/>
                      <a:pt x="19" y="34"/>
                      <a:pt x="20" y="34"/>
                    </a:cubicBezTo>
                    <a:cubicBezTo>
                      <a:pt x="20" y="34"/>
                      <a:pt x="21" y="34"/>
                      <a:pt x="21" y="35"/>
                    </a:cubicBezTo>
                    <a:cubicBezTo>
                      <a:pt x="22" y="36"/>
                      <a:pt x="23" y="37"/>
                      <a:pt x="24" y="36"/>
                    </a:cubicBezTo>
                    <a:cubicBezTo>
                      <a:pt x="26" y="36"/>
                      <a:pt x="26" y="35"/>
                      <a:pt x="26" y="34"/>
                    </a:cubicBezTo>
                    <a:cubicBezTo>
                      <a:pt x="26" y="33"/>
                      <a:pt x="27" y="31"/>
                      <a:pt x="27" y="31"/>
                    </a:cubicBezTo>
                    <a:cubicBezTo>
                      <a:pt x="28" y="31"/>
                      <a:pt x="29" y="31"/>
                      <a:pt x="29" y="32"/>
                    </a:cubicBezTo>
                    <a:cubicBezTo>
                      <a:pt x="30" y="32"/>
                      <a:pt x="32" y="32"/>
                      <a:pt x="32" y="31"/>
                    </a:cubicBezTo>
                    <a:cubicBezTo>
                      <a:pt x="33" y="30"/>
                      <a:pt x="34" y="28"/>
                      <a:pt x="33" y="28"/>
                    </a:cubicBezTo>
                    <a:cubicBezTo>
                      <a:pt x="32" y="27"/>
                      <a:pt x="32" y="25"/>
                      <a:pt x="32" y="25"/>
                    </a:cubicBezTo>
                    <a:cubicBezTo>
                      <a:pt x="33" y="24"/>
                      <a:pt x="34" y="24"/>
                      <a:pt x="35" y="24"/>
                    </a:cubicBezTo>
                    <a:cubicBezTo>
                      <a:pt x="36" y="24"/>
                      <a:pt x="37" y="24"/>
                      <a:pt x="37" y="22"/>
                    </a:cubicBezTo>
                    <a:cubicBezTo>
                      <a:pt x="37" y="21"/>
                      <a:pt x="37" y="20"/>
                      <a:pt x="36" y="19"/>
                    </a:cubicBezTo>
                    <a:cubicBezTo>
                      <a:pt x="35" y="19"/>
                      <a:pt x="34" y="18"/>
                      <a:pt x="34" y="17"/>
                    </a:cubicBezTo>
                    <a:cubicBezTo>
                      <a:pt x="34" y="16"/>
                      <a:pt x="35" y="16"/>
                      <a:pt x="35" y="15"/>
                    </a:cubicBezTo>
                    <a:cubicBezTo>
                      <a:pt x="36" y="15"/>
                      <a:pt x="37" y="14"/>
                      <a:pt x="36" y="12"/>
                    </a:cubicBezTo>
                    <a:cubicBezTo>
                      <a:pt x="36" y="11"/>
                      <a:pt x="35" y="10"/>
                      <a:pt x="34" y="11"/>
                    </a:cubicBezTo>
                    <a:cubicBezTo>
                      <a:pt x="33" y="11"/>
                      <a:pt x="31" y="10"/>
                      <a:pt x="31" y="9"/>
                    </a:cubicBezTo>
                    <a:cubicBezTo>
                      <a:pt x="31" y="9"/>
                      <a:pt x="31" y="8"/>
                      <a:pt x="32" y="7"/>
                    </a:cubicBezTo>
                    <a:cubicBezTo>
                      <a:pt x="32" y="7"/>
                      <a:pt x="32" y="5"/>
                      <a:pt x="31" y="4"/>
                    </a:cubicBezTo>
                    <a:cubicBezTo>
                      <a:pt x="30" y="3"/>
                      <a:pt x="29" y="3"/>
                      <a:pt x="28" y="4"/>
                    </a:cubicBezTo>
                    <a:cubicBezTo>
                      <a:pt x="27" y="5"/>
                      <a:pt x="26" y="5"/>
                      <a:pt x="25" y="4"/>
                    </a:cubicBezTo>
                    <a:cubicBezTo>
                      <a:pt x="25" y="4"/>
                      <a:pt x="24" y="3"/>
                      <a:pt x="25" y="2"/>
                    </a:cubicBezTo>
                    <a:cubicBezTo>
                      <a:pt x="25" y="1"/>
                      <a:pt x="24" y="0"/>
                      <a:pt x="22" y="0"/>
                    </a:cubicBezTo>
                    <a:cubicBezTo>
                      <a:pt x="21" y="0"/>
                      <a:pt x="20" y="0"/>
                      <a:pt x="20" y="1"/>
                    </a:cubicBezTo>
                    <a:cubicBezTo>
                      <a:pt x="19" y="2"/>
                      <a:pt x="18" y="3"/>
                      <a:pt x="17" y="3"/>
                    </a:cubicBezTo>
                    <a:cubicBezTo>
                      <a:pt x="17" y="3"/>
                      <a:pt x="16" y="2"/>
                      <a:pt x="16" y="1"/>
                    </a:cubicBezTo>
                    <a:cubicBezTo>
                      <a:pt x="15" y="0"/>
                      <a:pt x="14" y="0"/>
                      <a:pt x="13" y="0"/>
                    </a:cubicBezTo>
                    <a:cubicBezTo>
                      <a:pt x="11" y="1"/>
                      <a:pt x="11" y="2"/>
                      <a:pt x="11" y="3"/>
                    </a:cubicBezTo>
                    <a:cubicBezTo>
                      <a:pt x="11" y="4"/>
                      <a:pt x="10" y="5"/>
                      <a:pt x="10" y="6"/>
                    </a:cubicBezTo>
                    <a:cubicBezTo>
                      <a:pt x="9" y="6"/>
                      <a:pt x="8" y="6"/>
                      <a:pt x="8" y="5"/>
                    </a:cubicBezTo>
                    <a:cubicBezTo>
                      <a:pt x="7" y="4"/>
                      <a:pt x="5" y="5"/>
                      <a:pt x="5" y="6"/>
                    </a:cubicBezTo>
                    <a:cubicBezTo>
                      <a:pt x="4" y="7"/>
                      <a:pt x="3" y="8"/>
                      <a:pt x="4" y="9"/>
                    </a:cubicBezTo>
                    <a:close/>
                    <a:moveTo>
                      <a:pt x="15" y="8"/>
                    </a:moveTo>
                    <a:cubicBezTo>
                      <a:pt x="21" y="6"/>
                      <a:pt x="27" y="9"/>
                      <a:pt x="29" y="15"/>
                    </a:cubicBezTo>
                    <a:cubicBezTo>
                      <a:pt x="31" y="21"/>
                      <a:pt x="27" y="27"/>
                      <a:pt x="22" y="29"/>
                    </a:cubicBezTo>
                    <a:cubicBezTo>
                      <a:pt x="16" y="30"/>
                      <a:pt x="10" y="27"/>
                      <a:pt x="8" y="22"/>
                    </a:cubicBezTo>
                    <a:cubicBezTo>
                      <a:pt x="6" y="16"/>
                      <a:pt x="10" y="10"/>
                      <a:pt x="15" y="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30" name="Freeform 303"/>
              <p:cNvSpPr>
                <a:spLocks noEditPoints="1"/>
              </p:cNvSpPr>
              <p:nvPr/>
            </p:nvSpPr>
            <p:spPr bwMode="auto">
              <a:xfrm>
                <a:off x="5084763" y="1111250"/>
                <a:ext cx="109538" cy="104775"/>
              </a:xfrm>
              <a:custGeom>
                <a:avLst/>
                <a:gdLst>
                  <a:gd name="T0" fmla="*/ 3 w 29"/>
                  <a:gd name="T1" fmla="*/ 7 h 28"/>
                  <a:gd name="T2" fmla="*/ 4 w 29"/>
                  <a:gd name="T3" fmla="*/ 9 h 28"/>
                  <a:gd name="T4" fmla="*/ 2 w 29"/>
                  <a:gd name="T5" fmla="*/ 9 h 28"/>
                  <a:gd name="T6" fmla="*/ 0 w 29"/>
                  <a:gd name="T7" fmla="*/ 11 h 28"/>
                  <a:gd name="T8" fmla="*/ 1 w 29"/>
                  <a:gd name="T9" fmla="*/ 13 h 28"/>
                  <a:gd name="T10" fmla="*/ 3 w 29"/>
                  <a:gd name="T11" fmla="*/ 15 h 28"/>
                  <a:gd name="T12" fmla="*/ 1 w 29"/>
                  <a:gd name="T13" fmla="*/ 16 h 28"/>
                  <a:gd name="T14" fmla="*/ 1 w 29"/>
                  <a:gd name="T15" fmla="*/ 19 h 28"/>
                  <a:gd name="T16" fmla="*/ 3 w 29"/>
                  <a:gd name="T17" fmla="*/ 20 h 28"/>
                  <a:gd name="T18" fmla="*/ 4 w 29"/>
                  <a:gd name="T19" fmla="*/ 20 h 28"/>
                  <a:gd name="T20" fmla="*/ 4 w 29"/>
                  <a:gd name="T21" fmla="*/ 23 h 28"/>
                  <a:gd name="T22" fmla="*/ 5 w 29"/>
                  <a:gd name="T23" fmla="*/ 25 h 28"/>
                  <a:gd name="T24" fmla="*/ 7 w 29"/>
                  <a:gd name="T25" fmla="*/ 25 h 28"/>
                  <a:gd name="T26" fmla="*/ 9 w 29"/>
                  <a:gd name="T27" fmla="*/ 25 h 28"/>
                  <a:gd name="T28" fmla="*/ 10 w 29"/>
                  <a:gd name="T29" fmla="*/ 27 h 28"/>
                  <a:gd name="T30" fmla="*/ 11 w 29"/>
                  <a:gd name="T31" fmla="*/ 28 h 28"/>
                  <a:gd name="T32" fmla="*/ 13 w 29"/>
                  <a:gd name="T33" fmla="*/ 27 h 28"/>
                  <a:gd name="T34" fmla="*/ 15 w 29"/>
                  <a:gd name="T35" fmla="*/ 26 h 28"/>
                  <a:gd name="T36" fmla="*/ 17 w 29"/>
                  <a:gd name="T37" fmla="*/ 27 h 28"/>
                  <a:gd name="T38" fmla="*/ 19 w 29"/>
                  <a:gd name="T39" fmla="*/ 28 h 28"/>
                  <a:gd name="T40" fmla="*/ 20 w 29"/>
                  <a:gd name="T41" fmla="*/ 26 h 28"/>
                  <a:gd name="T42" fmla="*/ 21 w 29"/>
                  <a:gd name="T43" fmla="*/ 24 h 28"/>
                  <a:gd name="T44" fmla="*/ 23 w 29"/>
                  <a:gd name="T45" fmla="*/ 24 h 28"/>
                  <a:gd name="T46" fmla="*/ 25 w 29"/>
                  <a:gd name="T47" fmla="*/ 24 h 28"/>
                  <a:gd name="T48" fmla="*/ 25 w 29"/>
                  <a:gd name="T49" fmla="*/ 21 h 28"/>
                  <a:gd name="T50" fmla="*/ 25 w 29"/>
                  <a:gd name="T51" fmla="*/ 19 h 28"/>
                  <a:gd name="T52" fmla="*/ 27 w 29"/>
                  <a:gd name="T53" fmla="*/ 19 h 28"/>
                  <a:gd name="T54" fmla="*/ 29 w 29"/>
                  <a:gd name="T55" fmla="*/ 17 h 28"/>
                  <a:gd name="T56" fmla="*/ 28 w 29"/>
                  <a:gd name="T57" fmla="*/ 15 h 28"/>
                  <a:gd name="T58" fmla="*/ 26 w 29"/>
                  <a:gd name="T59" fmla="*/ 13 h 28"/>
                  <a:gd name="T60" fmla="*/ 27 w 29"/>
                  <a:gd name="T61" fmla="*/ 12 h 28"/>
                  <a:gd name="T62" fmla="*/ 28 w 29"/>
                  <a:gd name="T63" fmla="*/ 10 h 28"/>
                  <a:gd name="T64" fmla="*/ 26 w 29"/>
                  <a:gd name="T65" fmla="*/ 8 h 28"/>
                  <a:gd name="T66" fmla="*/ 24 w 29"/>
                  <a:gd name="T67" fmla="*/ 7 h 28"/>
                  <a:gd name="T68" fmla="*/ 25 w 29"/>
                  <a:gd name="T69" fmla="*/ 6 h 28"/>
                  <a:gd name="T70" fmla="*/ 24 w 29"/>
                  <a:gd name="T71" fmla="*/ 3 h 28"/>
                  <a:gd name="T72" fmla="*/ 22 w 29"/>
                  <a:gd name="T73" fmla="*/ 3 h 28"/>
                  <a:gd name="T74" fmla="*/ 19 w 29"/>
                  <a:gd name="T75" fmla="*/ 3 h 28"/>
                  <a:gd name="T76" fmla="*/ 19 w 29"/>
                  <a:gd name="T77" fmla="*/ 2 h 28"/>
                  <a:gd name="T78" fmla="*/ 17 w 29"/>
                  <a:gd name="T79" fmla="*/ 0 h 28"/>
                  <a:gd name="T80" fmla="*/ 15 w 29"/>
                  <a:gd name="T81" fmla="*/ 1 h 28"/>
                  <a:gd name="T82" fmla="*/ 13 w 29"/>
                  <a:gd name="T83" fmla="*/ 2 h 28"/>
                  <a:gd name="T84" fmla="*/ 12 w 29"/>
                  <a:gd name="T85" fmla="*/ 1 h 28"/>
                  <a:gd name="T86" fmla="*/ 10 w 29"/>
                  <a:gd name="T87" fmla="*/ 0 h 28"/>
                  <a:gd name="T88" fmla="*/ 9 w 29"/>
                  <a:gd name="T89" fmla="*/ 2 h 28"/>
                  <a:gd name="T90" fmla="*/ 8 w 29"/>
                  <a:gd name="T91" fmla="*/ 4 h 28"/>
                  <a:gd name="T92" fmla="*/ 6 w 29"/>
                  <a:gd name="T93" fmla="*/ 4 h 28"/>
                  <a:gd name="T94" fmla="*/ 4 w 29"/>
                  <a:gd name="T95" fmla="*/ 4 h 28"/>
                  <a:gd name="T96" fmla="*/ 3 w 29"/>
                  <a:gd name="T97" fmla="*/ 7 h 28"/>
                  <a:gd name="T98" fmla="*/ 12 w 29"/>
                  <a:gd name="T99" fmla="*/ 6 h 28"/>
                  <a:gd name="T100" fmla="*/ 22 w 29"/>
                  <a:gd name="T101" fmla="*/ 12 h 28"/>
                  <a:gd name="T102" fmla="*/ 17 w 29"/>
                  <a:gd name="T103" fmla="*/ 22 h 28"/>
                  <a:gd name="T104" fmla="*/ 6 w 29"/>
                  <a:gd name="T105" fmla="*/ 17 h 28"/>
                  <a:gd name="T106" fmla="*/ 12 w 29"/>
                  <a:gd name="T10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28">
                    <a:moveTo>
                      <a:pt x="3" y="7"/>
                    </a:moveTo>
                    <a:cubicBezTo>
                      <a:pt x="4" y="7"/>
                      <a:pt x="4" y="9"/>
                      <a:pt x="4" y="9"/>
                    </a:cubicBezTo>
                    <a:cubicBezTo>
                      <a:pt x="4" y="9"/>
                      <a:pt x="3" y="10"/>
                      <a:pt x="2" y="9"/>
                    </a:cubicBezTo>
                    <a:cubicBezTo>
                      <a:pt x="1" y="9"/>
                      <a:pt x="0" y="10"/>
                      <a:pt x="0" y="11"/>
                    </a:cubicBezTo>
                    <a:cubicBezTo>
                      <a:pt x="0" y="12"/>
                      <a:pt x="0" y="13"/>
                      <a:pt x="1" y="13"/>
                    </a:cubicBezTo>
                    <a:cubicBezTo>
                      <a:pt x="2" y="13"/>
                      <a:pt x="3" y="15"/>
                      <a:pt x="3" y="15"/>
                    </a:cubicBezTo>
                    <a:cubicBezTo>
                      <a:pt x="3" y="16"/>
                      <a:pt x="2" y="16"/>
                      <a:pt x="1" y="16"/>
                    </a:cubicBezTo>
                    <a:cubicBezTo>
                      <a:pt x="1" y="17"/>
                      <a:pt x="0" y="18"/>
                      <a:pt x="1" y="19"/>
                    </a:cubicBezTo>
                    <a:cubicBezTo>
                      <a:pt x="1" y="20"/>
                      <a:pt x="2" y="20"/>
                      <a:pt x="3" y="20"/>
                    </a:cubicBezTo>
                    <a:cubicBezTo>
                      <a:pt x="3" y="20"/>
                      <a:pt x="4" y="20"/>
                      <a:pt x="4" y="20"/>
                    </a:cubicBezTo>
                    <a:cubicBezTo>
                      <a:pt x="4" y="21"/>
                      <a:pt x="5" y="22"/>
                      <a:pt x="4" y="23"/>
                    </a:cubicBezTo>
                    <a:cubicBezTo>
                      <a:pt x="4" y="23"/>
                      <a:pt x="4" y="24"/>
                      <a:pt x="5" y="25"/>
                    </a:cubicBezTo>
                    <a:cubicBezTo>
                      <a:pt x="5" y="26"/>
                      <a:pt x="7" y="26"/>
                      <a:pt x="7" y="25"/>
                    </a:cubicBezTo>
                    <a:cubicBezTo>
                      <a:pt x="8" y="25"/>
                      <a:pt x="9" y="25"/>
                      <a:pt x="9" y="25"/>
                    </a:cubicBezTo>
                    <a:cubicBezTo>
                      <a:pt x="10" y="25"/>
                      <a:pt x="10" y="26"/>
                      <a:pt x="10" y="27"/>
                    </a:cubicBezTo>
                    <a:cubicBezTo>
                      <a:pt x="10" y="27"/>
                      <a:pt x="10" y="28"/>
                      <a:pt x="11" y="28"/>
                    </a:cubicBezTo>
                    <a:cubicBezTo>
                      <a:pt x="12" y="28"/>
                      <a:pt x="13" y="28"/>
                      <a:pt x="13" y="27"/>
                    </a:cubicBezTo>
                    <a:cubicBezTo>
                      <a:pt x="14" y="27"/>
                      <a:pt x="15" y="26"/>
                      <a:pt x="15" y="26"/>
                    </a:cubicBezTo>
                    <a:cubicBezTo>
                      <a:pt x="16" y="26"/>
                      <a:pt x="16" y="26"/>
                      <a:pt x="17" y="27"/>
                    </a:cubicBezTo>
                    <a:cubicBezTo>
                      <a:pt x="17" y="28"/>
                      <a:pt x="18" y="28"/>
                      <a:pt x="19" y="28"/>
                    </a:cubicBezTo>
                    <a:cubicBezTo>
                      <a:pt x="20" y="28"/>
                      <a:pt x="20" y="27"/>
                      <a:pt x="20" y="26"/>
                    </a:cubicBezTo>
                    <a:cubicBezTo>
                      <a:pt x="20" y="25"/>
                      <a:pt x="21" y="24"/>
                      <a:pt x="21" y="24"/>
                    </a:cubicBezTo>
                    <a:cubicBezTo>
                      <a:pt x="21" y="24"/>
                      <a:pt x="22" y="24"/>
                      <a:pt x="23" y="24"/>
                    </a:cubicBezTo>
                    <a:cubicBezTo>
                      <a:pt x="23" y="25"/>
                      <a:pt x="24" y="25"/>
                      <a:pt x="25" y="24"/>
                    </a:cubicBezTo>
                    <a:cubicBezTo>
                      <a:pt x="26" y="23"/>
                      <a:pt x="26" y="22"/>
                      <a:pt x="25" y="21"/>
                    </a:cubicBezTo>
                    <a:cubicBezTo>
                      <a:pt x="25" y="21"/>
                      <a:pt x="25" y="20"/>
                      <a:pt x="25" y="19"/>
                    </a:cubicBezTo>
                    <a:cubicBezTo>
                      <a:pt x="25" y="19"/>
                      <a:pt x="26" y="19"/>
                      <a:pt x="27" y="19"/>
                    </a:cubicBezTo>
                    <a:cubicBezTo>
                      <a:pt x="28" y="19"/>
                      <a:pt x="28" y="18"/>
                      <a:pt x="29" y="17"/>
                    </a:cubicBezTo>
                    <a:cubicBezTo>
                      <a:pt x="29" y="16"/>
                      <a:pt x="28" y="15"/>
                      <a:pt x="28" y="15"/>
                    </a:cubicBezTo>
                    <a:cubicBezTo>
                      <a:pt x="27" y="15"/>
                      <a:pt x="26" y="14"/>
                      <a:pt x="26" y="13"/>
                    </a:cubicBezTo>
                    <a:cubicBezTo>
                      <a:pt x="26" y="13"/>
                      <a:pt x="27" y="12"/>
                      <a:pt x="27" y="12"/>
                    </a:cubicBezTo>
                    <a:cubicBezTo>
                      <a:pt x="28" y="12"/>
                      <a:pt x="28" y="11"/>
                      <a:pt x="28" y="10"/>
                    </a:cubicBezTo>
                    <a:cubicBezTo>
                      <a:pt x="28" y="9"/>
                      <a:pt x="27" y="8"/>
                      <a:pt x="26" y="8"/>
                    </a:cubicBezTo>
                    <a:cubicBezTo>
                      <a:pt x="26" y="9"/>
                      <a:pt x="24" y="8"/>
                      <a:pt x="24" y="7"/>
                    </a:cubicBezTo>
                    <a:cubicBezTo>
                      <a:pt x="24" y="7"/>
                      <a:pt x="24" y="6"/>
                      <a:pt x="25" y="6"/>
                    </a:cubicBezTo>
                    <a:cubicBezTo>
                      <a:pt x="25" y="5"/>
                      <a:pt x="25" y="4"/>
                      <a:pt x="24" y="3"/>
                    </a:cubicBezTo>
                    <a:cubicBezTo>
                      <a:pt x="23" y="3"/>
                      <a:pt x="22" y="3"/>
                      <a:pt x="22" y="3"/>
                    </a:cubicBezTo>
                    <a:cubicBezTo>
                      <a:pt x="21" y="4"/>
                      <a:pt x="20" y="4"/>
                      <a:pt x="19" y="3"/>
                    </a:cubicBezTo>
                    <a:cubicBezTo>
                      <a:pt x="19" y="3"/>
                      <a:pt x="19" y="2"/>
                      <a:pt x="19" y="2"/>
                    </a:cubicBezTo>
                    <a:cubicBezTo>
                      <a:pt x="19" y="1"/>
                      <a:pt x="18" y="0"/>
                      <a:pt x="17" y="0"/>
                    </a:cubicBezTo>
                    <a:cubicBezTo>
                      <a:pt x="16" y="0"/>
                      <a:pt x="15" y="0"/>
                      <a:pt x="15" y="1"/>
                    </a:cubicBezTo>
                    <a:cubicBezTo>
                      <a:pt x="15" y="2"/>
                      <a:pt x="14" y="2"/>
                      <a:pt x="13" y="2"/>
                    </a:cubicBezTo>
                    <a:cubicBezTo>
                      <a:pt x="13" y="2"/>
                      <a:pt x="12" y="2"/>
                      <a:pt x="12" y="1"/>
                    </a:cubicBezTo>
                    <a:cubicBezTo>
                      <a:pt x="12" y="0"/>
                      <a:pt x="11" y="0"/>
                      <a:pt x="10" y="0"/>
                    </a:cubicBezTo>
                    <a:cubicBezTo>
                      <a:pt x="9" y="1"/>
                      <a:pt x="8" y="2"/>
                      <a:pt x="9" y="2"/>
                    </a:cubicBezTo>
                    <a:cubicBezTo>
                      <a:pt x="9" y="3"/>
                      <a:pt x="8" y="4"/>
                      <a:pt x="8" y="4"/>
                    </a:cubicBezTo>
                    <a:cubicBezTo>
                      <a:pt x="7" y="5"/>
                      <a:pt x="7" y="4"/>
                      <a:pt x="6" y="4"/>
                    </a:cubicBezTo>
                    <a:cubicBezTo>
                      <a:pt x="5" y="3"/>
                      <a:pt x="4" y="4"/>
                      <a:pt x="4" y="4"/>
                    </a:cubicBezTo>
                    <a:cubicBezTo>
                      <a:pt x="3" y="5"/>
                      <a:pt x="3" y="6"/>
                      <a:pt x="3" y="7"/>
                    </a:cubicBezTo>
                    <a:close/>
                    <a:moveTo>
                      <a:pt x="12" y="6"/>
                    </a:moveTo>
                    <a:cubicBezTo>
                      <a:pt x="16" y="5"/>
                      <a:pt x="21" y="7"/>
                      <a:pt x="22" y="12"/>
                    </a:cubicBezTo>
                    <a:cubicBezTo>
                      <a:pt x="24" y="16"/>
                      <a:pt x="21" y="21"/>
                      <a:pt x="17" y="22"/>
                    </a:cubicBezTo>
                    <a:cubicBezTo>
                      <a:pt x="13" y="23"/>
                      <a:pt x="8" y="21"/>
                      <a:pt x="6" y="17"/>
                    </a:cubicBezTo>
                    <a:cubicBezTo>
                      <a:pt x="5" y="12"/>
                      <a:pt x="7" y="8"/>
                      <a:pt x="12" y="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grpSp>
      <p:grpSp>
        <p:nvGrpSpPr>
          <p:cNvPr id="31" name="组合 30"/>
          <p:cNvGrpSpPr/>
          <p:nvPr/>
        </p:nvGrpSpPr>
        <p:grpSpPr>
          <a:xfrm>
            <a:off x="7982348" y="3849514"/>
            <a:ext cx="662866" cy="663125"/>
            <a:chOff x="8125599" y="1434035"/>
            <a:chExt cx="2036802" cy="2036802"/>
          </a:xfrm>
        </p:grpSpPr>
        <p:sp>
          <p:nvSpPr>
            <p:cNvPr id="32" name="椭圆 31"/>
            <p:cNvSpPr/>
            <p:nvPr/>
          </p:nvSpPr>
          <p:spPr>
            <a:xfrm>
              <a:off x="8125599" y="1434035"/>
              <a:ext cx="2036802" cy="203680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33" name="Freeform 9"/>
            <p:cNvSpPr>
              <a:spLocks noEditPoints="1"/>
            </p:cNvSpPr>
            <p:nvPr/>
          </p:nvSpPr>
          <p:spPr bwMode="auto">
            <a:xfrm rot="19469485">
              <a:off x="8577909" y="1818269"/>
              <a:ext cx="1162163" cy="1238355"/>
            </a:xfrm>
            <a:custGeom>
              <a:avLst/>
              <a:gdLst>
                <a:gd name="T0" fmla="*/ 147 w 243"/>
                <a:gd name="T1" fmla="*/ 240 h 269"/>
                <a:gd name="T2" fmla="*/ 90 w 243"/>
                <a:gd name="T3" fmla="*/ 234 h 269"/>
                <a:gd name="T4" fmla="*/ 147 w 243"/>
                <a:gd name="T5" fmla="*/ 227 h 269"/>
                <a:gd name="T6" fmla="*/ 147 w 243"/>
                <a:gd name="T7" fmla="*/ 243 h 269"/>
                <a:gd name="T8" fmla="*/ 90 w 243"/>
                <a:gd name="T9" fmla="*/ 252 h 269"/>
                <a:gd name="T10" fmla="*/ 96 w 243"/>
                <a:gd name="T11" fmla="*/ 256 h 269"/>
                <a:gd name="T12" fmla="*/ 105 w 243"/>
                <a:gd name="T13" fmla="*/ 262 h 269"/>
                <a:gd name="T14" fmla="*/ 126 w 243"/>
                <a:gd name="T15" fmla="*/ 269 h 269"/>
                <a:gd name="T16" fmla="*/ 138 w 243"/>
                <a:gd name="T17" fmla="*/ 261 h 269"/>
                <a:gd name="T18" fmla="*/ 147 w 243"/>
                <a:gd name="T19" fmla="*/ 256 h 269"/>
                <a:gd name="T20" fmla="*/ 147 w 243"/>
                <a:gd name="T21" fmla="*/ 243 h 269"/>
                <a:gd name="T22" fmla="*/ 128 w 243"/>
                <a:gd name="T23" fmla="*/ 32 h 269"/>
                <a:gd name="T24" fmla="*/ 122 w 243"/>
                <a:gd name="T25" fmla="*/ 0 h 269"/>
                <a:gd name="T26" fmla="*/ 115 w 243"/>
                <a:gd name="T27" fmla="*/ 32 h 269"/>
                <a:gd name="T28" fmla="*/ 54 w 243"/>
                <a:gd name="T29" fmla="*/ 63 h 269"/>
                <a:gd name="T30" fmla="*/ 63 w 243"/>
                <a:gd name="T31" fmla="*/ 63 h 269"/>
                <a:gd name="T32" fmla="*/ 45 w 243"/>
                <a:gd name="T33" fmla="*/ 36 h 269"/>
                <a:gd name="T34" fmla="*/ 36 w 243"/>
                <a:gd name="T35" fmla="*/ 45 h 269"/>
                <a:gd name="T36" fmla="*/ 38 w 243"/>
                <a:gd name="T37" fmla="*/ 122 h 269"/>
                <a:gd name="T38" fmla="*/ 6 w 243"/>
                <a:gd name="T39" fmla="*/ 115 h 269"/>
                <a:gd name="T40" fmla="*/ 6 w 243"/>
                <a:gd name="T41" fmla="*/ 128 h 269"/>
                <a:gd name="T42" fmla="*/ 38 w 243"/>
                <a:gd name="T43" fmla="*/ 122 h 269"/>
                <a:gd name="T44" fmla="*/ 36 w 243"/>
                <a:gd name="T45" fmla="*/ 199 h 269"/>
                <a:gd name="T46" fmla="*/ 40 w 243"/>
                <a:gd name="T47" fmla="*/ 209 h 269"/>
                <a:gd name="T48" fmla="*/ 63 w 243"/>
                <a:gd name="T49" fmla="*/ 189 h 269"/>
                <a:gd name="T50" fmla="*/ 54 w 243"/>
                <a:gd name="T51" fmla="*/ 180 h 269"/>
                <a:gd name="T52" fmla="*/ 180 w 243"/>
                <a:gd name="T53" fmla="*/ 180 h 269"/>
                <a:gd name="T54" fmla="*/ 199 w 243"/>
                <a:gd name="T55" fmla="*/ 208 h 269"/>
                <a:gd name="T56" fmla="*/ 208 w 243"/>
                <a:gd name="T57" fmla="*/ 208 h 269"/>
                <a:gd name="T58" fmla="*/ 189 w 243"/>
                <a:gd name="T59" fmla="*/ 180 h 269"/>
                <a:gd name="T60" fmla="*/ 211 w 243"/>
                <a:gd name="T61" fmla="*/ 115 h 269"/>
                <a:gd name="T62" fmla="*/ 211 w 243"/>
                <a:gd name="T63" fmla="*/ 128 h 269"/>
                <a:gd name="T64" fmla="*/ 243 w 243"/>
                <a:gd name="T65" fmla="*/ 122 h 269"/>
                <a:gd name="T66" fmla="*/ 185 w 243"/>
                <a:gd name="T67" fmla="*/ 65 h 269"/>
                <a:gd name="T68" fmla="*/ 208 w 243"/>
                <a:gd name="T69" fmla="*/ 45 h 269"/>
                <a:gd name="T70" fmla="*/ 199 w 243"/>
                <a:gd name="T71" fmla="*/ 36 h 269"/>
                <a:gd name="T72" fmla="*/ 180 w 243"/>
                <a:gd name="T73" fmla="*/ 63 h 269"/>
                <a:gd name="T74" fmla="*/ 154 w 243"/>
                <a:gd name="T75" fmla="*/ 218 h 269"/>
                <a:gd name="T76" fmla="*/ 96 w 243"/>
                <a:gd name="T77" fmla="*/ 224 h 269"/>
                <a:gd name="T78" fmla="*/ 96 w 243"/>
                <a:gd name="T79" fmla="*/ 211 h 269"/>
                <a:gd name="T80" fmla="*/ 122 w 243"/>
                <a:gd name="T81" fmla="*/ 58 h 269"/>
                <a:gd name="T82" fmla="*/ 148 w 243"/>
                <a:gd name="T83" fmla="*/ 211 h 269"/>
                <a:gd name="T84" fmla="*/ 107 w 243"/>
                <a:gd name="T85" fmla="*/ 76 h 269"/>
                <a:gd name="T86" fmla="*/ 67 w 243"/>
                <a:gd name="T87" fmla="*/ 111 h 269"/>
                <a:gd name="T88" fmla="*/ 72 w 243"/>
                <a:gd name="T89" fmla="*/ 117 h 269"/>
                <a:gd name="T90" fmla="*/ 104 w 243"/>
                <a:gd name="T91" fmla="*/ 82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3" h="269">
                  <a:moveTo>
                    <a:pt x="154" y="234"/>
                  </a:moveTo>
                  <a:cubicBezTo>
                    <a:pt x="154" y="237"/>
                    <a:pt x="151" y="240"/>
                    <a:pt x="147" y="240"/>
                  </a:cubicBezTo>
                  <a:cubicBezTo>
                    <a:pt x="96" y="240"/>
                    <a:pt x="96" y="240"/>
                    <a:pt x="96" y="240"/>
                  </a:cubicBezTo>
                  <a:cubicBezTo>
                    <a:pt x="92" y="240"/>
                    <a:pt x="90" y="237"/>
                    <a:pt x="90" y="234"/>
                  </a:cubicBezTo>
                  <a:cubicBezTo>
                    <a:pt x="90" y="230"/>
                    <a:pt x="92" y="227"/>
                    <a:pt x="96" y="227"/>
                  </a:cubicBezTo>
                  <a:cubicBezTo>
                    <a:pt x="147" y="227"/>
                    <a:pt x="147" y="227"/>
                    <a:pt x="147" y="227"/>
                  </a:cubicBezTo>
                  <a:cubicBezTo>
                    <a:pt x="151" y="227"/>
                    <a:pt x="154" y="230"/>
                    <a:pt x="154" y="234"/>
                  </a:cubicBezTo>
                  <a:close/>
                  <a:moveTo>
                    <a:pt x="147" y="243"/>
                  </a:moveTo>
                  <a:cubicBezTo>
                    <a:pt x="96" y="243"/>
                    <a:pt x="96" y="243"/>
                    <a:pt x="96" y="243"/>
                  </a:cubicBezTo>
                  <a:cubicBezTo>
                    <a:pt x="92" y="243"/>
                    <a:pt x="89" y="247"/>
                    <a:pt x="90" y="252"/>
                  </a:cubicBezTo>
                  <a:cubicBezTo>
                    <a:pt x="91" y="254"/>
                    <a:pt x="93" y="256"/>
                    <a:pt x="96" y="256"/>
                  </a:cubicBezTo>
                  <a:cubicBezTo>
                    <a:pt x="96" y="256"/>
                    <a:pt x="96" y="256"/>
                    <a:pt x="96" y="256"/>
                  </a:cubicBezTo>
                  <a:cubicBezTo>
                    <a:pt x="100" y="256"/>
                    <a:pt x="103" y="258"/>
                    <a:pt x="105" y="261"/>
                  </a:cubicBezTo>
                  <a:cubicBezTo>
                    <a:pt x="105" y="262"/>
                    <a:pt x="105" y="262"/>
                    <a:pt x="105" y="262"/>
                  </a:cubicBezTo>
                  <a:cubicBezTo>
                    <a:pt x="107" y="266"/>
                    <a:pt x="112" y="269"/>
                    <a:pt x="117" y="269"/>
                  </a:cubicBezTo>
                  <a:cubicBezTo>
                    <a:pt x="126" y="269"/>
                    <a:pt x="126" y="269"/>
                    <a:pt x="126" y="269"/>
                  </a:cubicBezTo>
                  <a:cubicBezTo>
                    <a:pt x="131" y="269"/>
                    <a:pt x="136" y="266"/>
                    <a:pt x="138" y="262"/>
                  </a:cubicBezTo>
                  <a:cubicBezTo>
                    <a:pt x="138" y="261"/>
                    <a:pt x="138" y="261"/>
                    <a:pt x="138" y="261"/>
                  </a:cubicBezTo>
                  <a:cubicBezTo>
                    <a:pt x="140" y="258"/>
                    <a:pt x="143" y="256"/>
                    <a:pt x="147" y="256"/>
                  </a:cubicBezTo>
                  <a:cubicBezTo>
                    <a:pt x="147" y="256"/>
                    <a:pt x="147" y="256"/>
                    <a:pt x="147" y="256"/>
                  </a:cubicBezTo>
                  <a:cubicBezTo>
                    <a:pt x="150" y="256"/>
                    <a:pt x="152" y="254"/>
                    <a:pt x="153" y="252"/>
                  </a:cubicBezTo>
                  <a:cubicBezTo>
                    <a:pt x="155" y="247"/>
                    <a:pt x="151" y="243"/>
                    <a:pt x="147" y="243"/>
                  </a:cubicBezTo>
                  <a:close/>
                  <a:moveTo>
                    <a:pt x="122" y="38"/>
                  </a:moveTo>
                  <a:cubicBezTo>
                    <a:pt x="125" y="38"/>
                    <a:pt x="128" y="36"/>
                    <a:pt x="128" y="32"/>
                  </a:cubicBezTo>
                  <a:cubicBezTo>
                    <a:pt x="128" y="6"/>
                    <a:pt x="128" y="6"/>
                    <a:pt x="128" y="6"/>
                  </a:cubicBezTo>
                  <a:cubicBezTo>
                    <a:pt x="128" y="3"/>
                    <a:pt x="125" y="0"/>
                    <a:pt x="122" y="0"/>
                  </a:cubicBezTo>
                  <a:cubicBezTo>
                    <a:pt x="118" y="0"/>
                    <a:pt x="115" y="3"/>
                    <a:pt x="115" y="6"/>
                  </a:cubicBezTo>
                  <a:cubicBezTo>
                    <a:pt x="115" y="32"/>
                    <a:pt x="115" y="32"/>
                    <a:pt x="115" y="32"/>
                  </a:cubicBezTo>
                  <a:cubicBezTo>
                    <a:pt x="115" y="36"/>
                    <a:pt x="118" y="38"/>
                    <a:pt x="122" y="38"/>
                  </a:cubicBezTo>
                  <a:close/>
                  <a:moveTo>
                    <a:pt x="54" y="63"/>
                  </a:moveTo>
                  <a:cubicBezTo>
                    <a:pt x="55" y="64"/>
                    <a:pt x="57" y="65"/>
                    <a:pt x="58" y="65"/>
                  </a:cubicBezTo>
                  <a:cubicBezTo>
                    <a:pt x="60" y="65"/>
                    <a:pt x="62" y="64"/>
                    <a:pt x="63" y="63"/>
                  </a:cubicBezTo>
                  <a:cubicBezTo>
                    <a:pt x="65" y="60"/>
                    <a:pt x="65" y="56"/>
                    <a:pt x="63" y="54"/>
                  </a:cubicBezTo>
                  <a:cubicBezTo>
                    <a:pt x="45" y="36"/>
                    <a:pt x="45" y="36"/>
                    <a:pt x="45" y="36"/>
                  </a:cubicBezTo>
                  <a:cubicBezTo>
                    <a:pt x="42" y="33"/>
                    <a:pt x="38" y="33"/>
                    <a:pt x="36" y="36"/>
                  </a:cubicBezTo>
                  <a:cubicBezTo>
                    <a:pt x="33" y="38"/>
                    <a:pt x="33" y="42"/>
                    <a:pt x="36" y="45"/>
                  </a:cubicBezTo>
                  <a:lnTo>
                    <a:pt x="54" y="63"/>
                  </a:lnTo>
                  <a:close/>
                  <a:moveTo>
                    <a:pt x="38" y="122"/>
                  </a:moveTo>
                  <a:cubicBezTo>
                    <a:pt x="38" y="118"/>
                    <a:pt x="36" y="115"/>
                    <a:pt x="32" y="115"/>
                  </a:cubicBezTo>
                  <a:cubicBezTo>
                    <a:pt x="6" y="115"/>
                    <a:pt x="6" y="115"/>
                    <a:pt x="6" y="115"/>
                  </a:cubicBezTo>
                  <a:cubicBezTo>
                    <a:pt x="3" y="115"/>
                    <a:pt x="0" y="118"/>
                    <a:pt x="0" y="122"/>
                  </a:cubicBezTo>
                  <a:cubicBezTo>
                    <a:pt x="0" y="125"/>
                    <a:pt x="3" y="128"/>
                    <a:pt x="6" y="128"/>
                  </a:cubicBezTo>
                  <a:cubicBezTo>
                    <a:pt x="32" y="128"/>
                    <a:pt x="32" y="128"/>
                    <a:pt x="32" y="128"/>
                  </a:cubicBezTo>
                  <a:cubicBezTo>
                    <a:pt x="36" y="128"/>
                    <a:pt x="38" y="125"/>
                    <a:pt x="38" y="122"/>
                  </a:cubicBezTo>
                  <a:close/>
                  <a:moveTo>
                    <a:pt x="54" y="180"/>
                  </a:moveTo>
                  <a:cubicBezTo>
                    <a:pt x="36" y="199"/>
                    <a:pt x="36" y="199"/>
                    <a:pt x="36" y="199"/>
                  </a:cubicBezTo>
                  <a:cubicBezTo>
                    <a:pt x="33" y="201"/>
                    <a:pt x="33" y="205"/>
                    <a:pt x="36" y="208"/>
                  </a:cubicBezTo>
                  <a:cubicBezTo>
                    <a:pt x="37" y="209"/>
                    <a:pt x="39" y="209"/>
                    <a:pt x="40" y="209"/>
                  </a:cubicBezTo>
                  <a:cubicBezTo>
                    <a:pt x="42" y="209"/>
                    <a:pt x="43" y="209"/>
                    <a:pt x="45" y="208"/>
                  </a:cubicBezTo>
                  <a:cubicBezTo>
                    <a:pt x="63" y="189"/>
                    <a:pt x="63" y="189"/>
                    <a:pt x="63" y="189"/>
                  </a:cubicBezTo>
                  <a:cubicBezTo>
                    <a:pt x="65" y="187"/>
                    <a:pt x="65" y="183"/>
                    <a:pt x="63" y="180"/>
                  </a:cubicBezTo>
                  <a:cubicBezTo>
                    <a:pt x="60" y="178"/>
                    <a:pt x="56" y="178"/>
                    <a:pt x="54" y="180"/>
                  </a:cubicBezTo>
                  <a:close/>
                  <a:moveTo>
                    <a:pt x="189" y="180"/>
                  </a:moveTo>
                  <a:cubicBezTo>
                    <a:pt x="187" y="178"/>
                    <a:pt x="183" y="178"/>
                    <a:pt x="180" y="180"/>
                  </a:cubicBezTo>
                  <a:cubicBezTo>
                    <a:pt x="178" y="183"/>
                    <a:pt x="178" y="187"/>
                    <a:pt x="180" y="189"/>
                  </a:cubicBezTo>
                  <a:cubicBezTo>
                    <a:pt x="199" y="208"/>
                    <a:pt x="199" y="208"/>
                    <a:pt x="199" y="208"/>
                  </a:cubicBezTo>
                  <a:cubicBezTo>
                    <a:pt x="200" y="209"/>
                    <a:pt x="201" y="209"/>
                    <a:pt x="203" y="209"/>
                  </a:cubicBezTo>
                  <a:cubicBezTo>
                    <a:pt x="205" y="209"/>
                    <a:pt x="206" y="209"/>
                    <a:pt x="208" y="208"/>
                  </a:cubicBezTo>
                  <a:cubicBezTo>
                    <a:pt x="210" y="205"/>
                    <a:pt x="210" y="201"/>
                    <a:pt x="208" y="199"/>
                  </a:cubicBezTo>
                  <a:lnTo>
                    <a:pt x="189" y="180"/>
                  </a:lnTo>
                  <a:close/>
                  <a:moveTo>
                    <a:pt x="237" y="115"/>
                  </a:moveTo>
                  <a:cubicBezTo>
                    <a:pt x="211" y="115"/>
                    <a:pt x="211" y="115"/>
                    <a:pt x="211" y="115"/>
                  </a:cubicBezTo>
                  <a:cubicBezTo>
                    <a:pt x="208" y="115"/>
                    <a:pt x="205" y="118"/>
                    <a:pt x="205" y="122"/>
                  </a:cubicBezTo>
                  <a:cubicBezTo>
                    <a:pt x="205" y="125"/>
                    <a:pt x="208" y="128"/>
                    <a:pt x="211" y="128"/>
                  </a:cubicBezTo>
                  <a:cubicBezTo>
                    <a:pt x="237" y="128"/>
                    <a:pt x="237" y="128"/>
                    <a:pt x="237" y="128"/>
                  </a:cubicBezTo>
                  <a:cubicBezTo>
                    <a:pt x="240" y="128"/>
                    <a:pt x="243" y="125"/>
                    <a:pt x="243" y="122"/>
                  </a:cubicBezTo>
                  <a:cubicBezTo>
                    <a:pt x="243" y="118"/>
                    <a:pt x="240" y="115"/>
                    <a:pt x="237" y="115"/>
                  </a:cubicBezTo>
                  <a:close/>
                  <a:moveTo>
                    <a:pt x="185" y="65"/>
                  </a:moveTo>
                  <a:cubicBezTo>
                    <a:pt x="187" y="65"/>
                    <a:pt x="188" y="64"/>
                    <a:pt x="189" y="63"/>
                  </a:cubicBezTo>
                  <a:cubicBezTo>
                    <a:pt x="208" y="45"/>
                    <a:pt x="208" y="45"/>
                    <a:pt x="208" y="45"/>
                  </a:cubicBezTo>
                  <a:cubicBezTo>
                    <a:pt x="210" y="42"/>
                    <a:pt x="210" y="38"/>
                    <a:pt x="208" y="36"/>
                  </a:cubicBezTo>
                  <a:cubicBezTo>
                    <a:pt x="205" y="33"/>
                    <a:pt x="201" y="33"/>
                    <a:pt x="199" y="36"/>
                  </a:cubicBezTo>
                  <a:cubicBezTo>
                    <a:pt x="180" y="54"/>
                    <a:pt x="180" y="54"/>
                    <a:pt x="180" y="54"/>
                  </a:cubicBezTo>
                  <a:cubicBezTo>
                    <a:pt x="178" y="56"/>
                    <a:pt x="178" y="60"/>
                    <a:pt x="180" y="63"/>
                  </a:cubicBezTo>
                  <a:cubicBezTo>
                    <a:pt x="182" y="64"/>
                    <a:pt x="183" y="65"/>
                    <a:pt x="185" y="65"/>
                  </a:cubicBezTo>
                  <a:close/>
                  <a:moveTo>
                    <a:pt x="154" y="218"/>
                  </a:moveTo>
                  <a:cubicBezTo>
                    <a:pt x="154" y="221"/>
                    <a:pt x="151" y="224"/>
                    <a:pt x="147" y="224"/>
                  </a:cubicBezTo>
                  <a:cubicBezTo>
                    <a:pt x="96" y="224"/>
                    <a:pt x="96" y="224"/>
                    <a:pt x="96" y="224"/>
                  </a:cubicBezTo>
                  <a:cubicBezTo>
                    <a:pt x="92" y="224"/>
                    <a:pt x="90" y="221"/>
                    <a:pt x="90" y="218"/>
                  </a:cubicBezTo>
                  <a:cubicBezTo>
                    <a:pt x="90" y="214"/>
                    <a:pt x="92" y="211"/>
                    <a:pt x="96" y="211"/>
                  </a:cubicBezTo>
                  <a:cubicBezTo>
                    <a:pt x="92" y="175"/>
                    <a:pt x="54" y="167"/>
                    <a:pt x="54" y="125"/>
                  </a:cubicBezTo>
                  <a:cubicBezTo>
                    <a:pt x="54" y="88"/>
                    <a:pt x="84" y="58"/>
                    <a:pt x="122" y="58"/>
                  </a:cubicBezTo>
                  <a:cubicBezTo>
                    <a:pt x="159" y="58"/>
                    <a:pt x="189" y="88"/>
                    <a:pt x="189" y="125"/>
                  </a:cubicBezTo>
                  <a:cubicBezTo>
                    <a:pt x="189" y="167"/>
                    <a:pt x="152" y="175"/>
                    <a:pt x="148" y="211"/>
                  </a:cubicBezTo>
                  <a:cubicBezTo>
                    <a:pt x="151" y="211"/>
                    <a:pt x="154" y="214"/>
                    <a:pt x="154" y="218"/>
                  </a:cubicBezTo>
                  <a:close/>
                  <a:moveTo>
                    <a:pt x="107" y="76"/>
                  </a:moveTo>
                  <a:cubicBezTo>
                    <a:pt x="106" y="73"/>
                    <a:pt x="103" y="72"/>
                    <a:pt x="101" y="73"/>
                  </a:cubicBezTo>
                  <a:cubicBezTo>
                    <a:pt x="84" y="80"/>
                    <a:pt x="72" y="94"/>
                    <a:pt x="67" y="111"/>
                  </a:cubicBezTo>
                  <a:cubicBezTo>
                    <a:pt x="67" y="113"/>
                    <a:pt x="68" y="116"/>
                    <a:pt x="71" y="117"/>
                  </a:cubicBezTo>
                  <a:cubicBezTo>
                    <a:pt x="71" y="117"/>
                    <a:pt x="72" y="117"/>
                    <a:pt x="72" y="117"/>
                  </a:cubicBezTo>
                  <a:cubicBezTo>
                    <a:pt x="74" y="117"/>
                    <a:pt x="76" y="115"/>
                    <a:pt x="77" y="113"/>
                  </a:cubicBezTo>
                  <a:cubicBezTo>
                    <a:pt x="80" y="99"/>
                    <a:pt x="91" y="87"/>
                    <a:pt x="104" y="82"/>
                  </a:cubicBezTo>
                  <a:cubicBezTo>
                    <a:pt x="107" y="81"/>
                    <a:pt x="108" y="78"/>
                    <a:pt x="107" y="76"/>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grpSp>
        <p:nvGrpSpPr>
          <p:cNvPr id="34" name="组合 33"/>
          <p:cNvGrpSpPr/>
          <p:nvPr/>
        </p:nvGrpSpPr>
        <p:grpSpPr>
          <a:xfrm>
            <a:off x="10212003" y="3771408"/>
            <a:ext cx="662866" cy="663125"/>
            <a:chOff x="8125599" y="1434035"/>
            <a:chExt cx="2036802" cy="2036802"/>
          </a:xfrm>
        </p:grpSpPr>
        <p:sp>
          <p:nvSpPr>
            <p:cNvPr id="35" name="椭圆 34"/>
            <p:cNvSpPr/>
            <p:nvPr/>
          </p:nvSpPr>
          <p:spPr>
            <a:xfrm>
              <a:off x="8125599" y="1434035"/>
              <a:ext cx="2036802" cy="203680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6" name="Freeform 206"/>
            <p:cNvSpPr>
              <a:spLocks noChangeAspect="1" noEditPoints="1"/>
            </p:cNvSpPr>
            <p:nvPr/>
          </p:nvSpPr>
          <p:spPr bwMode="auto">
            <a:xfrm>
              <a:off x="8691164" y="1871942"/>
              <a:ext cx="935653" cy="1131009"/>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solidFill>
                  <a:schemeClr val="tx1">
                    <a:lumMod val="65000"/>
                    <a:lumOff val="35000"/>
                  </a:schemeClr>
                </a:solidFill>
                <a:latin typeface="Arial" panose="020B0604020202020204" pitchFamily="34" charset="0"/>
                <a:cs typeface="Arial" panose="020B0604020202020204" pitchFamily="34" charset="0"/>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par>
                              <p:cTn id="8" fill="hold">
                                <p:stCondLst>
                                  <p:cond delay="1000"/>
                                </p:stCondLst>
                                <p:childTnLst>
                                  <p:par>
                                    <p:cTn id="9" presetID="2" presetClass="entr" presetSubtype="1" fill="hold" nodeType="afterEffect" p14:presetBounceEnd="53000">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14:bounceEnd="53000">
                                          <p:cBhvr additive="base">
                                            <p:cTn id="11" dur="750" fill="hold"/>
                                            <p:tgtEl>
                                              <p:spTgt spid="19"/>
                                            </p:tgtEl>
                                            <p:attrNameLst>
                                              <p:attrName>ppt_x</p:attrName>
                                            </p:attrNameLst>
                                          </p:cBhvr>
                                          <p:tavLst>
                                            <p:tav tm="0">
                                              <p:val>
                                                <p:strVal val="#ppt_x"/>
                                              </p:val>
                                            </p:tav>
                                            <p:tav tm="100000">
                                              <p:val>
                                                <p:strVal val="#ppt_x"/>
                                              </p:val>
                                            </p:tav>
                                          </p:tavLst>
                                        </p:anim>
                                        <p:anim calcmode="lin" valueType="num" p14:bounceEnd="53000">
                                          <p:cBhvr additive="base">
                                            <p:cTn id="12" dur="750" fill="hold"/>
                                            <p:tgtEl>
                                              <p:spTgt spid="19"/>
                                            </p:tgtEl>
                                            <p:attrNameLst>
                                              <p:attrName>ppt_y</p:attrName>
                                            </p:attrNameLst>
                                          </p:cBhvr>
                                          <p:tavLst>
                                            <p:tav tm="0">
                                              <p:val>
                                                <p:strVal val="0-#ppt_h/2"/>
                                              </p:val>
                                            </p:tav>
                                            <p:tav tm="100000">
                                              <p:val>
                                                <p:strVal val="#ppt_y"/>
                                              </p:val>
                                            </p:tav>
                                          </p:tavLst>
                                        </p:anim>
                                      </p:childTnLst>
                                    </p:cTn>
                                  </p:par>
                                  <p:par>
                                    <p:cTn id="13" presetID="22" presetClass="entr" presetSubtype="1" fill="hold" grpId="0" nodeType="with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par>
                              <p:cTn id="16" fill="hold">
                                <p:stCondLst>
                                  <p:cond delay="2000"/>
                                </p:stCondLst>
                                <p:childTnLst>
                                  <p:par>
                                    <p:cTn id="17" presetID="2" presetClass="entr" presetSubtype="1" fill="hold" nodeType="afterEffect" p14:presetBounceEnd="53000">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14:bounceEnd="53000">
                                          <p:cBhvr additive="base">
                                            <p:cTn id="19" dur="750" fill="hold"/>
                                            <p:tgtEl>
                                              <p:spTgt spid="22"/>
                                            </p:tgtEl>
                                            <p:attrNameLst>
                                              <p:attrName>ppt_x</p:attrName>
                                            </p:attrNameLst>
                                          </p:cBhvr>
                                          <p:tavLst>
                                            <p:tav tm="0">
                                              <p:val>
                                                <p:strVal val="#ppt_x"/>
                                              </p:val>
                                            </p:tav>
                                            <p:tav tm="100000">
                                              <p:val>
                                                <p:strVal val="#ppt_x"/>
                                              </p:val>
                                            </p:tav>
                                          </p:tavLst>
                                        </p:anim>
                                        <p:anim calcmode="lin" valueType="num" p14:bounceEnd="53000">
                                          <p:cBhvr additive="base">
                                            <p:cTn id="20" dur="750" fill="hold"/>
                                            <p:tgtEl>
                                              <p:spTgt spid="22"/>
                                            </p:tgtEl>
                                            <p:attrNameLst>
                                              <p:attrName>ppt_y</p:attrName>
                                            </p:attrNameLst>
                                          </p:cBhvr>
                                          <p:tavLst>
                                            <p:tav tm="0">
                                              <p:val>
                                                <p:strVal val="0-#ppt_h/2"/>
                                              </p:val>
                                            </p:tav>
                                            <p:tav tm="100000">
                                              <p:val>
                                                <p:strVal val="#ppt_y"/>
                                              </p:val>
                                            </p:tav>
                                          </p:tavLst>
                                        </p:anim>
                                      </p:childTnLst>
                                    </p:cTn>
                                  </p:par>
                                  <p:par>
                                    <p:cTn id="21" presetID="22" presetClass="entr" presetSubtype="1" fill="hold" grpId="0" nodeType="withEffect">
                                      <p:stCondLst>
                                        <p:cond delay="25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par>
                              <p:cTn id="24" fill="hold">
                                <p:stCondLst>
                                  <p:cond delay="3000"/>
                                </p:stCondLst>
                                <p:childTnLst>
                                  <p:par>
                                    <p:cTn id="25" presetID="2" presetClass="entr" presetSubtype="1" fill="hold" nodeType="afterEffect" p14:presetBounceEnd="53000">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14:bounceEnd="53000">
                                          <p:cBhvr additive="base">
                                            <p:cTn id="27" dur="750" fill="hold"/>
                                            <p:tgtEl>
                                              <p:spTgt spid="25"/>
                                            </p:tgtEl>
                                            <p:attrNameLst>
                                              <p:attrName>ppt_x</p:attrName>
                                            </p:attrNameLst>
                                          </p:cBhvr>
                                          <p:tavLst>
                                            <p:tav tm="0">
                                              <p:val>
                                                <p:strVal val="#ppt_x"/>
                                              </p:val>
                                            </p:tav>
                                            <p:tav tm="100000">
                                              <p:val>
                                                <p:strVal val="#ppt_x"/>
                                              </p:val>
                                            </p:tav>
                                          </p:tavLst>
                                        </p:anim>
                                        <p:anim calcmode="lin" valueType="num" p14:bounceEnd="53000">
                                          <p:cBhvr additive="base">
                                            <p:cTn id="28" dur="750" fill="hold"/>
                                            <p:tgtEl>
                                              <p:spTgt spid="25"/>
                                            </p:tgtEl>
                                            <p:attrNameLst>
                                              <p:attrName>ppt_y</p:attrName>
                                            </p:attrNameLst>
                                          </p:cBhvr>
                                          <p:tavLst>
                                            <p:tav tm="0">
                                              <p:val>
                                                <p:strVal val="0-#ppt_h/2"/>
                                              </p:val>
                                            </p:tav>
                                            <p:tav tm="100000">
                                              <p:val>
                                                <p:strVal val="#ppt_y"/>
                                              </p:val>
                                            </p:tav>
                                          </p:tavLst>
                                        </p:anim>
                                      </p:childTnLst>
                                    </p:cTn>
                                  </p:par>
                                  <p:par>
                                    <p:cTn id="29" presetID="22" presetClass="entr" presetSubtype="1" fill="hold" grpId="0" nodeType="withEffect">
                                      <p:stCondLst>
                                        <p:cond delay="25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childTnLst>
                              </p:cTn>
                            </p:par>
                            <p:par>
                              <p:cTn id="32" fill="hold">
                                <p:stCondLst>
                                  <p:cond delay="4000"/>
                                </p:stCondLst>
                                <p:childTnLst>
                                  <p:par>
                                    <p:cTn id="33" presetID="2" presetClass="entr" presetSubtype="1" fill="hold" nodeType="afterEffect" p14:presetBounceEnd="53000">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14:bounceEnd="53000">
                                          <p:cBhvr additive="base">
                                            <p:cTn id="35" dur="750" fill="hold"/>
                                            <p:tgtEl>
                                              <p:spTgt spid="31"/>
                                            </p:tgtEl>
                                            <p:attrNameLst>
                                              <p:attrName>ppt_x</p:attrName>
                                            </p:attrNameLst>
                                          </p:cBhvr>
                                          <p:tavLst>
                                            <p:tav tm="0">
                                              <p:val>
                                                <p:strVal val="#ppt_x"/>
                                              </p:val>
                                            </p:tav>
                                            <p:tav tm="100000">
                                              <p:val>
                                                <p:strVal val="#ppt_x"/>
                                              </p:val>
                                            </p:tav>
                                          </p:tavLst>
                                        </p:anim>
                                        <p:anim calcmode="lin" valueType="num" p14:bounceEnd="53000">
                                          <p:cBhvr additive="base">
                                            <p:cTn id="36" dur="750" fill="hold"/>
                                            <p:tgtEl>
                                              <p:spTgt spid="31"/>
                                            </p:tgtEl>
                                            <p:attrNameLst>
                                              <p:attrName>ppt_y</p:attrName>
                                            </p:attrNameLst>
                                          </p:cBhvr>
                                          <p:tavLst>
                                            <p:tav tm="0">
                                              <p:val>
                                                <p:strVal val="0-#ppt_h/2"/>
                                              </p:val>
                                            </p:tav>
                                            <p:tav tm="100000">
                                              <p:val>
                                                <p:strVal val="#ppt_y"/>
                                              </p:val>
                                            </p:tav>
                                          </p:tavLst>
                                        </p:anim>
                                      </p:childTnLst>
                                    </p:cTn>
                                  </p:par>
                                  <p:par>
                                    <p:cTn id="37" presetID="22" presetClass="entr" presetSubtype="1" fill="hold" grpId="0" nodeType="withEffect">
                                      <p:stCondLst>
                                        <p:cond delay="250"/>
                                      </p:stCondLst>
                                      <p:childTnLst>
                                        <p:set>
                                          <p:cBhvr>
                                            <p:cTn id="38" dur="1" fill="hold">
                                              <p:stCondLst>
                                                <p:cond delay="0"/>
                                              </p:stCondLst>
                                            </p:cTn>
                                            <p:tgtEl>
                                              <p:spTgt spid="17"/>
                                            </p:tgtEl>
                                            <p:attrNameLst>
                                              <p:attrName>style.visibility</p:attrName>
                                            </p:attrNameLst>
                                          </p:cBhvr>
                                          <p:to>
                                            <p:strVal val="visible"/>
                                          </p:to>
                                        </p:set>
                                        <p:animEffect transition="in" filter="wipe(up)">
                                          <p:cBhvr>
                                            <p:cTn id="39" dur="500"/>
                                            <p:tgtEl>
                                              <p:spTgt spid="17"/>
                                            </p:tgtEl>
                                          </p:cBhvr>
                                        </p:animEffect>
                                      </p:childTnLst>
                                    </p:cTn>
                                  </p:par>
                                </p:childTnLst>
                              </p:cTn>
                            </p:par>
                            <p:par>
                              <p:cTn id="40" fill="hold">
                                <p:stCondLst>
                                  <p:cond delay="5000"/>
                                </p:stCondLst>
                                <p:childTnLst>
                                  <p:par>
                                    <p:cTn id="41" presetID="2" presetClass="entr" presetSubtype="1" fill="hold" nodeType="afterEffect" p14:presetBounceEnd="53000">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14:bounceEnd="53000">
                                          <p:cBhvr additive="base">
                                            <p:cTn id="43" dur="750" fill="hold"/>
                                            <p:tgtEl>
                                              <p:spTgt spid="34"/>
                                            </p:tgtEl>
                                            <p:attrNameLst>
                                              <p:attrName>ppt_x</p:attrName>
                                            </p:attrNameLst>
                                          </p:cBhvr>
                                          <p:tavLst>
                                            <p:tav tm="0">
                                              <p:val>
                                                <p:strVal val="#ppt_x"/>
                                              </p:val>
                                            </p:tav>
                                            <p:tav tm="100000">
                                              <p:val>
                                                <p:strVal val="#ppt_x"/>
                                              </p:val>
                                            </p:tav>
                                          </p:tavLst>
                                        </p:anim>
                                        <p:anim calcmode="lin" valueType="num" p14:bounceEnd="53000">
                                          <p:cBhvr additive="base">
                                            <p:cTn id="44" dur="750" fill="hold"/>
                                            <p:tgtEl>
                                              <p:spTgt spid="34"/>
                                            </p:tgtEl>
                                            <p:attrNameLst>
                                              <p:attrName>ppt_y</p:attrName>
                                            </p:attrNameLst>
                                          </p:cBhvr>
                                          <p:tavLst>
                                            <p:tav tm="0">
                                              <p:val>
                                                <p:strVal val="0-#ppt_h/2"/>
                                              </p:val>
                                            </p:tav>
                                            <p:tav tm="100000">
                                              <p:val>
                                                <p:strVal val="#ppt_y"/>
                                              </p:val>
                                            </p:tav>
                                          </p:tavLst>
                                        </p:anim>
                                      </p:childTnLst>
                                    </p:cTn>
                                  </p:par>
                                  <p:par>
                                    <p:cTn id="45" presetID="22" presetClass="entr" presetSubtype="1" fill="hold" grpId="0" nodeType="withEffect">
                                      <p:stCondLst>
                                        <p:cond delay="250"/>
                                      </p:stCondLst>
                                      <p:childTnLst>
                                        <p:set>
                                          <p:cBhvr>
                                            <p:cTn id="46" dur="1" fill="hold">
                                              <p:stCondLst>
                                                <p:cond delay="0"/>
                                              </p:stCondLst>
                                            </p:cTn>
                                            <p:tgtEl>
                                              <p:spTgt spid="18"/>
                                            </p:tgtEl>
                                            <p:attrNameLst>
                                              <p:attrName>style.visibility</p:attrName>
                                            </p:attrNameLst>
                                          </p:cBhvr>
                                          <p:to>
                                            <p:strVal val="visible"/>
                                          </p:to>
                                        </p:set>
                                        <p:animEffect transition="in" filter="wipe(up)">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p:bldP spid="17" grpId="0"/>
          <p:bldP spid="1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750" fill="hold"/>
                                            <p:tgtEl>
                                              <p:spTgt spid="19"/>
                                            </p:tgtEl>
                                            <p:attrNameLst>
                                              <p:attrName>ppt_x</p:attrName>
                                            </p:attrNameLst>
                                          </p:cBhvr>
                                          <p:tavLst>
                                            <p:tav tm="0">
                                              <p:val>
                                                <p:strVal val="#ppt_x"/>
                                              </p:val>
                                            </p:tav>
                                            <p:tav tm="100000">
                                              <p:val>
                                                <p:strVal val="#ppt_x"/>
                                              </p:val>
                                            </p:tav>
                                          </p:tavLst>
                                        </p:anim>
                                        <p:anim calcmode="lin" valueType="num">
                                          <p:cBhvr additive="base">
                                            <p:cTn id="12" dur="750" fill="hold"/>
                                            <p:tgtEl>
                                              <p:spTgt spid="19"/>
                                            </p:tgtEl>
                                            <p:attrNameLst>
                                              <p:attrName>ppt_y</p:attrName>
                                            </p:attrNameLst>
                                          </p:cBhvr>
                                          <p:tavLst>
                                            <p:tav tm="0">
                                              <p:val>
                                                <p:strVal val="0-#ppt_h/2"/>
                                              </p:val>
                                            </p:tav>
                                            <p:tav tm="100000">
                                              <p:val>
                                                <p:strVal val="#ppt_y"/>
                                              </p:val>
                                            </p:tav>
                                          </p:tavLst>
                                        </p:anim>
                                      </p:childTnLst>
                                    </p:cTn>
                                  </p:par>
                                  <p:par>
                                    <p:cTn id="13" presetID="22" presetClass="entr" presetSubtype="1" fill="hold" grpId="0" nodeType="with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par>
                              <p:cTn id="16" fill="hold">
                                <p:stCondLst>
                                  <p:cond delay="2000"/>
                                </p:stCondLst>
                                <p:childTnLst>
                                  <p:par>
                                    <p:cTn id="17" presetID="2" presetClass="entr" presetSubtype="1"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750" fill="hold"/>
                                            <p:tgtEl>
                                              <p:spTgt spid="22"/>
                                            </p:tgtEl>
                                            <p:attrNameLst>
                                              <p:attrName>ppt_x</p:attrName>
                                            </p:attrNameLst>
                                          </p:cBhvr>
                                          <p:tavLst>
                                            <p:tav tm="0">
                                              <p:val>
                                                <p:strVal val="#ppt_x"/>
                                              </p:val>
                                            </p:tav>
                                            <p:tav tm="100000">
                                              <p:val>
                                                <p:strVal val="#ppt_x"/>
                                              </p:val>
                                            </p:tav>
                                          </p:tavLst>
                                        </p:anim>
                                        <p:anim calcmode="lin" valueType="num">
                                          <p:cBhvr additive="base">
                                            <p:cTn id="20" dur="750" fill="hold"/>
                                            <p:tgtEl>
                                              <p:spTgt spid="22"/>
                                            </p:tgtEl>
                                            <p:attrNameLst>
                                              <p:attrName>ppt_y</p:attrName>
                                            </p:attrNameLst>
                                          </p:cBhvr>
                                          <p:tavLst>
                                            <p:tav tm="0">
                                              <p:val>
                                                <p:strVal val="0-#ppt_h/2"/>
                                              </p:val>
                                            </p:tav>
                                            <p:tav tm="100000">
                                              <p:val>
                                                <p:strVal val="#ppt_y"/>
                                              </p:val>
                                            </p:tav>
                                          </p:tavLst>
                                        </p:anim>
                                      </p:childTnLst>
                                    </p:cTn>
                                  </p:par>
                                  <p:par>
                                    <p:cTn id="21" presetID="22" presetClass="entr" presetSubtype="1" fill="hold" grpId="0" nodeType="withEffect">
                                      <p:stCondLst>
                                        <p:cond delay="25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par>
                              <p:cTn id="24" fill="hold">
                                <p:stCondLst>
                                  <p:cond delay="3000"/>
                                </p:stCondLst>
                                <p:childTnLst>
                                  <p:par>
                                    <p:cTn id="25" presetID="2" presetClass="entr" presetSubtype="1"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750" fill="hold"/>
                                            <p:tgtEl>
                                              <p:spTgt spid="25"/>
                                            </p:tgtEl>
                                            <p:attrNameLst>
                                              <p:attrName>ppt_x</p:attrName>
                                            </p:attrNameLst>
                                          </p:cBhvr>
                                          <p:tavLst>
                                            <p:tav tm="0">
                                              <p:val>
                                                <p:strVal val="#ppt_x"/>
                                              </p:val>
                                            </p:tav>
                                            <p:tav tm="100000">
                                              <p:val>
                                                <p:strVal val="#ppt_x"/>
                                              </p:val>
                                            </p:tav>
                                          </p:tavLst>
                                        </p:anim>
                                        <p:anim calcmode="lin" valueType="num">
                                          <p:cBhvr additive="base">
                                            <p:cTn id="28" dur="750" fill="hold"/>
                                            <p:tgtEl>
                                              <p:spTgt spid="25"/>
                                            </p:tgtEl>
                                            <p:attrNameLst>
                                              <p:attrName>ppt_y</p:attrName>
                                            </p:attrNameLst>
                                          </p:cBhvr>
                                          <p:tavLst>
                                            <p:tav tm="0">
                                              <p:val>
                                                <p:strVal val="0-#ppt_h/2"/>
                                              </p:val>
                                            </p:tav>
                                            <p:tav tm="100000">
                                              <p:val>
                                                <p:strVal val="#ppt_y"/>
                                              </p:val>
                                            </p:tav>
                                          </p:tavLst>
                                        </p:anim>
                                      </p:childTnLst>
                                    </p:cTn>
                                  </p:par>
                                  <p:par>
                                    <p:cTn id="29" presetID="22" presetClass="entr" presetSubtype="1" fill="hold" grpId="0" nodeType="withEffect">
                                      <p:stCondLst>
                                        <p:cond delay="25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childTnLst>
                              </p:cTn>
                            </p:par>
                            <p:par>
                              <p:cTn id="32" fill="hold">
                                <p:stCondLst>
                                  <p:cond delay="4000"/>
                                </p:stCondLst>
                                <p:childTnLst>
                                  <p:par>
                                    <p:cTn id="33" presetID="2" presetClass="entr" presetSubtype="1"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750" fill="hold"/>
                                            <p:tgtEl>
                                              <p:spTgt spid="31"/>
                                            </p:tgtEl>
                                            <p:attrNameLst>
                                              <p:attrName>ppt_x</p:attrName>
                                            </p:attrNameLst>
                                          </p:cBhvr>
                                          <p:tavLst>
                                            <p:tav tm="0">
                                              <p:val>
                                                <p:strVal val="#ppt_x"/>
                                              </p:val>
                                            </p:tav>
                                            <p:tav tm="100000">
                                              <p:val>
                                                <p:strVal val="#ppt_x"/>
                                              </p:val>
                                            </p:tav>
                                          </p:tavLst>
                                        </p:anim>
                                        <p:anim calcmode="lin" valueType="num">
                                          <p:cBhvr additive="base">
                                            <p:cTn id="36" dur="750" fill="hold"/>
                                            <p:tgtEl>
                                              <p:spTgt spid="31"/>
                                            </p:tgtEl>
                                            <p:attrNameLst>
                                              <p:attrName>ppt_y</p:attrName>
                                            </p:attrNameLst>
                                          </p:cBhvr>
                                          <p:tavLst>
                                            <p:tav tm="0">
                                              <p:val>
                                                <p:strVal val="0-#ppt_h/2"/>
                                              </p:val>
                                            </p:tav>
                                            <p:tav tm="100000">
                                              <p:val>
                                                <p:strVal val="#ppt_y"/>
                                              </p:val>
                                            </p:tav>
                                          </p:tavLst>
                                        </p:anim>
                                      </p:childTnLst>
                                    </p:cTn>
                                  </p:par>
                                  <p:par>
                                    <p:cTn id="37" presetID="22" presetClass="entr" presetSubtype="1" fill="hold" grpId="0" nodeType="withEffect">
                                      <p:stCondLst>
                                        <p:cond delay="250"/>
                                      </p:stCondLst>
                                      <p:childTnLst>
                                        <p:set>
                                          <p:cBhvr>
                                            <p:cTn id="38" dur="1" fill="hold">
                                              <p:stCondLst>
                                                <p:cond delay="0"/>
                                              </p:stCondLst>
                                            </p:cTn>
                                            <p:tgtEl>
                                              <p:spTgt spid="17"/>
                                            </p:tgtEl>
                                            <p:attrNameLst>
                                              <p:attrName>style.visibility</p:attrName>
                                            </p:attrNameLst>
                                          </p:cBhvr>
                                          <p:to>
                                            <p:strVal val="visible"/>
                                          </p:to>
                                        </p:set>
                                        <p:animEffect transition="in" filter="wipe(up)">
                                          <p:cBhvr>
                                            <p:cTn id="39" dur="500"/>
                                            <p:tgtEl>
                                              <p:spTgt spid="17"/>
                                            </p:tgtEl>
                                          </p:cBhvr>
                                        </p:animEffect>
                                      </p:childTnLst>
                                    </p:cTn>
                                  </p:par>
                                </p:childTnLst>
                              </p:cTn>
                            </p:par>
                            <p:par>
                              <p:cTn id="40" fill="hold">
                                <p:stCondLst>
                                  <p:cond delay="5000"/>
                                </p:stCondLst>
                                <p:childTnLst>
                                  <p:par>
                                    <p:cTn id="41" presetID="2" presetClass="entr" presetSubtype="1" fill="hold" nodeType="after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750" fill="hold"/>
                                            <p:tgtEl>
                                              <p:spTgt spid="34"/>
                                            </p:tgtEl>
                                            <p:attrNameLst>
                                              <p:attrName>ppt_x</p:attrName>
                                            </p:attrNameLst>
                                          </p:cBhvr>
                                          <p:tavLst>
                                            <p:tav tm="0">
                                              <p:val>
                                                <p:strVal val="#ppt_x"/>
                                              </p:val>
                                            </p:tav>
                                            <p:tav tm="100000">
                                              <p:val>
                                                <p:strVal val="#ppt_x"/>
                                              </p:val>
                                            </p:tav>
                                          </p:tavLst>
                                        </p:anim>
                                        <p:anim calcmode="lin" valueType="num">
                                          <p:cBhvr additive="base">
                                            <p:cTn id="44" dur="750" fill="hold"/>
                                            <p:tgtEl>
                                              <p:spTgt spid="34"/>
                                            </p:tgtEl>
                                            <p:attrNameLst>
                                              <p:attrName>ppt_y</p:attrName>
                                            </p:attrNameLst>
                                          </p:cBhvr>
                                          <p:tavLst>
                                            <p:tav tm="0">
                                              <p:val>
                                                <p:strVal val="0-#ppt_h/2"/>
                                              </p:val>
                                            </p:tav>
                                            <p:tav tm="100000">
                                              <p:val>
                                                <p:strVal val="#ppt_y"/>
                                              </p:val>
                                            </p:tav>
                                          </p:tavLst>
                                        </p:anim>
                                      </p:childTnLst>
                                    </p:cTn>
                                  </p:par>
                                  <p:par>
                                    <p:cTn id="45" presetID="22" presetClass="entr" presetSubtype="1" fill="hold" grpId="0" nodeType="withEffect">
                                      <p:stCondLst>
                                        <p:cond delay="250"/>
                                      </p:stCondLst>
                                      <p:childTnLst>
                                        <p:set>
                                          <p:cBhvr>
                                            <p:cTn id="46" dur="1" fill="hold">
                                              <p:stCondLst>
                                                <p:cond delay="0"/>
                                              </p:stCondLst>
                                            </p:cTn>
                                            <p:tgtEl>
                                              <p:spTgt spid="18"/>
                                            </p:tgtEl>
                                            <p:attrNameLst>
                                              <p:attrName>style.visibility</p:attrName>
                                            </p:attrNameLst>
                                          </p:cBhvr>
                                          <p:to>
                                            <p:strVal val="visible"/>
                                          </p:to>
                                        </p:set>
                                        <p:animEffect transition="in" filter="wipe(up)">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p:bldP spid="17" grpId="0"/>
          <p:bldP spid="18"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组合 101"/>
          <p:cNvGrpSpPr/>
          <p:nvPr/>
        </p:nvGrpSpPr>
        <p:grpSpPr>
          <a:xfrm>
            <a:off x="9714705" y="2691833"/>
            <a:ext cx="2236390" cy="1832772"/>
            <a:chOff x="7737176" y="3044094"/>
            <a:chExt cx="1677511" cy="1374579"/>
          </a:xfrm>
        </p:grpSpPr>
        <p:grpSp>
          <p:nvGrpSpPr>
            <p:cNvPr id="103" name="组合 102"/>
            <p:cNvGrpSpPr/>
            <p:nvPr/>
          </p:nvGrpSpPr>
          <p:grpSpPr>
            <a:xfrm>
              <a:off x="7737176" y="3044094"/>
              <a:ext cx="1677511" cy="1374579"/>
              <a:chOff x="7647017" y="2699415"/>
              <a:chExt cx="2617944" cy="2145185"/>
            </a:xfrm>
          </p:grpSpPr>
          <p:sp>
            <p:nvSpPr>
              <p:cNvPr id="105" name="Oval 8"/>
              <p:cNvSpPr>
                <a:spLocks noChangeArrowheads="1"/>
              </p:cNvSpPr>
              <p:nvPr/>
            </p:nvSpPr>
            <p:spPr bwMode="auto">
              <a:xfrm flipV="1">
                <a:off x="7647017" y="4399449"/>
                <a:ext cx="2617944" cy="445151"/>
              </a:xfrm>
              <a:prstGeom prst="ellipse">
                <a:avLst/>
              </a:prstGeom>
              <a:gradFill rotWithShape="1">
                <a:gsLst>
                  <a:gs pos="0">
                    <a:srgbClr val="000000">
                      <a:alpha val="70000"/>
                    </a:srgbClr>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wrap="none" anchor="ctr"/>
              <a:lstStyle/>
              <a:p>
                <a:pPr defTabSz="1218565">
                  <a:defRPr/>
                </a:pPr>
                <a:endParaRPr lang="zh-CN" altLang="en-US" sz="2400" kern="0" dirty="0">
                  <a:solidFill>
                    <a:sysClr val="windowText" lastClr="000000"/>
                  </a:solidFill>
                  <a:latin typeface="Arial" panose="020B0604020202020204" pitchFamily="34" charset="0"/>
                  <a:ea typeface="微软雅黑" panose="020B0503020204020204" pitchFamily="34" charset="-122"/>
                </a:endParaRPr>
              </a:p>
            </p:txBody>
          </p:sp>
          <p:sp>
            <p:nvSpPr>
              <p:cNvPr id="106" name="Oval 19"/>
              <p:cNvSpPr>
                <a:spLocks noChangeArrowheads="1"/>
              </p:cNvSpPr>
              <p:nvPr/>
            </p:nvSpPr>
            <p:spPr bwMode="auto">
              <a:xfrm>
                <a:off x="8011516" y="2699415"/>
                <a:ext cx="1931237" cy="1931674"/>
              </a:xfrm>
              <a:prstGeom prst="ellipse">
                <a:avLst/>
              </a:prstGeom>
              <a:solidFill>
                <a:schemeClr val="accent1"/>
              </a:solidFill>
              <a:ln w="25400" cap="flat" cmpd="sng" algn="ctr">
                <a:noFill/>
                <a:prstDash val="solid"/>
              </a:ln>
              <a:effectLst/>
            </p:spPr>
            <p:txBody>
              <a:bodyPr rtlCol="0" anchor="ctr"/>
              <a:lstStyle/>
              <a:p>
                <a:pPr algn="ctr"/>
                <a:endParaRPr lang="zh-CN" altLang="en-US" sz="2700" b="1" kern="0" dirty="0">
                  <a:solidFill>
                    <a:sysClr val="window" lastClr="FFFFFF"/>
                  </a:solidFill>
                  <a:latin typeface="微软雅黑" panose="020B0503020204020204" pitchFamily="34" charset="-122"/>
                  <a:ea typeface="微软雅黑" panose="020B0503020204020204" pitchFamily="34" charset="-122"/>
                </a:endParaRPr>
              </a:p>
            </p:txBody>
          </p:sp>
          <p:sp>
            <p:nvSpPr>
              <p:cNvPr id="107" name="未知"/>
              <p:cNvSpPr/>
              <p:nvPr/>
            </p:nvSpPr>
            <p:spPr bwMode="auto">
              <a:xfrm>
                <a:off x="8233034" y="2743729"/>
                <a:ext cx="1490214" cy="727147"/>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0000">
                      <a:alpha val="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pPr defTabSz="1218565">
                  <a:defRPr/>
                </a:pPr>
                <a:endParaRPr lang="zh-CN" altLang="en-US" sz="2400" kern="0" dirty="0">
                  <a:solidFill>
                    <a:sysClr val="windowText" lastClr="000000"/>
                  </a:solidFill>
                  <a:latin typeface="Arial" panose="020B0604020202020204" pitchFamily="34" charset="0"/>
                  <a:ea typeface="微软雅黑" panose="020B0503020204020204" pitchFamily="34" charset="-122"/>
                </a:endParaRPr>
              </a:p>
            </p:txBody>
          </p:sp>
        </p:grpSp>
        <p:sp>
          <p:nvSpPr>
            <p:cNvPr id="104" name="TextBox 103"/>
            <p:cNvSpPr txBox="1"/>
            <p:nvPr/>
          </p:nvSpPr>
          <p:spPr>
            <a:xfrm>
              <a:off x="7998203" y="3341756"/>
              <a:ext cx="965485" cy="622459"/>
            </a:xfrm>
            <a:prstGeom prst="rect">
              <a:avLst/>
            </a:prstGeom>
            <a:noFill/>
          </p:spPr>
          <p:txBody>
            <a:bodyPr wrap="none" rtlCol="0">
              <a:spAutoFit/>
            </a:bodyPr>
            <a:lstStyle/>
            <a:p>
              <a:pPr defTabSz="1218565">
                <a:defRPr/>
              </a:pPr>
              <a:r>
                <a:rPr lang="en-US" altLang="zh-CN" sz="4800" i="1" kern="0" dirty="0" smtClean="0">
                  <a:solidFill>
                    <a:sysClr val="window" lastClr="FFFFFF"/>
                  </a:solidFill>
                  <a:latin typeface="Impact" panose="020B0806030902050204" pitchFamily="34" charset="0"/>
                  <a:ea typeface="微软雅黑" panose="020B0503020204020204" pitchFamily="34" charset="-122"/>
                </a:rPr>
                <a:t>2017</a:t>
              </a:r>
              <a:endParaRPr lang="zh-CN" altLang="en-US" sz="4800" i="1" kern="0" dirty="0">
                <a:solidFill>
                  <a:sysClr val="window" lastClr="FFFFFF"/>
                </a:solidFill>
                <a:latin typeface="Impact" panose="020B0806030902050204" pitchFamily="34" charset="0"/>
                <a:ea typeface="微软雅黑" panose="020B0503020204020204" pitchFamily="34" charset="-122"/>
              </a:endParaRPr>
            </a:p>
          </p:txBody>
        </p:sp>
      </p:grpSp>
      <p:sp>
        <p:nvSpPr>
          <p:cNvPr id="108" name="AutoShape 7"/>
          <p:cNvSpPr>
            <a:spLocks noChangeArrowheads="1"/>
          </p:cNvSpPr>
          <p:nvPr/>
        </p:nvSpPr>
        <p:spPr bwMode="auto">
          <a:xfrm>
            <a:off x="356991" y="2961375"/>
            <a:ext cx="8910427" cy="1221316"/>
          </a:xfrm>
          <a:prstGeom prst="homePlate">
            <a:avLst>
              <a:gd name="adj" fmla="val 40030"/>
            </a:avLst>
          </a:prstGeom>
          <a:gradFill rotWithShape="1">
            <a:gsLst>
              <a:gs pos="0">
                <a:srgbClr val="B2B2B2">
                  <a:gamma/>
                  <a:tint val="5882"/>
                  <a:invGamma/>
                </a:srgbClr>
              </a:gs>
              <a:gs pos="100000">
                <a:srgbClr val="EAEAEA"/>
              </a:gs>
            </a:gsLst>
            <a:lin ang="5400000" scaled="1"/>
          </a:gradFill>
          <a:ln w="9525">
            <a:solidFill>
              <a:srgbClr val="EAEAEA"/>
            </a:solidFill>
            <a:miter lim="800000"/>
          </a:ln>
          <a:effectLst/>
        </p:spPr>
        <p:txBody>
          <a:bodyPr wrap="none" lIns="121908" tIns="60954" rIns="121908" bIns="60954" anchor="ctr"/>
          <a:lstStyle/>
          <a:p>
            <a:pPr marL="476250" indent="-476250">
              <a:lnSpc>
                <a:spcPct val="120000"/>
              </a:lnSpc>
              <a:defRPr/>
            </a:pPr>
            <a:endParaRPr lang="zh-CN" altLang="en-US" sz="1600" kern="0" dirty="0">
              <a:solidFill>
                <a:schemeClr val="tx1">
                  <a:lumMod val="50000"/>
                  <a:lumOff val="50000"/>
                </a:schemeClr>
              </a:solidFill>
              <a:latin typeface="Arial" panose="020B0604020202020204" pitchFamily="34" charset="0"/>
              <a:ea typeface="微软雅黑" panose="020B0503020204020204" pitchFamily="34" charset="-122"/>
            </a:endParaRPr>
          </a:p>
        </p:txBody>
      </p:sp>
      <p:sp>
        <p:nvSpPr>
          <p:cNvPr id="109" name="AutoShape 8"/>
          <p:cNvSpPr>
            <a:spLocks noChangeArrowheads="1"/>
          </p:cNvSpPr>
          <p:nvPr/>
        </p:nvSpPr>
        <p:spPr bwMode="auto">
          <a:xfrm>
            <a:off x="6387747" y="2943934"/>
            <a:ext cx="756340" cy="1250949"/>
          </a:xfrm>
          <a:prstGeom prst="chevron">
            <a:avLst>
              <a:gd name="adj" fmla="val 55472"/>
            </a:avLst>
          </a:prstGeom>
          <a:solidFill>
            <a:schemeClr val="accent2"/>
          </a:solidFill>
          <a:ln w="25400" cap="flat" cmpd="sng" algn="ctr">
            <a:noFill/>
            <a:prstDash val="solid"/>
          </a:ln>
          <a:effectLst/>
        </p:spPr>
        <p:txBody>
          <a:bodyPr lIns="121908" tIns="60954" rIns="121908" bIns="60954" rtlCol="0" anchor="ctr"/>
          <a:lstStyle/>
          <a:p>
            <a:pPr algn="ctr"/>
            <a:endParaRPr lang="zh-CN" altLang="en-US" sz="2700" b="1"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0" name="AutoShape 8"/>
          <p:cNvSpPr>
            <a:spLocks noChangeArrowheads="1"/>
          </p:cNvSpPr>
          <p:nvPr/>
        </p:nvSpPr>
        <p:spPr bwMode="auto">
          <a:xfrm>
            <a:off x="4007696" y="2943934"/>
            <a:ext cx="756340" cy="1250949"/>
          </a:xfrm>
          <a:prstGeom prst="chevron">
            <a:avLst>
              <a:gd name="adj" fmla="val 55472"/>
            </a:avLst>
          </a:prstGeom>
          <a:solidFill>
            <a:schemeClr val="accent3"/>
          </a:solidFill>
          <a:ln w="25400" cap="flat" cmpd="sng" algn="ctr">
            <a:noFill/>
            <a:prstDash val="solid"/>
          </a:ln>
          <a:effectLst/>
        </p:spPr>
        <p:txBody>
          <a:bodyPr lIns="121908" tIns="60954" rIns="121908" bIns="60954" rtlCol="0" anchor="ctr"/>
          <a:lstStyle/>
          <a:p>
            <a:pPr algn="ctr"/>
            <a:endParaRPr lang="zh-CN" altLang="en-US" sz="2700" b="1"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1" name="AutoShape 8"/>
          <p:cNvSpPr>
            <a:spLocks noChangeArrowheads="1"/>
          </p:cNvSpPr>
          <p:nvPr/>
        </p:nvSpPr>
        <p:spPr bwMode="auto">
          <a:xfrm>
            <a:off x="1627646" y="2943934"/>
            <a:ext cx="756340" cy="1250949"/>
          </a:xfrm>
          <a:prstGeom prst="chevron">
            <a:avLst>
              <a:gd name="adj" fmla="val 55472"/>
            </a:avLst>
          </a:prstGeom>
          <a:solidFill>
            <a:schemeClr val="accent4"/>
          </a:solidFill>
          <a:ln w="25400" cap="flat" cmpd="sng" algn="ctr">
            <a:noFill/>
            <a:prstDash val="solid"/>
          </a:ln>
          <a:effectLst/>
        </p:spPr>
        <p:txBody>
          <a:bodyPr lIns="121908" tIns="60954" rIns="121908" bIns="60954" rtlCol="0" anchor="ctr"/>
          <a:lstStyle/>
          <a:p>
            <a:pPr algn="ctr"/>
            <a:endParaRPr lang="zh-CN" altLang="en-US" sz="2700" b="1"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2" name="AutoShape 8"/>
          <p:cNvSpPr>
            <a:spLocks noChangeArrowheads="1"/>
          </p:cNvSpPr>
          <p:nvPr/>
        </p:nvSpPr>
        <p:spPr bwMode="auto">
          <a:xfrm>
            <a:off x="8767799" y="2943934"/>
            <a:ext cx="756340" cy="1250949"/>
          </a:xfrm>
          <a:prstGeom prst="chevron">
            <a:avLst>
              <a:gd name="adj" fmla="val 55472"/>
            </a:avLst>
          </a:prstGeom>
          <a:solidFill>
            <a:schemeClr val="accent1"/>
          </a:solidFill>
          <a:ln w="25400" cap="flat" cmpd="sng" algn="ctr">
            <a:noFill/>
            <a:prstDash val="solid"/>
          </a:ln>
          <a:effectLst/>
        </p:spPr>
        <p:txBody>
          <a:bodyPr lIns="121908" tIns="60954" rIns="121908" bIns="60954" rtlCol="0" anchor="ctr"/>
          <a:lstStyle/>
          <a:p>
            <a:pPr algn="ctr"/>
            <a:endParaRPr lang="zh-CN" altLang="en-US" sz="2700" b="1"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3" name="TextBox 112"/>
          <p:cNvSpPr txBox="1"/>
          <p:nvPr/>
        </p:nvSpPr>
        <p:spPr>
          <a:xfrm>
            <a:off x="633040" y="3325811"/>
            <a:ext cx="688340" cy="397510"/>
          </a:xfrm>
          <a:prstGeom prst="rect">
            <a:avLst/>
          </a:prstGeom>
          <a:noFill/>
        </p:spPr>
        <p:txBody>
          <a:bodyPr wrap="none" lIns="121908" tIns="60954" rIns="121908" bIns="60954" rtlCol="0">
            <a:spAutoFit/>
          </a:bodyPr>
          <a:lstStyle>
            <a:defPPr>
              <a:defRPr lang="zh-CN"/>
            </a:defPPr>
            <a:lvl1pPr>
              <a:defRPr i="1">
                <a:solidFill>
                  <a:srgbClr val="646464"/>
                </a:solidFill>
              </a:defRPr>
            </a:lvl1pPr>
          </a:lstStyle>
          <a:p>
            <a:pPr>
              <a:defRPr/>
            </a:pPr>
            <a:r>
              <a:rPr lang="en-US" altLang="zh-CN" kern="0" dirty="0" smtClean="0">
                <a:solidFill>
                  <a:schemeClr val="tx1">
                    <a:lumMod val="50000"/>
                    <a:lumOff val="50000"/>
                  </a:schemeClr>
                </a:solidFill>
                <a:latin typeface="Impact" panose="020B0806030902050204" pitchFamily="34" charset="0"/>
                <a:ea typeface="微软雅黑" panose="020B0503020204020204" pitchFamily="34" charset="-122"/>
              </a:rPr>
              <a:t>201</a:t>
            </a:r>
            <a:r>
              <a:rPr lang="en-US" kern="0" dirty="0" smtClean="0">
                <a:solidFill>
                  <a:schemeClr val="tx1">
                    <a:lumMod val="50000"/>
                    <a:lumOff val="50000"/>
                  </a:schemeClr>
                </a:solidFill>
                <a:latin typeface="Impact" panose="020B0806030902050204" pitchFamily="34" charset="0"/>
                <a:ea typeface="微软雅黑" panose="020B0503020204020204" pitchFamily="34" charset="-122"/>
              </a:rPr>
              <a:t>3</a:t>
            </a:r>
            <a:endParaRPr lang="en-US" kern="0" dirty="0">
              <a:solidFill>
                <a:schemeClr val="tx1">
                  <a:lumMod val="50000"/>
                  <a:lumOff val="50000"/>
                </a:schemeClr>
              </a:solidFill>
              <a:latin typeface="Impact" panose="020B0806030902050204" pitchFamily="34" charset="0"/>
              <a:ea typeface="微软雅黑" panose="020B0503020204020204" pitchFamily="34" charset="-122"/>
            </a:endParaRPr>
          </a:p>
        </p:txBody>
      </p:sp>
      <p:sp>
        <p:nvSpPr>
          <p:cNvPr id="114" name="TextBox 113"/>
          <p:cNvSpPr txBox="1"/>
          <p:nvPr/>
        </p:nvSpPr>
        <p:spPr>
          <a:xfrm>
            <a:off x="2760736" y="3325811"/>
            <a:ext cx="681355" cy="397510"/>
          </a:xfrm>
          <a:prstGeom prst="rect">
            <a:avLst/>
          </a:prstGeom>
          <a:noFill/>
        </p:spPr>
        <p:txBody>
          <a:bodyPr wrap="none" lIns="121908" tIns="60954" rIns="121908" bIns="60954" rtlCol="0">
            <a:spAutoFit/>
          </a:bodyPr>
          <a:lstStyle>
            <a:defPPr>
              <a:defRPr lang="zh-CN"/>
            </a:defPPr>
            <a:lvl1pPr>
              <a:defRPr i="1">
                <a:solidFill>
                  <a:srgbClr val="646464"/>
                </a:solidFill>
              </a:defRPr>
            </a:lvl1pPr>
          </a:lstStyle>
          <a:p>
            <a:pPr>
              <a:defRPr/>
            </a:pPr>
            <a:r>
              <a:rPr lang="en-US" altLang="zh-CN" kern="0" dirty="0" smtClean="0">
                <a:solidFill>
                  <a:schemeClr val="tx1">
                    <a:lumMod val="50000"/>
                    <a:lumOff val="50000"/>
                  </a:schemeClr>
                </a:solidFill>
                <a:latin typeface="Impact" panose="020B0806030902050204" pitchFamily="34" charset="0"/>
                <a:ea typeface="微软雅黑" panose="020B0503020204020204" pitchFamily="34" charset="-122"/>
              </a:rPr>
              <a:t>201</a:t>
            </a:r>
            <a:r>
              <a:rPr lang="en-US" kern="0" dirty="0" smtClean="0">
                <a:solidFill>
                  <a:schemeClr val="tx1">
                    <a:lumMod val="50000"/>
                    <a:lumOff val="50000"/>
                  </a:schemeClr>
                </a:solidFill>
                <a:latin typeface="Impact" panose="020B0806030902050204" pitchFamily="34" charset="0"/>
                <a:ea typeface="微软雅黑" panose="020B0503020204020204" pitchFamily="34" charset="-122"/>
              </a:rPr>
              <a:t>4</a:t>
            </a:r>
            <a:endParaRPr lang="en-US" kern="0" dirty="0">
              <a:solidFill>
                <a:schemeClr val="tx1">
                  <a:lumMod val="50000"/>
                  <a:lumOff val="50000"/>
                </a:schemeClr>
              </a:solidFill>
              <a:latin typeface="Impact" panose="020B0806030902050204" pitchFamily="34" charset="0"/>
              <a:ea typeface="微软雅黑" panose="020B0503020204020204" pitchFamily="34" charset="-122"/>
            </a:endParaRPr>
          </a:p>
        </p:txBody>
      </p:sp>
      <p:sp>
        <p:nvSpPr>
          <p:cNvPr id="115" name="TextBox 114"/>
          <p:cNvSpPr txBox="1"/>
          <p:nvPr/>
        </p:nvSpPr>
        <p:spPr>
          <a:xfrm>
            <a:off x="5140786" y="3325811"/>
            <a:ext cx="689610" cy="397510"/>
          </a:xfrm>
          <a:prstGeom prst="rect">
            <a:avLst/>
          </a:prstGeom>
          <a:noFill/>
        </p:spPr>
        <p:txBody>
          <a:bodyPr wrap="none" lIns="121908" tIns="60954" rIns="121908" bIns="60954" rtlCol="0">
            <a:spAutoFit/>
          </a:bodyPr>
          <a:lstStyle/>
          <a:p>
            <a:pPr>
              <a:defRPr/>
            </a:pPr>
            <a:r>
              <a:rPr lang="en-US" altLang="zh-CN" i="1" kern="0" dirty="0" smtClean="0">
                <a:solidFill>
                  <a:schemeClr val="tx1">
                    <a:lumMod val="50000"/>
                    <a:lumOff val="50000"/>
                  </a:schemeClr>
                </a:solidFill>
                <a:latin typeface="Impact" panose="020B0806030902050204" pitchFamily="34" charset="0"/>
                <a:ea typeface="微软雅黑" panose="020B0503020204020204" pitchFamily="34" charset="-122"/>
              </a:rPr>
              <a:t>201</a:t>
            </a:r>
            <a:r>
              <a:rPr lang="en-US" i="1" kern="0" dirty="0" smtClean="0">
                <a:solidFill>
                  <a:schemeClr val="tx1">
                    <a:lumMod val="50000"/>
                    <a:lumOff val="50000"/>
                  </a:schemeClr>
                </a:solidFill>
                <a:latin typeface="Impact" panose="020B0806030902050204" pitchFamily="34" charset="0"/>
                <a:ea typeface="微软雅黑" panose="020B0503020204020204" pitchFamily="34" charset="-122"/>
              </a:rPr>
              <a:t>5</a:t>
            </a:r>
            <a:endParaRPr lang="en-US" i="1" kern="0" dirty="0">
              <a:solidFill>
                <a:schemeClr val="tx1">
                  <a:lumMod val="50000"/>
                  <a:lumOff val="50000"/>
                </a:schemeClr>
              </a:solidFill>
              <a:latin typeface="Impact" panose="020B0806030902050204" pitchFamily="34" charset="0"/>
              <a:ea typeface="微软雅黑" panose="020B0503020204020204" pitchFamily="34" charset="-122"/>
            </a:endParaRPr>
          </a:p>
        </p:txBody>
      </p:sp>
      <p:sp>
        <p:nvSpPr>
          <p:cNvPr id="116" name="TextBox 115"/>
          <p:cNvSpPr txBox="1"/>
          <p:nvPr/>
        </p:nvSpPr>
        <p:spPr>
          <a:xfrm>
            <a:off x="7520836" y="3325811"/>
            <a:ext cx="690880" cy="397510"/>
          </a:xfrm>
          <a:prstGeom prst="rect">
            <a:avLst/>
          </a:prstGeom>
          <a:noFill/>
        </p:spPr>
        <p:txBody>
          <a:bodyPr wrap="none" lIns="121908" tIns="60954" rIns="121908" bIns="60954" rtlCol="0">
            <a:spAutoFit/>
          </a:bodyPr>
          <a:lstStyle>
            <a:defPPr>
              <a:defRPr lang="zh-CN"/>
            </a:defPPr>
            <a:lvl1pPr>
              <a:defRPr i="1">
                <a:solidFill>
                  <a:srgbClr val="646464"/>
                </a:solidFill>
              </a:defRPr>
            </a:lvl1pPr>
          </a:lstStyle>
          <a:p>
            <a:pPr>
              <a:defRPr/>
            </a:pPr>
            <a:r>
              <a:rPr lang="en-US" altLang="zh-CN" kern="0" dirty="0" smtClean="0">
                <a:solidFill>
                  <a:schemeClr val="tx1">
                    <a:lumMod val="50000"/>
                    <a:lumOff val="50000"/>
                  </a:schemeClr>
                </a:solidFill>
                <a:latin typeface="Impact" panose="020B0806030902050204" pitchFamily="34" charset="0"/>
                <a:ea typeface="微软雅黑" panose="020B0503020204020204" pitchFamily="34" charset="-122"/>
              </a:rPr>
              <a:t>201</a:t>
            </a:r>
            <a:r>
              <a:rPr lang="en-US" kern="0" dirty="0" smtClean="0">
                <a:solidFill>
                  <a:schemeClr val="tx1">
                    <a:lumMod val="50000"/>
                    <a:lumOff val="50000"/>
                  </a:schemeClr>
                </a:solidFill>
                <a:latin typeface="Impact" panose="020B0806030902050204" pitchFamily="34" charset="0"/>
                <a:ea typeface="微软雅黑" panose="020B0503020204020204" pitchFamily="34" charset="-122"/>
              </a:rPr>
              <a:t>6</a:t>
            </a:r>
            <a:endParaRPr lang="en-US" kern="0" dirty="0">
              <a:solidFill>
                <a:schemeClr val="tx1">
                  <a:lumMod val="50000"/>
                  <a:lumOff val="50000"/>
                </a:schemeClr>
              </a:solidFill>
              <a:latin typeface="Impact" panose="020B0806030902050204" pitchFamily="34" charset="0"/>
              <a:ea typeface="微软雅黑" panose="020B0503020204020204" pitchFamily="34" charset="-122"/>
            </a:endParaRPr>
          </a:p>
        </p:txBody>
      </p:sp>
      <p:grpSp>
        <p:nvGrpSpPr>
          <p:cNvPr id="117" name="组合 116"/>
          <p:cNvGrpSpPr/>
          <p:nvPr/>
        </p:nvGrpSpPr>
        <p:grpSpPr>
          <a:xfrm>
            <a:off x="983682" y="3978199"/>
            <a:ext cx="2567574" cy="1811377"/>
            <a:chOff x="941884" y="3983470"/>
            <a:chExt cx="1925931" cy="1358533"/>
          </a:xfrm>
        </p:grpSpPr>
        <p:cxnSp>
          <p:nvCxnSpPr>
            <p:cNvPr id="118" name="直接连接符 117"/>
            <p:cNvCxnSpPr/>
            <p:nvPr/>
          </p:nvCxnSpPr>
          <p:spPr>
            <a:xfrm>
              <a:off x="941884" y="3983470"/>
              <a:ext cx="0" cy="1358533"/>
            </a:xfrm>
            <a:prstGeom prst="line">
              <a:avLst/>
            </a:prstGeom>
            <a:noFill/>
            <a:ln w="9525" cap="flat" cmpd="sng" algn="ctr">
              <a:solidFill>
                <a:srgbClr val="888888"/>
              </a:solidFill>
              <a:prstDash val="solid"/>
              <a:headEnd type="oval" w="med" len="med"/>
              <a:tailEnd type="oval" w="med" len="med"/>
            </a:ln>
            <a:effectLst/>
          </p:spPr>
        </p:cxnSp>
        <p:sp>
          <p:nvSpPr>
            <p:cNvPr id="119" name="TextBox 118"/>
            <p:cNvSpPr txBox="1"/>
            <p:nvPr/>
          </p:nvSpPr>
          <p:spPr>
            <a:xfrm>
              <a:off x="941884" y="4393273"/>
              <a:ext cx="1925931" cy="934871"/>
            </a:xfrm>
            <a:prstGeom prst="rect">
              <a:avLst/>
            </a:prstGeom>
            <a:noFill/>
          </p:spPr>
          <p:txBody>
            <a:bodyPr wrap="square" rtlCol="0">
              <a:spAutoFit/>
            </a:bodyPr>
            <a:lstStyle/>
            <a:p>
              <a:pPr>
                <a:lnSpc>
                  <a:spcPct val="150000"/>
                </a:lnSpc>
                <a:defRPr/>
              </a:pPr>
              <a:r>
                <a:rPr lang="zh-CN" altLang="en-US" b="1" kern="0" dirty="0" smtClean="0">
                  <a:solidFill>
                    <a:schemeClr val="tx1">
                      <a:lumMod val="50000"/>
                      <a:lumOff val="50000"/>
                    </a:schemeClr>
                  </a:solidFill>
                  <a:latin typeface="Arial" panose="020B0604020202020204" pitchFamily="34" charset="0"/>
                  <a:ea typeface="微软雅黑" panose="020B0503020204020204" pitchFamily="34" charset="-122"/>
                </a:rPr>
                <a:t>此处添加</a:t>
              </a:r>
              <a:r>
                <a:rPr lang="zh-CN" altLang="en-US" b="1" kern="0" dirty="0">
                  <a:solidFill>
                    <a:schemeClr val="tx1">
                      <a:lumMod val="50000"/>
                      <a:lumOff val="50000"/>
                    </a:schemeClr>
                  </a:solidFill>
                  <a:latin typeface="Arial" panose="020B0604020202020204" pitchFamily="34" charset="0"/>
                  <a:ea typeface="微软雅黑" panose="020B0503020204020204" pitchFamily="34" charset="-122"/>
                </a:rPr>
                <a:t>标题</a:t>
              </a:r>
              <a:endParaRPr lang="en-US" altLang="zh-CN" b="1" kern="0" dirty="0" smtClean="0">
                <a:solidFill>
                  <a:schemeClr val="tx1">
                    <a:lumMod val="50000"/>
                    <a:lumOff val="50000"/>
                  </a:schemeClr>
                </a:solidFill>
                <a:latin typeface="Arial" panose="020B0604020202020204" pitchFamily="34" charset="0"/>
                <a:ea typeface="微软雅黑" panose="020B0503020204020204" pitchFamily="34" charset="-122"/>
              </a:endParaRPr>
            </a:p>
            <a:p>
              <a:pPr>
                <a:lnSpc>
                  <a:spcPct val="150000"/>
                </a:lnSpc>
                <a:defRPr/>
              </a:pPr>
              <a:r>
                <a:rPr lang="zh-CN" altLang="en-US" sz="1600" kern="0" dirty="0">
                  <a:solidFill>
                    <a:schemeClr val="tx1">
                      <a:lumMod val="50000"/>
                      <a:lumOff val="50000"/>
                    </a:schemeClr>
                  </a:solidFill>
                  <a:latin typeface="Arial" panose="020B0604020202020204" pitchFamily="34" charset="0"/>
                  <a:ea typeface="微软雅黑" panose="020B0503020204020204" pitchFamily="34" charset="-122"/>
                </a:rPr>
                <a:t>点击此处添加段落文本</a:t>
              </a:r>
              <a:endParaRPr lang="zh-CN" altLang="en-US" sz="1600" kern="0" dirty="0">
                <a:solidFill>
                  <a:schemeClr val="tx1">
                    <a:lumMod val="50000"/>
                    <a:lumOff val="50000"/>
                  </a:schemeClr>
                </a:solidFill>
                <a:latin typeface="Arial" panose="020B0604020202020204" pitchFamily="34" charset="0"/>
                <a:ea typeface="微软雅黑" panose="020B0503020204020204" pitchFamily="34" charset="-122"/>
              </a:endParaRPr>
            </a:p>
            <a:p>
              <a:pPr>
                <a:lnSpc>
                  <a:spcPct val="150000"/>
                </a:lnSpc>
                <a:defRPr/>
              </a:pPr>
              <a:r>
                <a:rPr lang="zh-CN" altLang="en-US" sz="1600" kern="0" dirty="0">
                  <a:solidFill>
                    <a:schemeClr val="tx1">
                      <a:lumMod val="50000"/>
                      <a:lumOff val="50000"/>
                    </a:schemeClr>
                  </a:solidFill>
                  <a:latin typeface="Arial" panose="020B0604020202020204" pitchFamily="34" charset="0"/>
                  <a:ea typeface="微软雅黑" panose="020B0503020204020204" pitchFamily="34" charset="-122"/>
                </a:rPr>
                <a:t>点击此处添加段落文本</a:t>
              </a:r>
              <a:endParaRPr lang="zh-CN" altLang="en-US" sz="1600" kern="0" dirty="0">
                <a:solidFill>
                  <a:schemeClr val="tx1">
                    <a:lumMod val="50000"/>
                    <a:lumOff val="50000"/>
                  </a:schemeClr>
                </a:solidFill>
                <a:latin typeface="Arial" panose="020B0604020202020204" pitchFamily="34" charset="0"/>
                <a:ea typeface="微软雅黑" panose="020B0503020204020204" pitchFamily="34" charset="-122"/>
              </a:endParaRPr>
            </a:p>
          </p:txBody>
        </p:sp>
      </p:grpSp>
      <p:grpSp>
        <p:nvGrpSpPr>
          <p:cNvPr id="120" name="组合 119"/>
          <p:cNvGrpSpPr/>
          <p:nvPr/>
        </p:nvGrpSpPr>
        <p:grpSpPr>
          <a:xfrm>
            <a:off x="3114522" y="1222683"/>
            <a:ext cx="2567574" cy="2003399"/>
            <a:chOff x="2293144" y="1916832"/>
            <a:chExt cx="1925931" cy="1502549"/>
          </a:xfrm>
        </p:grpSpPr>
        <p:cxnSp>
          <p:nvCxnSpPr>
            <p:cNvPr id="121" name="直接连接符 120"/>
            <p:cNvCxnSpPr/>
            <p:nvPr/>
          </p:nvCxnSpPr>
          <p:spPr>
            <a:xfrm>
              <a:off x="2293144" y="2060848"/>
              <a:ext cx="0" cy="1358533"/>
            </a:xfrm>
            <a:prstGeom prst="line">
              <a:avLst/>
            </a:prstGeom>
            <a:noFill/>
            <a:ln w="9525" cap="flat" cmpd="sng" algn="ctr">
              <a:solidFill>
                <a:srgbClr val="888888"/>
              </a:solidFill>
              <a:prstDash val="solid"/>
              <a:headEnd type="oval" w="med" len="med"/>
              <a:tailEnd type="oval" w="med" len="med"/>
            </a:ln>
            <a:effectLst/>
          </p:spPr>
        </p:cxnSp>
        <p:sp>
          <p:nvSpPr>
            <p:cNvPr id="122" name="TextBox 121"/>
            <p:cNvSpPr txBox="1"/>
            <p:nvPr/>
          </p:nvSpPr>
          <p:spPr>
            <a:xfrm>
              <a:off x="2293144" y="1916832"/>
              <a:ext cx="1925931" cy="934871"/>
            </a:xfrm>
            <a:prstGeom prst="rect">
              <a:avLst/>
            </a:prstGeom>
            <a:noFill/>
          </p:spPr>
          <p:txBody>
            <a:bodyPr wrap="square" rtlCol="0">
              <a:spAutoFit/>
            </a:bodyPr>
            <a:lstStyle/>
            <a:p>
              <a:pPr>
                <a:lnSpc>
                  <a:spcPct val="150000"/>
                </a:lnSpc>
                <a:defRPr/>
              </a:pPr>
              <a:r>
                <a:rPr lang="zh-CN" altLang="en-US" b="1" kern="0" dirty="0" smtClean="0">
                  <a:solidFill>
                    <a:schemeClr val="tx1">
                      <a:lumMod val="50000"/>
                      <a:lumOff val="50000"/>
                    </a:schemeClr>
                  </a:solidFill>
                  <a:latin typeface="Arial" panose="020B0604020202020204" pitchFamily="34" charset="0"/>
                  <a:ea typeface="微软雅黑" panose="020B0503020204020204" pitchFamily="34" charset="-122"/>
                </a:rPr>
                <a:t>此处添加</a:t>
              </a:r>
              <a:r>
                <a:rPr lang="zh-CN" altLang="en-US" b="1" kern="0" dirty="0">
                  <a:solidFill>
                    <a:schemeClr val="tx1">
                      <a:lumMod val="50000"/>
                      <a:lumOff val="50000"/>
                    </a:schemeClr>
                  </a:solidFill>
                  <a:latin typeface="Arial" panose="020B0604020202020204" pitchFamily="34" charset="0"/>
                  <a:ea typeface="微软雅黑" panose="020B0503020204020204" pitchFamily="34" charset="-122"/>
                </a:rPr>
                <a:t>标题</a:t>
              </a:r>
              <a:endParaRPr lang="en-US" altLang="zh-CN" b="1" kern="0" dirty="0" smtClean="0">
                <a:solidFill>
                  <a:schemeClr val="tx1">
                    <a:lumMod val="50000"/>
                    <a:lumOff val="50000"/>
                  </a:schemeClr>
                </a:solidFill>
                <a:latin typeface="Arial" panose="020B0604020202020204" pitchFamily="34" charset="0"/>
                <a:ea typeface="微软雅黑" panose="020B0503020204020204" pitchFamily="34" charset="-122"/>
              </a:endParaRPr>
            </a:p>
            <a:p>
              <a:pPr>
                <a:lnSpc>
                  <a:spcPct val="150000"/>
                </a:lnSpc>
                <a:defRPr/>
              </a:pPr>
              <a:r>
                <a:rPr lang="zh-CN" altLang="en-US" sz="1600" kern="0" dirty="0">
                  <a:solidFill>
                    <a:schemeClr val="tx1">
                      <a:lumMod val="50000"/>
                      <a:lumOff val="50000"/>
                    </a:schemeClr>
                  </a:solidFill>
                  <a:latin typeface="Arial" panose="020B0604020202020204" pitchFamily="34" charset="0"/>
                  <a:ea typeface="微软雅黑" panose="020B0503020204020204" pitchFamily="34" charset="-122"/>
                </a:rPr>
                <a:t>点击此处添加段落文本</a:t>
              </a:r>
              <a:endParaRPr lang="zh-CN" altLang="en-US" sz="1600" kern="0" dirty="0">
                <a:solidFill>
                  <a:schemeClr val="tx1">
                    <a:lumMod val="50000"/>
                    <a:lumOff val="50000"/>
                  </a:schemeClr>
                </a:solidFill>
                <a:latin typeface="Arial" panose="020B0604020202020204" pitchFamily="34" charset="0"/>
                <a:ea typeface="微软雅黑" panose="020B0503020204020204" pitchFamily="34" charset="-122"/>
              </a:endParaRPr>
            </a:p>
            <a:p>
              <a:pPr>
                <a:lnSpc>
                  <a:spcPct val="150000"/>
                </a:lnSpc>
                <a:defRPr/>
              </a:pPr>
              <a:r>
                <a:rPr lang="zh-CN" altLang="en-US" sz="1600" kern="0" dirty="0">
                  <a:solidFill>
                    <a:schemeClr val="tx1">
                      <a:lumMod val="50000"/>
                      <a:lumOff val="50000"/>
                    </a:schemeClr>
                  </a:solidFill>
                  <a:latin typeface="Arial" panose="020B0604020202020204" pitchFamily="34" charset="0"/>
                  <a:ea typeface="微软雅黑" panose="020B0503020204020204" pitchFamily="34" charset="-122"/>
                </a:rPr>
                <a:t>点击此处添加段落文本</a:t>
              </a:r>
              <a:endParaRPr lang="zh-CN" altLang="en-US" sz="1600" kern="0" dirty="0">
                <a:solidFill>
                  <a:schemeClr val="tx1">
                    <a:lumMod val="50000"/>
                    <a:lumOff val="50000"/>
                  </a:schemeClr>
                </a:solidFill>
                <a:latin typeface="Arial" panose="020B0604020202020204" pitchFamily="34" charset="0"/>
                <a:ea typeface="微软雅黑" panose="020B0503020204020204" pitchFamily="34" charset="-122"/>
              </a:endParaRPr>
            </a:p>
          </p:txBody>
        </p:sp>
      </p:grpSp>
      <p:grpSp>
        <p:nvGrpSpPr>
          <p:cNvPr id="123" name="组合 122"/>
          <p:cNvGrpSpPr/>
          <p:nvPr/>
        </p:nvGrpSpPr>
        <p:grpSpPr>
          <a:xfrm>
            <a:off x="5444894" y="4006993"/>
            <a:ext cx="2567574" cy="1811378"/>
            <a:chOff x="3641104" y="3980384"/>
            <a:chExt cx="1925931" cy="1358533"/>
          </a:xfrm>
        </p:grpSpPr>
        <p:cxnSp>
          <p:nvCxnSpPr>
            <p:cNvPr id="124" name="直接连接符 123"/>
            <p:cNvCxnSpPr/>
            <p:nvPr/>
          </p:nvCxnSpPr>
          <p:spPr>
            <a:xfrm>
              <a:off x="3648596" y="3980384"/>
              <a:ext cx="0" cy="1358533"/>
            </a:xfrm>
            <a:prstGeom prst="line">
              <a:avLst/>
            </a:prstGeom>
            <a:noFill/>
            <a:ln w="9525" cap="flat" cmpd="sng" algn="ctr">
              <a:solidFill>
                <a:srgbClr val="888888"/>
              </a:solidFill>
              <a:prstDash val="solid"/>
              <a:headEnd type="oval" w="med" len="med"/>
              <a:tailEnd type="oval" w="med" len="med"/>
            </a:ln>
            <a:effectLst/>
          </p:spPr>
        </p:cxnSp>
        <p:sp>
          <p:nvSpPr>
            <p:cNvPr id="125" name="TextBox 124"/>
            <p:cNvSpPr txBox="1"/>
            <p:nvPr/>
          </p:nvSpPr>
          <p:spPr>
            <a:xfrm>
              <a:off x="3641104" y="4393273"/>
              <a:ext cx="1925931" cy="934871"/>
            </a:xfrm>
            <a:prstGeom prst="rect">
              <a:avLst/>
            </a:prstGeom>
            <a:noFill/>
          </p:spPr>
          <p:txBody>
            <a:bodyPr wrap="square" rtlCol="0">
              <a:spAutoFit/>
            </a:bodyPr>
            <a:lstStyle/>
            <a:p>
              <a:pPr>
                <a:lnSpc>
                  <a:spcPct val="150000"/>
                </a:lnSpc>
                <a:defRPr/>
              </a:pPr>
              <a:r>
                <a:rPr lang="zh-CN" altLang="en-US" b="1" kern="0" dirty="0" smtClean="0">
                  <a:solidFill>
                    <a:schemeClr val="tx1">
                      <a:lumMod val="50000"/>
                      <a:lumOff val="50000"/>
                    </a:schemeClr>
                  </a:solidFill>
                  <a:latin typeface="Arial" panose="020B0604020202020204" pitchFamily="34" charset="0"/>
                  <a:ea typeface="微软雅黑" panose="020B0503020204020204" pitchFamily="34" charset="-122"/>
                </a:rPr>
                <a:t>此处添加</a:t>
              </a:r>
              <a:r>
                <a:rPr lang="zh-CN" altLang="en-US" b="1" kern="0" dirty="0">
                  <a:solidFill>
                    <a:schemeClr val="tx1">
                      <a:lumMod val="50000"/>
                      <a:lumOff val="50000"/>
                    </a:schemeClr>
                  </a:solidFill>
                  <a:latin typeface="Arial" panose="020B0604020202020204" pitchFamily="34" charset="0"/>
                  <a:ea typeface="微软雅黑" panose="020B0503020204020204" pitchFamily="34" charset="-122"/>
                </a:rPr>
                <a:t>标题</a:t>
              </a:r>
              <a:endParaRPr lang="en-US" altLang="zh-CN" b="1" kern="0" dirty="0" smtClean="0">
                <a:solidFill>
                  <a:schemeClr val="tx1">
                    <a:lumMod val="50000"/>
                    <a:lumOff val="50000"/>
                  </a:schemeClr>
                </a:solidFill>
                <a:latin typeface="Arial" panose="020B0604020202020204" pitchFamily="34" charset="0"/>
                <a:ea typeface="微软雅黑" panose="020B0503020204020204" pitchFamily="34" charset="-122"/>
              </a:endParaRPr>
            </a:p>
            <a:p>
              <a:pPr>
                <a:lnSpc>
                  <a:spcPct val="150000"/>
                </a:lnSpc>
                <a:defRPr/>
              </a:pPr>
              <a:r>
                <a:rPr lang="zh-CN" altLang="en-US" sz="1600" kern="0" dirty="0">
                  <a:solidFill>
                    <a:schemeClr val="tx1">
                      <a:lumMod val="50000"/>
                      <a:lumOff val="50000"/>
                    </a:schemeClr>
                  </a:solidFill>
                  <a:latin typeface="Arial" panose="020B0604020202020204" pitchFamily="34" charset="0"/>
                  <a:ea typeface="微软雅黑" panose="020B0503020204020204" pitchFamily="34" charset="-122"/>
                </a:rPr>
                <a:t>点击此处添加段落文本</a:t>
              </a:r>
              <a:endParaRPr lang="zh-CN" altLang="en-US" sz="1600" kern="0" dirty="0">
                <a:solidFill>
                  <a:schemeClr val="tx1">
                    <a:lumMod val="50000"/>
                    <a:lumOff val="50000"/>
                  </a:schemeClr>
                </a:solidFill>
                <a:latin typeface="Arial" panose="020B0604020202020204" pitchFamily="34" charset="0"/>
                <a:ea typeface="微软雅黑" panose="020B0503020204020204" pitchFamily="34" charset="-122"/>
              </a:endParaRPr>
            </a:p>
            <a:p>
              <a:pPr>
                <a:lnSpc>
                  <a:spcPct val="150000"/>
                </a:lnSpc>
                <a:defRPr/>
              </a:pPr>
              <a:r>
                <a:rPr lang="zh-CN" altLang="en-US" sz="1600" kern="0" dirty="0">
                  <a:solidFill>
                    <a:schemeClr val="tx1">
                      <a:lumMod val="50000"/>
                      <a:lumOff val="50000"/>
                    </a:schemeClr>
                  </a:solidFill>
                  <a:latin typeface="Arial" panose="020B0604020202020204" pitchFamily="34" charset="0"/>
                  <a:ea typeface="微软雅黑" panose="020B0503020204020204" pitchFamily="34" charset="-122"/>
                </a:rPr>
                <a:t>点击此处添加段落文本</a:t>
              </a:r>
              <a:endParaRPr lang="zh-CN" altLang="en-US" sz="1600" kern="0" dirty="0">
                <a:solidFill>
                  <a:schemeClr val="tx1">
                    <a:lumMod val="50000"/>
                    <a:lumOff val="50000"/>
                  </a:schemeClr>
                </a:solidFill>
                <a:latin typeface="Arial" panose="020B0604020202020204" pitchFamily="34" charset="0"/>
                <a:ea typeface="微软雅黑" panose="020B0503020204020204" pitchFamily="34" charset="-122"/>
              </a:endParaRPr>
            </a:p>
          </p:txBody>
        </p:sp>
      </p:grpSp>
      <p:grpSp>
        <p:nvGrpSpPr>
          <p:cNvPr id="126" name="组合 125"/>
          <p:cNvGrpSpPr/>
          <p:nvPr/>
        </p:nvGrpSpPr>
        <p:grpSpPr>
          <a:xfrm>
            <a:off x="7869225" y="1222683"/>
            <a:ext cx="2567574" cy="2003399"/>
            <a:chOff x="5044092" y="1916832"/>
            <a:chExt cx="1925931" cy="1502549"/>
          </a:xfrm>
        </p:grpSpPr>
        <p:cxnSp>
          <p:nvCxnSpPr>
            <p:cNvPr id="127" name="直接连接符 126"/>
            <p:cNvCxnSpPr/>
            <p:nvPr/>
          </p:nvCxnSpPr>
          <p:spPr>
            <a:xfrm>
              <a:off x="5044092" y="2060848"/>
              <a:ext cx="0" cy="1358533"/>
            </a:xfrm>
            <a:prstGeom prst="line">
              <a:avLst/>
            </a:prstGeom>
            <a:noFill/>
            <a:ln w="9525" cap="flat" cmpd="sng" algn="ctr">
              <a:solidFill>
                <a:srgbClr val="888888"/>
              </a:solidFill>
              <a:prstDash val="solid"/>
              <a:headEnd type="oval" w="med" len="med"/>
              <a:tailEnd type="oval" w="med" len="med"/>
            </a:ln>
            <a:effectLst/>
          </p:spPr>
        </p:cxnSp>
        <p:sp>
          <p:nvSpPr>
            <p:cNvPr id="128" name="TextBox 127"/>
            <p:cNvSpPr txBox="1"/>
            <p:nvPr/>
          </p:nvSpPr>
          <p:spPr>
            <a:xfrm>
              <a:off x="5044092" y="1916832"/>
              <a:ext cx="1925931" cy="934871"/>
            </a:xfrm>
            <a:prstGeom prst="rect">
              <a:avLst/>
            </a:prstGeom>
            <a:noFill/>
          </p:spPr>
          <p:txBody>
            <a:bodyPr wrap="square" rtlCol="0">
              <a:spAutoFit/>
            </a:bodyPr>
            <a:lstStyle/>
            <a:p>
              <a:pPr>
                <a:lnSpc>
                  <a:spcPct val="150000"/>
                </a:lnSpc>
                <a:defRPr/>
              </a:pPr>
              <a:r>
                <a:rPr lang="zh-CN" altLang="en-US" b="1" kern="0" dirty="0" smtClean="0">
                  <a:solidFill>
                    <a:schemeClr val="tx1">
                      <a:lumMod val="50000"/>
                      <a:lumOff val="50000"/>
                    </a:schemeClr>
                  </a:solidFill>
                  <a:latin typeface="Arial" panose="020B0604020202020204" pitchFamily="34" charset="0"/>
                  <a:ea typeface="微软雅黑" panose="020B0503020204020204" pitchFamily="34" charset="-122"/>
                </a:rPr>
                <a:t>此处添加</a:t>
              </a:r>
              <a:r>
                <a:rPr lang="zh-CN" altLang="en-US" b="1" kern="0" dirty="0">
                  <a:solidFill>
                    <a:schemeClr val="tx1">
                      <a:lumMod val="50000"/>
                      <a:lumOff val="50000"/>
                    </a:schemeClr>
                  </a:solidFill>
                  <a:latin typeface="Arial" panose="020B0604020202020204" pitchFamily="34" charset="0"/>
                  <a:ea typeface="微软雅黑" panose="020B0503020204020204" pitchFamily="34" charset="-122"/>
                </a:rPr>
                <a:t>标题</a:t>
              </a:r>
              <a:endParaRPr lang="en-US" altLang="zh-CN" b="1" kern="0" dirty="0" smtClean="0">
                <a:solidFill>
                  <a:schemeClr val="tx1">
                    <a:lumMod val="50000"/>
                    <a:lumOff val="50000"/>
                  </a:schemeClr>
                </a:solidFill>
                <a:latin typeface="Arial" panose="020B0604020202020204" pitchFamily="34" charset="0"/>
                <a:ea typeface="微软雅黑" panose="020B0503020204020204" pitchFamily="34" charset="-122"/>
              </a:endParaRPr>
            </a:p>
            <a:p>
              <a:pPr>
                <a:lnSpc>
                  <a:spcPct val="150000"/>
                </a:lnSpc>
                <a:defRPr/>
              </a:pPr>
              <a:r>
                <a:rPr lang="zh-CN" altLang="en-US" sz="1600" kern="0" dirty="0">
                  <a:solidFill>
                    <a:schemeClr val="tx1">
                      <a:lumMod val="50000"/>
                      <a:lumOff val="50000"/>
                    </a:schemeClr>
                  </a:solidFill>
                  <a:latin typeface="Arial" panose="020B0604020202020204" pitchFamily="34" charset="0"/>
                  <a:ea typeface="微软雅黑" panose="020B0503020204020204" pitchFamily="34" charset="-122"/>
                </a:rPr>
                <a:t>点击此处添加段落文本</a:t>
              </a:r>
              <a:endParaRPr lang="zh-CN" altLang="en-US" sz="1600" kern="0" dirty="0">
                <a:solidFill>
                  <a:schemeClr val="tx1">
                    <a:lumMod val="50000"/>
                    <a:lumOff val="50000"/>
                  </a:schemeClr>
                </a:solidFill>
                <a:latin typeface="Arial" panose="020B0604020202020204" pitchFamily="34" charset="0"/>
                <a:ea typeface="微软雅黑" panose="020B0503020204020204" pitchFamily="34" charset="-122"/>
              </a:endParaRPr>
            </a:p>
            <a:p>
              <a:pPr>
                <a:lnSpc>
                  <a:spcPct val="150000"/>
                </a:lnSpc>
                <a:defRPr/>
              </a:pPr>
              <a:r>
                <a:rPr lang="zh-CN" altLang="en-US" sz="1600" kern="0" dirty="0">
                  <a:solidFill>
                    <a:schemeClr val="tx1">
                      <a:lumMod val="50000"/>
                      <a:lumOff val="50000"/>
                    </a:schemeClr>
                  </a:solidFill>
                  <a:latin typeface="Arial" panose="020B0604020202020204" pitchFamily="34" charset="0"/>
                  <a:ea typeface="微软雅黑" panose="020B0503020204020204" pitchFamily="34" charset="-122"/>
                </a:rPr>
                <a:t>点击此处添加段落文本</a:t>
              </a:r>
              <a:endParaRPr lang="zh-CN" altLang="en-US" sz="1600" kern="0" dirty="0">
                <a:solidFill>
                  <a:schemeClr val="tx1">
                    <a:lumMod val="50000"/>
                    <a:lumOff val="50000"/>
                  </a:schemeClr>
                </a:solidFill>
                <a:latin typeface="Arial" panose="020B0604020202020204" pitchFamily="34" charset="0"/>
                <a:ea typeface="微软雅黑" panose="020B0503020204020204" pitchFamily="34" charset="-122"/>
              </a:endParaRPr>
            </a:p>
          </p:txBody>
        </p:sp>
      </p:grpSp>
      <p:sp>
        <p:nvSpPr>
          <p:cNvPr id="3" name="标题 2"/>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additive="base">
                                        <p:cTn id="7" dur="500" fill="hold"/>
                                        <p:tgtEl>
                                          <p:spTgt spid="108"/>
                                        </p:tgtEl>
                                        <p:attrNameLst>
                                          <p:attrName>ppt_x</p:attrName>
                                        </p:attrNameLst>
                                      </p:cBhvr>
                                      <p:tavLst>
                                        <p:tav tm="0">
                                          <p:val>
                                            <p:strVal val="0-#ppt_w/2"/>
                                          </p:val>
                                        </p:tav>
                                        <p:tav tm="100000">
                                          <p:val>
                                            <p:strVal val="#ppt_x"/>
                                          </p:val>
                                        </p:tav>
                                      </p:tavLst>
                                    </p:anim>
                                    <p:anim calcmode="lin" valueType="num">
                                      <p:cBhvr additive="base">
                                        <p:cTn id="8" dur="500" fill="hold"/>
                                        <p:tgtEl>
                                          <p:spTgt spid="10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11"/>
                                        </p:tgtEl>
                                        <p:attrNameLst>
                                          <p:attrName>style.visibility</p:attrName>
                                        </p:attrNameLst>
                                      </p:cBhvr>
                                      <p:to>
                                        <p:strVal val="visible"/>
                                      </p:to>
                                    </p:set>
                                    <p:anim calcmode="lin" valueType="num">
                                      <p:cBhvr additive="base">
                                        <p:cTn id="12" dur="250" fill="hold"/>
                                        <p:tgtEl>
                                          <p:spTgt spid="111"/>
                                        </p:tgtEl>
                                        <p:attrNameLst>
                                          <p:attrName>ppt_x</p:attrName>
                                        </p:attrNameLst>
                                      </p:cBhvr>
                                      <p:tavLst>
                                        <p:tav tm="0">
                                          <p:val>
                                            <p:strVal val="0-#ppt_w/2"/>
                                          </p:val>
                                        </p:tav>
                                        <p:tav tm="100000">
                                          <p:val>
                                            <p:strVal val="#ppt_x"/>
                                          </p:val>
                                        </p:tav>
                                      </p:tavLst>
                                    </p:anim>
                                    <p:anim calcmode="lin" valueType="num">
                                      <p:cBhvr additive="base">
                                        <p:cTn id="13" dur="250" fill="hold"/>
                                        <p:tgtEl>
                                          <p:spTgt spid="111"/>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250"/>
                                  </p:stCondLst>
                                  <p:childTnLst>
                                    <p:set>
                                      <p:cBhvr>
                                        <p:cTn id="15" dur="1" fill="hold">
                                          <p:stCondLst>
                                            <p:cond delay="0"/>
                                          </p:stCondLst>
                                        </p:cTn>
                                        <p:tgtEl>
                                          <p:spTgt spid="110"/>
                                        </p:tgtEl>
                                        <p:attrNameLst>
                                          <p:attrName>style.visibility</p:attrName>
                                        </p:attrNameLst>
                                      </p:cBhvr>
                                      <p:to>
                                        <p:strVal val="visible"/>
                                      </p:to>
                                    </p:set>
                                    <p:anim calcmode="lin" valueType="num">
                                      <p:cBhvr additive="base">
                                        <p:cTn id="16" dur="250" fill="hold"/>
                                        <p:tgtEl>
                                          <p:spTgt spid="110"/>
                                        </p:tgtEl>
                                        <p:attrNameLst>
                                          <p:attrName>ppt_x</p:attrName>
                                        </p:attrNameLst>
                                      </p:cBhvr>
                                      <p:tavLst>
                                        <p:tav tm="0">
                                          <p:val>
                                            <p:strVal val="0-#ppt_w/2"/>
                                          </p:val>
                                        </p:tav>
                                        <p:tav tm="100000">
                                          <p:val>
                                            <p:strVal val="#ppt_x"/>
                                          </p:val>
                                        </p:tav>
                                      </p:tavLst>
                                    </p:anim>
                                    <p:anim calcmode="lin" valueType="num">
                                      <p:cBhvr additive="base">
                                        <p:cTn id="17" dur="250" fill="hold"/>
                                        <p:tgtEl>
                                          <p:spTgt spid="1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500"/>
                                  </p:stCondLst>
                                  <p:childTnLst>
                                    <p:set>
                                      <p:cBhvr>
                                        <p:cTn id="19" dur="1" fill="hold">
                                          <p:stCondLst>
                                            <p:cond delay="0"/>
                                          </p:stCondLst>
                                        </p:cTn>
                                        <p:tgtEl>
                                          <p:spTgt spid="109"/>
                                        </p:tgtEl>
                                        <p:attrNameLst>
                                          <p:attrName>style.visibility</p:attrName>
                                        </p:attrNameLst>
                                      </p:cBhvr>
                                      <p:to>
                                        <p:strVal val="visible"/>
                                      </p:to>
                                    </p:set>
                                    <p:anim calcmode="lin" valueType="num">
                                      <p:cBhvr additive="base">
                                        <p:cTn id="20" dur="250" fill="hold"/>
                                        <p:tgtEl>
                                          <p:spTgt spid="109"/>
                                        </p:tgtEl>
                                        <p:attrNameLst>
                                          <p:attrName>ppt_x</p:attrName>
                                        </p:attrNameLst>
                                      </p:cBhvr>
                                      <p:tavLst>
                                        <p:tav tm="0">
                                          <p:val>
                                            <p:strVal val="0-#ppt_w/2"/>
                                          </p:val>
                                        </p:tav>
                                        <p:tav tm="100000">
                                          <p:val>
                                            <p:strVal val="#ppt_x"/>
                                          </p:val>
                                        </p:tav>
                                      </p:tavLst>
                                    </p:anim>
                                    <p:anim calcmode="lin" valueType="num">
                                      <p:cBhvr additive="base">
                                        <p:cTn id="21" dur="250" fill="hold"/>
                                        <p:tgtEl>
                                          <p:spTgt spid="109"/>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750"/>
                                  </p:stCondLst>
                                  <p:childTnLst>
                                    <p:set>
                                      <p:cBhvr>
                                        <p:cTn id="23" dur="1" fill="hold">
                                          <p:stCondLst>
                                            <p:cond delay="0"/>
                                          </p:stCondLst>
                                        </p:cTn>
                                        <p:tgtEl>
                                          <p:spTgt spid="112"/>
                                        </p:tgtEl>
                                        <p:attrNameLst>
                                          <p:attrName>style.visibility</p:attrName>
                                        </p:attrNameLst>
                                      </p:cBhvr>
                                      <p:to>
                                        <p:strVal val="visible"/>
                                      </p:to>
                                    </p:set>
                                    <p:anim calcmode="lin" valueType="num">
                                      <p:cBhvr additive="base">
                                        <p:cTn id="24" dur="250" fill="hold"/>
                                        <p:tgtEl>
                                          <p:spTgt spid="112"/>
                                        </p:tgtEl>
                                        <p:attrNameLst>
                                          <p:attrName>ppt_x</p:attrName>
                                        </p:attrNameLst>
                                      </p:cBhvr>
                                      <p:tavLst>
                                        <p:tav tm="0">
                                          <p:val>
                                            <p:strVal val="0-#ppt_w/2"/>
                                          </p:val>
                                        </p:tav>
                                        <p:tav tm="100000">
                                          <p:val>
                                            <p:strVal val="#ppt_x"/>
                                          </p:val>
                                        </p:tav>
                                      </p:tavLst>
                                    </p:anim>
                                    <p:anim calcmode="lin" valueType="num">
                                      <p:cBhvr additive="base">
                                        <p:cTn id="25" dur="250" fill="hold"/>
                                        <p:tgtEl>
                                          <p:spTgt spid="112"/>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47" presetClass="entr" presetSubtype="0" fill="hold" grpId="0" nodeType="afterEffect">
                                  <p:stCondLst>
                                    <p:cond delay="0"/>
                                  </p:stCondLst>
                                  <p:childTnLst>
                                    <p:set>
                                      <p:cBhvr>
                                        <p:cTn id="28" dur="1" fill="hold">
                                          <p:stCondLst>
                                            <p:cond delay="0"/>
                                          </p:stCondLst>
                                        </p:cTn>
                                        <p:tgtEl>
                                          <p:spTgt spid="113"/>
                                        </p:tgtEl>
                                        <p:attrNameLst>
                                          <p:attrName>style.visibility</p:attrName>
                                        </p:attrNameLst>
                                      </p:cBhvr>
                                      <p:to>
                                        <p:strVal val="visible"/>
                                      </p:to>
                                    </p:set>
                                    <p:animEffect transition="in" filter="fade">
                                      <p:cBhvr>
                                        <p:cTn id="29" dur="500"/>
                                        <p:tgtEl>
                                          <p:spTgt spid="113"/>
                                        </p:tgtEl>
                                      </p:cBhvr>
                                    </p:animEffect>
                                    <p:anim calcmode="lin" valueType="num">
                                      <p:cBhvr>
                                        <p:cTn id="30" dur="500" fill="hold"/>
                                        <p:tgtEl>
                                          <p:spTgt spid="113"/>
                                        </p:tgtEl>
                                        <p:attrNameLst>
                                          <p:attrName>ppt_x</p:attrName>
                                        </p:attrNameLst>
                                      </p:cBhvr>
                                      <p:tavLst>
                                        <p:tav tm="0">
                                          <p:val>
                                            <p:strVal val="#ppt_x"/>
                                          </p:val>
                                        </p:tav>
                                        <p:tav tm="100000">
                                          <p:val>
                                            <p:strVal val="#ppt_x"/>
                                          </p:val>
                                        </p:tav>
                                      </p:tavLst>
                                    </p:anim>
                                    <p:anim calcmode="lin" valueType="num">
                                      <p:cBhvr>
                                        <p:cTn id="31" dur="500" fill="hold"/>
                                        <p:tgtEl>
                                          <p:spTgt spid="1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14"/>
                                        </p:tgtEl>
                                        <p:attrNameLst>
                                          <p:attrName>style.visibility</p:attrName>
                                        </p:attrNameLst>
                                      </p:cBhvr>
                                      <p:to>
                                        <p:strVal val="visible"/>
                                      </p:to>
                                    </p:set>
                                    <p:animEffect transition="in" filter="fade">
                                      <p:cBhvr>
                                        <p:cTn id="34" dur="500"/>
                                        <p:tgtEl>
                                          <p:spTgt spid="114"/>
                                        </p:tgtEl>
                                      </p:cBhvr>
                                    </p:animEffect>
                                    <p:anim calcmode="lin" valueType="num">
                                      <p:cBhvr>
                                        <p:cTn id="35" dur="500" fill="hold"/>
                                        <p:tgtEl>
                                          <p:spTgt spid="114"/>
                                        </p:tgtEl>
                                        <p:attrNameLst>
                                          <p:attrName>ppt_x</p:attrName>
                                        </p:attrNameLst>
                                      </p:cBhvr>
                                      <p:tavLst>
                                        <p:tav tm="0">
                                          <p:val>
                                            <p:strVal val="#ppt_x"/>
                                          </p:val>
                                        </p:tav>
                                        <p:tav tm="100000">
                                          <p:val>
                                            <p:strVal val="#ppt_x"/>
                                          </p:val>
                                        </p:tav>
                                      </p:tavLst>
                                    </p:anim>
                                    <p:anim calcmode="lin" valueType="num">
                                      <p:cBhvr>
                                        <p:cTn id="36" dur="500" fill="hold"/>
                                        <p:tgtEl>
                                          <p:spTgt spid="114"/>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115"/>
                                        </p:tgtEl>
                                        <p:attrNameLst>
                                          <p:attrName>style.visibility</p:attrName>
                                        </p:attrNameLst>
                                      </p:cBhvr>
                                      <p:to>
                                        <p:strVal val="visible"/>
                                      </p:to>
                                    </p:set>
                                    <p:animEffect transition="in" filter="fade">
                                      <p:cBhvr>
                                        <p:cTn id="39" dur="500"/>
                                        <p:tgtEl>
                                          <p:spTgt spid="115"/>
                                        </p:tgtEl>
                                      </p:cBhvr>
                                    </p:animEffect>
                                    <p:anim calcmode="lin" valueType="num">
                                      <p:cBhvr>
                                        <p:cTn id="40" dur="500" fill="hold"/>
                                        <p:tgtEl>
                                          <p:spTgt spid="115"/>
                                        </p:tgtEl>
                                        <p:attrNameLst>
                                          <p:attrName>ppt_x</p:attrName>
                                        </p:attrNameLst>
                                      </p:cBhvr>
                                      <p:tavLst>
                                        <p:tav tm="0">
                                          <p:val>
                                            <p:strVal val="#ppt_x"/>
                                          </p:val>
                                        </p:tav>
                                        <p:tav tm="100000">
                                          <p:val>
                                            <p:strVal val="#ppt_x"/>
                                          </p:val>
                                        </p:tav>
                                      </p:tavLst>
                                    </p:anim>
                                    <p:anim calcmode="lin" valueType="num">
                                      <p:cBhvr>
                                        <p:cTn id="41" dur="500" fill="hold"/>
                                        <p:tgtEl>
                                          <p:spTgt spid="11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16"/>
                                        </p:tgtEl>
                                        <p:attrNameLst>
                                          <p:attrName>style.visibility</p:attrName>
                                        </p:attrNameLst>
                                      </p:cBhvr>
                                      <p:to>
                                        <p:strVal val="visible"/>
                                      </p:to>
                                    </p:set>
                                    <p:animEffect transition="in" filter="fade">
                                      <p:cBhvr>
                                        <p:cTn id="44" dur="500"/>
                                        <p:tgtEl>
                                          <p:spTgt spid="116"/>
                                        </p:tgtEl>
                                      </p:cBhvr>
                                    </p:animEffect>
                                    <p:anim calcmode="lin" valueType="num">
                                      <p:cBhvr>
                                        <p:cTn id="45" dur="500" fill="hold"/>
                                        <p:tgtEl>
                                          <p:spTgt spid="116"/>
                                        </p:tgtEl>
                                        <p:attrNameLst>
                                          <p:attrName>ppt_x</p:attrName>
                                        </p:attrNameLst>
                                      </p:cBhvr>
                                      <p:tavLst>
                                        <p:tav tm="0">
                                          <p:val>
                                            <p:strVal val="#ppt_x"/>
                                          </p:val>
                                        </p:tav>
                                        <p:tav tm="100000">
                                          <p:val>
                                            <p:strVal val="#ppt_x"/>
                                          </p:val>
                                        </p:tav>
                                      </p:tavLst>
                                    </p:anim>
                                    <p:anim calcmode="lin" valueType="num">
                                      <p:cBhvr>
                                        <p:cTn id="46" dur="500" fill="hold"/>
                                        <p:tgtEl>
                                          <p:spTgt spid="116"/>
                                        </p:tgtEl>
                                        <p:attrNameLst>
                                          <p:attrName>ppt_y</p:attrName>
                                        </p:attrNameLst>
                                      </p:cBhvr>
                                      <p:tavLst>
                                        <p:tav tm="0">
                                          <p:val>
                                            <p:strVal val="#ppt_y+.1"/>
                                          </p:val>
                                        </p:tav>
                                        <p:tav tm="100000">
                                          <p:val>
                                            <p:strVal val="#ppt_y"/>
                                          </p:val>
                                        </p:tav>
                                      </p:tavLst>
                                    </p:anim>
                                  </p:childTnLst>
                                </p:cTn>
                              </p:par>
                            </p:childTnLst>
                          </p:cTn>
                        </p:par>
                        <p:par>
                          <p:cTn id="47" fill="hold">
                            <p:stCondLst>
                              <p:cond delay="1500"/>
                            </p:stCondLst>
                            <p:childTnLst>
                              <p:par>
                                <p:cTn id="48" presetID="42" presetClass="entr" presetSubtype="0" fill="hold" nodeType="afterEffect">
                                  <p:stCondLst>
                                    <p:cond delay="0"/>
                                  </p:stCondLst>
                                  <p:childTnLst>
                                    <p:set>
                                      <p:cBhvr>
                                        <p:cTn id="49" dur="1" fill="hold">
                                          <p:stCondLst>
                                            <p:cond delay="0"/>
                                          </p:stCondLst>
                                        </p:cTn>
                                        <p:tgtEl>
                                          <p:spTgt spid="102"/>
                                        </p:tgtEl>
                                        <p:attrNameLst>
                                          <p:attrName>style.visibility</p:attrName>
                                        </p:attrNameLst>
                                      </p:cBhvr>
                                      <p:to>
                                        <p:strVal val="visible"/>
                                      </p:to>
                                    </p:set>
                                    <p:animEffect transition="in" filter="fade">
                                      <p:cBhvr>
                                        <p:cTn id="50" dur="1000"/>
                                        <p:tgtEl>
                                          <p:spTgt spid="102"/>
                                        </p:tgtEl>
                                      </p:cBhvr>
                                    </p:animEffect>
                                    <p:anim calcmode="lin" valueType="num">
                                      <p:cBhvr>
                                        <p:cTn id="51" dur="1000" fill="hold"/>
                                        <p:tgtEl>
                                          <p:spTgt spid="102"/>
                                        </p:tgtEl>
                                        <p:attrNameLst>
                                          <p:attrName>ppt_x</p:attrName>
                                        </p:attrNameLst>
                                      </p:cBhvr>
                                      <p:tavLst>
                                        <p:tav tm="0">
                                          <p:val>
                                            <p:strVal val="#ppt_x"/>
                                          </p:val>
                                        </p:tav>
                                        <p:tav tm="100000">
                                          <p:val>
                                            <p:strVal val="#ppt_x"/>
                                          </p:val>
                                        </p:tav>
                                      </p:tavLst>
                                    </p:anim>
                                    <p:anim calcmode="lin" valueType="num">
                                      <p:cBhvr>
                                        <p:cTn id="52" dur="1000" fill="hold"/>
                                        <p:tgtEl>
                                          <p:spTgt spid="102"/>
                                        </p:tgtEl>
                                        <p:attrNameLst>
                                          <p:attrName>ppt_y</p:attrName>
                                        </p:attrNameLst>
                                      </p:cBhvr>
                                      <p:tavLst>
                                        <p:tav tm="0">
                                          <p:val>
                                            <p:strVal val="#ppt_y+.1"/>
                                          </p:val>
                                        </p:tav>
                                        <p:tav tm="100000">
                                          <p:val>
                                            <p:strVal val="#ppt_y"/>
                                          </p:val>
                                        </p:tav>
                                      </p:tavLst>
                                    </p:anim>
                                  </p:childTnLst>
                                </p:cTn>
                              </p:par>
                            </p:childTnLst>
                          </p:cTn>
                        </p:par>
                        <p:par>
                          <p:cTn id="53" fill="hold">
                            <p:stCondLst>
                              <p:cond delay="2500"/>
                            </p:stCondLst>
                            <p:childTnLst>
                              <p:par>
                                <p:cTn id="54" presetID="22" presetClass="entr" presetSubtype="4" fill="hold" nodeType="afterEffect">
                                  <p:stCondLst>
                                    <p:cond delay="0"/>
                                  </p:stCondLst>
                                  <p:childTnLst>
                                    <p:set>
                                      <p:cBhvr>
                                        <p:cTn id="55" dur="1" fill="hold">
                                          <p:stCondLst>
                                            <p:cond delay="0"/>
                                          </p:stCondLst>
                                        </p:cTn>
                                        <p:tgtEl>
                                          <p:spTgt spid="117"/>
                                        </p:tgtEl>
                                        <p:attrNameLst>
                                          <p:attrName>style.visibility</p:attrName>
                                        </p:attrNameLst>
                                      </p:cBhvr>
                                      <p:to>
                                        <p:strVal val="visible"/>
                                      </p:to>
                                    </p:set>
                                    <p:animEffect transition="in" filter="wipe(down)">
                                      <p:cBhvr>
                                        <p:cTn id="56" dur="250"/>
                                        <p:tgtEl>
                                          <p:spTgt spid="117"/>
                                        </p:tgtEl>
                                      </p:cBhvr>
                                    </p:animEffect>
                                  </p:childTnLst>
                                </p:cTn>
                              </p:par>
                              <p:par>
                                <p:cTn id="57" presetID="22" presetClass="entr" presetSubtype="4" fill="hold" nodeType="withEffect">
                                  <p:stCondLst>
                                    <p:cond delay="0"/>
                                  </p:stCondLst>
                                  <p:childTnLst>
                                    <p:set>
                                      <p:cBhvr>
                                        <p:cTn id="58" dur="1" fill="hold">
                                          <p:stCondLst>
                                            <p:cond delay="0"/>
                                          </p:stCondLst>
                                        </p:cTn>
                                        <p:tgtEl>
                                          <p:spTgt spid="120"/>
                                        </p:tgtEl>
                                        <p:attrNameLst>
                                          <p:attrName>style.visibility</p:attrName>
                                        </p:attrNameLst>
                                      </p:cBhvr>
                                      <p:to>
                                        <p:strVal val="visible"/>
                                      </p:to>
                                    </p:set>
                                    <p:animEffect transition="in" filter="wipe(down)">
                                      <p:cBhvr>
                                        <p:cTn id="59" dur="250"/>
                                        <p:tgtEl>
                                          <p:spTgt spid="120"/>
                                        </p:tgtEl>
                                      </p:cBhvr>
                                    </p:animEffect>
                                  </p:childTnLst>
                                </p:cTn>
                              </p:par>
                              <p:par>
                                <p:cTn id="60" presetID="22" presetClass="entr" presetSubtype="4" fill="hold" nodeType="withEffect">
                                  <p:stCondLst>
                                    <p:cond delay="0"/>
                                  </p:stCondLst>
                                  <p:childTnLst>
                                    <p:set>
                                      <p:cBhvr>
                                        <p:cTn id="61" dur="1" fill="hold">
                                          <p:stCondLst>
                                            <p:cond delay="0"/>
                                          </p:stCondLst>
                                        </p:cTn>
                                        <p:tgtEl>
                                          <p:spTgt spid="123"/>
                                        </p:tgtEl>
                                        <p:attrNameLst>
                                          <p:attrName>style.visibility</p:attrName>
                                        </p:attrNameLst>
                                      </p:cBhvr>
                                      <p:to>
                                        <p:strVal val="visible"/>
                                      </p:to>
                                    </p:set>
                                    <p:animEffect transition="in" filter="wipe(down)">
                                      <p:cBhvr>
                                        <p:cTn id="62" dur="250"/>
                                        <p:tgtEl>
                                          <p:spTgt spid="123"/>
                                        </p:tgtEl>
                                      </p:cBhvr>
                                    </p:animEffect>
                                  </p:childTnLst>
                                </p:cTn>
                              </p:par>
                              <p:par>
                                <p:cTn id="63" presetID="22" presetClass="entr" presetSubtype="4" fill="hold" nodeType="withEffect">
                                  <p:stCondLst>
                                    <p:cond delay="0"/>
                                  </p:stCondLst>
                                  <p:childTnLst>
                                    <p:set>
                                      <p:cBhvr>
                                        <p:cTn id="64" dur="1" fill="hold">
                                          <p:stCondLst>
                                            <p:cond delay="0"/>
                                          </p:stCondLst>
                                        </p:cTn>
                                        <p:tgtEl>
                                          <p:spTgt spid="126"/>
                                        </p:tgtEl>
                                        <p:attrNameLst>
                                          <p:attrName>style.visibility</p:attrName>
                                        </p:attrNameLst>
                                      </p:cBhvr>
                                      <p:to>
                                        <p:strVal val="visible"/>
                                      </p:to>
                                    </p:set>
                                    <p:animEffect transition="in" filter="wipe(down)">
                                      <p:cBhvr>
                                        <p:cTn id="65" dur="25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09" grpId="0" animBg="1"/>
      <p:bldP spid="110" grpId="0" animBg="1"/>
      <p:bldP spid="111" grpId="0" animBg="1"/>
      <p:bldP spid="112" grpId="0" animBg="1"/>
      <p:bldP spid="113" grpId="0"/>
      <p:bldP spid="114" grpId="0"/>
      <p:bldP spid="115" grpId="0"/>
      <p:bldP spid="1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p:nvPr/>
        </p:nvSpPr>
        <p:spPr>
          <a:xfrm>
            <a:off x="3865490" y="2133960"/>
            <a:ext cx="4469818" cy="12841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9" name="Rectangle 4"/>
          <p:cNvSpPr/>
          <p:nvPr/>
        </p:nvSpPr>
        <p:spPr>
          <a:xfrm>
            <a:off x="3865490" y="3556360"/>
            <a:ext cx="4469818" cy="12841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0" name="Rectangle 5"/>
          <p:cNvSpPr/>
          <p:nvPr/>
        </p:nvSpPr>
        <p:spPr>
          <a:xfrm>
            <a:off x="3865490" y="4999341"/>
            <a:ext cx="4469818" cy="12841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14" name="Group 9"/>
          <p:cNvGrpSpPr/>
          <p:nvPr/>
        </p:nvGrpSpPr>
        <p:grpSpPr>
          <a:xfrm>
            <a:off x="7142493" y="3915621"/>
            <a:ext cx="863252" cy="640205"/>
            <a:chOff x="4572000" y="3414713"/>
            <a:chExt cx="374651" cy="277813"/>
          </a:xfrm>
          <a:solidFill>
            <a:schemeClr val="bg1"/>
          </a:solidFill>
        </p:grpSpPr>
        <p:sp>
          <p:nvSpPr>
            <p:cNvPr id="15" name="Freeform 17"/>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16" name="Freeform 18"/>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grpSp>
      <p:grpSp>
        <p:nvGrpSpPr>
          <p:cNvPr id="17" name="Group 12"/>
          <p:cNvGrpSpPr/>
          <p:nvPr/>
        </p:nvGrpSpPr>
        <p:grpSpPr>
          <a:xfrm>
            <a:off x="4254514" y="5285442"/>
            <a:ext cx="725749" cy="711971"/>
            <a:chOff x="2905125" y="4002088"/>
            <a:chExt cx="249238" cy="244475"/>
          </a:xfrm>
          <a:solidFill>
            <a:schemeClr val="bg1"/>
          </a:solidFill>
        </p:grpSpPr>
        <p:sp>
          <p:nvSpPr>
            <p:cNvPr id="18" name="Freeform 50"/>
            <p:cNvSpPr>
              <a:spLocks noEditPoints="1"/>
            </p:cNvSpPr>
            <p:nvPr/>
          </p:nvSpPr>
          <p:spPr bwMode="auto">
            <a:xfrm>
              <a:off x="2905125" y="4002088"/>
              <a:ext cx="249238" cy="244475"/>
            </a:xfrm>
            <a:custGeom>
              <a:avLst/>
              <a:gdLst>
                <a:gd name="T0" fmla="*/ 82 w 95"/>
                <a:gd name="T1" fmla="*/ 58 h 93"/>
                <a:gd name="T2" fmla="*/ 95 w 95"/>
                <a:gd name="T3" fmla="*/ 52 h 93"/>
                <a:gd name="T4" fmla="*/ 95 w 95"/>
                <a:gd name="T5" fmla="*/ 42 h 93"/>
                <a:gd name="T6" fmla="*/ 82 w 95"/>
                <a:gd name="T7" fmla="*/ 36 h 93"/>
                <a:gd name="T8" fmla="*/ 79 w 95"/>
                <a:gd name="T9" fmla="*/ 31 h 93"/>
                <a:gd name="T10" fmla="*/ 84 w 95"/>
                <a:gd name="T11" fmla="*/ 18 h 93"/>
                <a:gd name="T12" fmla="*/ 77 w 95"/>
                <a:gd name="T13" fmla="*/ 10 h 93"/>
                <a:gd name="T14" fmla="*/ 64 w 95"/>
                <a:gd name="T15" fmla="*/ 16 h 93"/>
                <a:gd name="T16" fmla="*/ 58 w 95"/>
                <a:gd name="T17" fmla="*/ 13 h 93"/>
                <a:gd name="T18" fmla="*/ 52 w 95"/>
                <a:gd name="T19" fmla="*/ 0 h 93"/>
                <a:gd name="T20" fmla="*/ 42 w 95"/>
                <a:gd name="T21" fmla="*/ 0 h 93"/>
                <a:gd name="T22" fmla="*/ 36 w 95"/>
                <a:gd name="T23" fmla="*/ 13 h 93"/>
                <a:gd name="T24" fmla="*/ 31 w 95"/>
                <a:gd name="T25" fmla="*/ 16 h 93"/>
                <a:gd name="T26" fmla="*/ 17 w 95"/>
                <a:gd name="T27" fmla="*/ 11 h 93"/>
                <a:gd name="T28" fmla="*/ 10 w 95"/>
                <a:gd name="T29" fmla="*/ 18 h 93"/>
                <a:gd name="T30" fmla="*/ 15 w 95"/>
                <a:gd name="T31" fmla="*/ 31 h 93"/>
                <a:gd name="T32" fmla="*/ 13 w 95"/>
                <a:gd name="T33" fmla="*/ 36 h 93"/>
                <a:gd name="T34" fmla="*/ 0 w 95"/>
                <a:gd name="T35" fmla="*/ 42 h 93"/>
                <a:gd name="T36" fmla="*/ 0 w 95"/>
                <a:gd name="T37" fmla="*/ 52 h 93"/>
                <a:gd name="T38" fmla="*/ 13 w 95"/>
                <a:gd name="T39" fmla="*/ 58 h 93"/>
                <a:gd name="T40" fmla="*/ 15 w 95"/>
                <a:gd name="T41" fmla="*/ 63 h 93"/>
                <a:gd name="T42" fmla="*/ 10 w 95"/>
                <a:gd name="T43" fmla="*/ 76 h 93"/>
                <a:gd name="T44" fmla="*/ 18 w 95"/>
                <a:gd name="T45" fmla="*/ 84 h 93"/>
                <a:gd name="T46" fmla="*/ 31 w 95"/>
                <a:gd name="T47" fmla="*/ 78 h 93"/>
                <a:gd name="T48" fmla="*/ 37 w 95"/>
                <a:gd name="T49" fmla="*/ 81 h 93"/>
                <a:gd name="T50" fmla="*/ 42 w 95"/>
                <a:gd name="T51" fmla="*/ 93 h 93"/>
                <a:gd name="T52" fmla="*/ 53 w 95"/>
                <a:gd name="T53" fmla="*/ 93 h 93"/>
                <a:gd name="T54" fmla="*/ 58 w 95"/>
                <a:gd name="T55" fmla="*/ 81 h 93"/>
                <a:gd name="T56" fmla="*/ 64 w 95"/>
                <a:gd name="T57" fmla="*/ 78 h 93"/>
                <a:gd name="T58" fmla="*/ 77 w 95"/>
                <a:gd name="T59" fmla="*/ 83 h 93"/>
                <a:gd name="T60" fmla="*/ 85 w 95"/>
                <a:gd name="T61" fmla="*/ 76 h 93"/>
                <a:gd name="T62" fmla="*/ 79 w 95"/>
                <a:gd name="T63" fmla="*/ 63 h 93"/>
                <a:gd name="T64" fmla="*/ 82 w 95"/>
                <a:gd name="T65" fmla="*/ 58 h 93"/>
                <a:gd name="T66" fmla="*/ 47 w 95"/>
                <a:gd name="T67" fmla="*/ 62 h 93"/>
                <a:gd name="T68" fmla="*/ 32 w 95"/>
                <a:gd name="T69" fmla="*/ 47 h 93"/>
                <a:gd name="T70" fmla="*/ 47 w 95"/>
                <a:gd name="T71" fmla="*/ 32 h 93"/>
                <a:gd name="T72" fmla="*/ 63 w 95"/>
                <a:gd name="T73" fmla="*/ 47 h 93"/>
                <a:gd name="T74" fmla="*/ 47 w 95"/>
                <a:gd name="T75" fmla="*/ 6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8"/>
                  </a:moveTo>
                  <a:cubicBezTo>
                    <a:pt x="82" y="58"/>
                    <a:pt x="95" y="53"/>
                    <a:pt x="95" y="52"/>
                  </a:cubicBezTo>
                  <a:cubicBezTo>
                    <a:pt x="95" y="42"/>
                    <a:pt x="95" y="42"/>
                    <a:pt x="95" y="42"/>
                  </a:cubicBezTo>
                  <a:cubicBezTo>
                    <a:pt x="95" y="41"/>
                    <a:pt x="82" y="36"/>
                    <a:pt x="82" y="36"/>
                  </a:cubicBezTo>
                  <a:cubicBezTo>
                    <a:pt x="79" y="31"/>
                    <a:pt x="79" y="31"/>
                    <a:pt x="79" y="31"/>
                  </a:cubicBezTo>
                  <a:cubicBezTo>
                    <a:pt x="79" y="31"/>
                    <a:pt x="85" y="18"/>
                    <a:pt x="84" y="18"/>
                  </a:cubicBezTo>
                  <a:cubicBezTo>
                    <a:pt x="77" y="10"/>
                    <a:pt x="77" y="10"/>
                    <a:pt x="77" y="10"/>
                  </a:cubicBezTo>
                  <a:cubicBezTo>
                    <a:pt x="77" y="10"/>
                    <a:pt x="64" y="16"/>
                    <a:pt x="64" y="16"/>
                  </a:cubicBezTo>
                  <a:cubicBezTo>
                    <a:pt x="58" y="13"/>
                    <a:pt x="58" y="13"/>
                    <a:pt x="58" y="13"/>
                  </a:cubicBezTo>
                  <a:cubicBezTo>
                    <a:pt x="58" y="13"/>
                    <a:pt x="53" y="0"/>
                    <a:pt x="52" y="0"/>
                  </a:cubicBezTo>
                  <a:cubicBezTo>
                    <a:pt x="42" y="0"/>
                    <a:pt x="42" y="0"/>
                    <a:pt x="42" y="0"/>
                  </a:cubicBezTo>
                  <a:cubicBezTo>
                    <a:pt x="41" y="0"/>
                    <a:pt x="36" y="13"/>
                    <a:pt x="36" y="13"/>
                  </a:cubicBezTo>
                  <a:cubicBezTo>
                    <a:pt x="31" y="16"/>
                    <a:pt x="31" y="16"/>
                    <a:pt x="31" y="16"/>
                  </a:cubicBezTo>
                  <a:cubicBezTo>
                    <a:pt x="31" y="16"/>
                    <a:pt x="18" y="10"/>
                    <a:pt x="17" y="11"/>
                  </a:cubicBezTo>
                  <a:cubicBezTo>
                    <a:pt x="10" y="18"/>
                    <a:pt x="10" y="18"/>
                    <a:pt x="10" y="18"/>
                  </a:cubicBezTo>
                  <a:cubicBezTo>
                    <a:pt x="9" y="18"/>
                    <a:pt x="15" y="31"/>
                    <a:pt x="15" y="31"/>
                  </a:cubicBezTo>
                  <a:cubicBezTo>
                    <a:pt x="13" y="36"/>
                    <a:pt x="13" y="36"/>
                    <a:pt x="13" y="36"/>
                  </a:cubicBezTo>
                  <a:cubicBezTo>
                    <a:pt x="13" y="36"/>
                    <a:pt x="0" y="41"/>
                    <a:pt x="0" y="42"/>
                  </a:cubicBezTo>
                  <a:cubicBezTo>
                    <a:pt x="0" y="52"/>
                    <a:pt x="0" y="52"/>
                    <a:pt x="0" y="52"/>
                  </a:cubicBezTo>
                  <a:cubicBezTo>
                    <a:pt x="0" y="53"/>
                    <a:pt x="13" y="58"/>
                    <a:pt x="13" y="58"/>
                  </a:cubicBezTo>
                  <a:cubicBezTo>
                    <a:pt x="15" y="63"/>
                    <a:pt x="15" y="63"/>
                    <a:pt x="15" y="63"/>
                  </a:cubicBezTo>
                  <a:cubicBezTo>
                    <a:pt x="15" y="63"/>
                    <a:pt x="10" y="76"/>
                    <a:pt x="10" y="76"/>
                  </a:cubicBezTo>
                  <a:cubicBezTo>
                    <a:pt x="18" y="84"/>
                    <a:pt x="18" y="84"/>
                    <a:pt x="18" y="84"/>
                  </a:cubicBezTo>
                  <a:cubicBezTo>
                    <a:pt x="18" y="84"/>
                    <a:pt x="31" y="78"/>
                    <a:pt x="31" y="78"/>
                  </a:cubicBezTo>
                  <a:cubicBezTo>
                    <a:pt x="37" y="81"/>
                    <a:pt x="37" y="81"/>
                    <a:pt x="37" y="81"/>
                  </a:cubicBezTo>
                  <a:cubicBezTo>
                    <a:pt x="37" y="81"/>
                    <a:pt x="42" y="93"/>
                    <a:pt x="42" y="93"/>
                  </a:cubicBezTo>
                  <a:cubicBezTo>
                    <a:pt x="53" y="93"/>
                    <a:pt x="53" y="93"/>
                    <a:pt x="53" y="93"/>
                  </a:cubicBezTo>
                  <a:cubicBezTo>
                    <a:pt x="53" y="93"/>
                    <a:pt x="58" y="81"/>
                    <a:pt x="58" y="81"/>
                  </a:cubicBezTo>
                  <a:cubicBezTo>
                    <a:pt x="64" y="78"/>
                    <a:pt x="64" y="78"/>
                    <a:pt x="64" y="78"/>
                  </a:cubicBezTo>
                  <a:cubicBezTo>
                    <a:pt x="64" y="78"/>
                    <a:pt x="77" y="84"/>
                    <a:pt x="77" y="83"/>
                  </a:cubicBezTo>
                  <a:cubicBezTo>
                    <a:pt x="85" y="76"/>
                    <a:pt x="85" y="76"/>
                    <a:pt x="85" y="76"/>
                  </a:cubicBezTo>
                  <a:cubicBezTo>
                    <a:pt x="85" y="76"/>
                    <a:pt x="79" y="63"/>
                    <a:pt x="79" y="63"/>
                  </a:cubicBezTo>
                  <a:lnTo>
                    <a:pt x="82" y="58"/>
                  </a:lnTo>
                  <a:close/>
                  <a:moveTo>
                    <a:pt x="47" y="62"/>
                  </a:moveTo>
                  <a:cubicBezTo>
                    <a:pt x="39" y="62"/>
                    <a:pt x="32" y="55"/>
                    <a:pt x="32" y="47"/>
                  </a:cubicBezTo>
                  <a:cubicBezTo>
                    <a:pt x="32" y="39"/>
                    <a:pt x="39" y="32"/>
                    <a:pt x="47" y="32"/>
                  </a:cubicBezTo>
                  <a:cubicBezTo>
                    <a:pt x="56" y="32"/>
                    <a:pt x="63" y="39"/>
                    <a:pt x="63" y="47"/>
                  </a:cubicBezTo>
                  <a:cubicBezTo>
                    <a:pt x="63" y="55"/>
                    <a:pt x="56" y="62"/>
                    <a:pt x="47"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19" name="Oval 51"/>
            <p:cNvSpPr>
              <a:spLocks noChangeArrowheads="1"/>
            </p:cNvSpPr>
            <p:nvPr/>
          </p:nvSpPr>
          <p:spPr bwMode="auto">
            <a:xfrm>
              <a:off x="3005138" y="4102100"/>
              <a:ext cx="49213" cy="47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grpSp>
      <p:grpSp>
        <p:nvGrpSpPr>
          <p:cNvPr id="20" name="Group 15"/>
          <p:cNvGrpSpPr/>
          <p:nvPr/>
        </p:nvGrpSpPr>
        <p:grpSpPr>
          <a:xfrm>
            <a:off x="4216811" y="2467187"/>
            <a:ext cx="862528" cy="637088"/>
            <a:chOff x="3052763" y="2647950"/>
            <a:chExt cx="346075" cy="255588"/>
          </a:xfrm>
          <a:solidFill>
            <a:schemeClr val="bg1"/>
          </a:solidFill>
        </p:grpSpPr>
        <p:sp>
          <p:nvSpPr>
            <p:cNvPr id="21" name="Freeform 108"/>
            <p:cNvSpPr/>
            <p:nvPr/>
          </p:nvSpPr>
          <p:spPr bwMode="auto">
            <a:xfrm>
              <a:off x="3175000" y="2825750"/>
              <a:ext cx="100013" cy="77788"/>
            </a:xfrm>
            <a:custGeom>
              <a:avLst/>
              <a:gdLst>
                <a:gd name="T0" fmla="*/ 36 w 38"/>
                <a:gd name="T1" fmla="*/ 11 h 30"/>
                <a:gd name="T2" fmla="*/ 1 w 38"/>
                <a:gd name="T3" fmla="*/ 11 h 30"/>
                <a:gd name="T4" fmla="*/ 1 w 38"/>
                <a:gd name="T5" fmla="*/ 13 h 30"/>
                <a:gd name="T6" fmla="*/ 19 w 38"/>
                <a:gd name="T7" fmla="*/ 30 h 30"/>
                <a:gd name="T8" fmla="*/ 36 w 38"/>
                <a:gd name="T9" fmla="*/ 13 h 30"/>
                <a:gd name="T10" fmla="*/ 36 w 38"/>
                <a:gd name="T11" fmla="*/ 11 h 30"/>
              </a:gdLst>
              <a:ahLst/>
              <a:cxnLst>
                <a:cxn ang="0">
                  <a:pos x="T0" y="T1"/>
                </a:cxn>
                <a:cxn ang="0">
                  <a:pos x="T2" y="T3"/>
                </a:cxn>
                <a:cxn ang="0">
                  <a:pos x="T4" y="T5"/>
                </a:cxn>
                <a:cxn ang="0">
                  <a:pos x="T6" y="T7"/>
                </a:cxn>
                <a:cxn ang="0">
                  <a:pos x="T8" y="T9"/>
                </a:cxn>
                <a:cxn ang="0">
                  <a:pos x="T10" y="T11"/>
                </a:cxn>
              </a:cxnLst>
              <a:rect l="0" t="0" r="r" b="b"/>
              <a:pathLst>
                <a:path w="38" h="30">
                  <a:moveTo>
                    <a:pt x="36" y="11"/>
                  </a:moveTo>
                  <a:cubicBezTo>
                    <a:pt x="26" y="1"/>
                    <a:pt x="12" y="0"/>
                    <a:pt x="1" y="11"/>
                  </a:cubicBezTo>
                  <a:cubicBezTo>
                    <a:pt x="0" y="11"/>
                    <a:pt x="0" y="12"/>
                    <a:pt x="1" y="13"/>
                  </a:cubicBezTo>
                  <a:cubicBezTo>
                    <a:pt x="19" y="30"/>
                    <a:pt x="19" y="30"/>
                    <a:pt x="19" y="30"/>
                  </a:cubicBezTo>
                  <a:cubicBezTo>
                    <a:pt x="36" y="13"/>
                    <a:pt x="36" y="13"/>
                    <a:pt x="36" y="13"/>
                  </a:cubicBezTo>
                  <a:cubicBezTo>
                    <a:pt x="38" y="12"/>
                    <a:pt x="37" y="11"/>
                    <a:pt x="3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22" name="Freeform 109"/>
            <p:cNvSpPr/>
            <p:nvPr/>
          </p:nvSpPr>
          <p:spPr bwMode="auto">
            <a:xfrm>
              <a:off x="3109913" y="2736850"/>
              <a:ext cx="230188" cy="101600"/>
            </a:xfrm>
            <a:custGeom>
              <a:avLst/>
              <a:gdLst>
                <a:gd name="T0" fmla="*/ 87 w 88"/>
                <a:gd name="T1" fmla="*/ 24 h 39"/>
                <a:gd name="T2" fmla="*/ 0 w 88"/>
                <a:gd name="T3" fmla="*/ 24 h 39"/>
                <a:gd name="T4" fmla="*/ 0 w 88"/>
                <a:gd name="T5" fmla="*/ 26 h 39"/>
                <a:gd name="T6" fmla="*/ 13 w 88"/>
                <a:gd name="T7" fmla="*/ 38 h 39"/>
                <a:gd name="T8" fmla="*/ 15 w 88"/>
                <a:gd name="T9" fmla="*/ 38 h 39"/>
                <a:gd name="T10" fmla="*/ 73 w 88"/>
                <a:gd name="T11" fmla="*/ 38 h 39"/>
                <a:gd name="T12" fmla="*/ 75 w 88"/>
                <a:gd name="T13" fmla="*/ 38 h 39"/>
                <a:gd name="T14" fmla="*/ 87 w 88"/>
                <a:gd name="T15" fmla="*/ 26 h 39"/>
                <a:gd name="T16" fmla="*/ 87 w 88"/>
                <a:gd name="T17" fmla="*/ 26 h 39"/>
                <a:gd name="T18" fmla="*/ 87 w 88"/>
                <a:gd name="T1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39">
                  <a:moveTo>
                    <a:pt x="87" y="24"/>
                  </a:moveTo>
                  <a:cubicBezTo>
                    <a:pt x="63" y="0"/>
                    <a:pt x="24" y="0"/>
                    <a:pt x="0" y="24"/>
                  </a:cubicBezTo>
                  <a:cubicBezTo>
                    <a:pt x="0" y="24"/>
                    <a:pt x="0" y="25"/>
                    <a:pt x="0" y="26"/>
                  </a:cubicBezTo>
                  <a:cubicBezTo>
                    <a:pt x="13" y="38"/>
                    <a:pt x="13" y="38"/>
                    <a:pt x="13" y="38"/>
                  </a:cubicBezTo>
                  <a:cubicBezTo>
                    <a:pt x="13" y="39"/>
                    <a:pt x="14" y="39"/>
                    <a:pt x="15" y="38"/>
                  </a:cubicBezTo>
                  <a:cubicBezTo>
                    <a:pt x="31" y="22"/>
                    <a:pt x="57" y="22"/>
                    <a:pt x="73" y="38"/>
                  </a:cubicBezTo>
                  <a:cubicBezTo>
                    <a:pt x="73" y="39"/>
                    <a:pt x="74" y="39"/>
                    <a:pt x="75" y="38"/>
                  </a:cubicBezTo>
                  <a:cubicBezTo>
                    <a:pt x="87" y="26"/>
                    <a:pt x="87" y="26"/>
                    <a:pt x="87" y="26"/>
                  </a:cubicBezTo>
                  <a:cubicBezTo>
                    <a:pt x="87" y="26"/>
                    <a:pt x="87" y="26"/>
                    <a:pt x="87" y="26"/>
                  </a:cubicBezTo>
                  <a:cubicBezTo>
                    <a:pt x="88" y="25"/>
                    <a:pt x="88" y="24"/>
                    <a:pt x="87"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23" name="Freeform 110"/>
            <p:cNvSpPr/>
            <p:nvPr/>
          </p:nvSpPr>
          <p:spPr bwMode="auto">
            <a:xfrm>
              <a:off x="3052763" y="2647950"/>
              <a:ext cx="346075" cy="134938"/>
            </a:xfrm>
            <a:custGeom>
              <a:avLst/>
              <a:gdLst>
                <a:gd name="T0" fmla="*/ 131 w 132"/>
                <a:gd name="T1" fmla="*/ 36 h 52"/>
                <a:gd name="T2" fmla="*/ 131 w 132"/>
                <a:gd name="T3" fmla="*/ 36 h 52"/>
                <a:gd name="T4" fmla="*/ 1 w 132"/>
                <a:gd name="T5" fmla="*/ 36 h 52"/>
                <a:gd name="T6" fmla="*/ 1 w 132"/>
                <a:gd name="T7" fmla="*/ 38 h 52"/>
                <a:gd name="T8" fmla="*/ 13 w 132"/>
                <a:gd name="T9" fmla="*/ 51 h 52"/>
                <a:gd name="T10" fmla="*/ 16 w 132"/>
                <a:gd name="T11" fmla="*/ 51 h 52"/>
                <a:gd name="T12" fmla="*/ 116 w 132"/>
                <a:gd name="T13" fmla="*/ 51 h 52"/>
                <a:gd name="T14" fmla="*/ 118 w 132"/>
                <a:gd name="T15" fmla="*/ 51 h 52"/>
                <a:gd name="T16" fmla="*/ 131 w 132"/>
                <a:gd name="T17" fmla="*/ 38 h 52"/>
                <a:gd name="T18" fmla="*/ 131 w 132"/>
                <a:gd name="T19" fmla="*/ 38 h 52"/>
                <a:gd name="T20" fmla="*/ 131 w 132"/>
                <a:gd name="T21"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52">
                  <a:moveTo>
                    <a:pt x="131" y="36"/>
                  </a:moveTo>
                  <a:cubicBezTo>
                    <a:pt x="131" y="36"/>
                    <a:pt x="131" y="36"/>
                    <a:pt x="131" y="36"/>
                  </a:cubicBezTo>
                  <a:cubicBezTo>
                    <a:pt x="95" y="0"/>
                    <a:pt x="36" y="0"/>
                    <a:pt x="1" y="36"/>
                  </a:cubicBezTo>
                  <a:cubicBezTo>
                    <a:pt x="0" y="37"/>
                    <a:pt x="0" y="38"/>
                    <a:pt x="1" y="38"/>
                  </a:cubicBezTo>
                  <a:cubicBezTo>
                    <a:pt x="13" y="51"/>
                    <a:pt x="13" y="51"/>
                    <a:pt x="13" y="51"/>
                  </a:cubicBezTo>
                  <a:cubicBezTo>
                    <a:pt x="14" y="52"/>
                    <a:pt x="15" y="52"/>
                    <a:pt x="16" y="51"/>
                  </a:cubicBezTo>
                  <a:cubicBezTo>
                    <a:pt x="43" y="23"/>
                    <a:pt x="88" y="23"/>
                    <a:pt x="116" y="51"/>
                  </a:cubicBezTo>
                  <a:cubicBezTo>
                    <a:pt x="117" y="52"/>
                    <a:pt x="118" y="52"/>
                    <a:pt x="118" y="51"/>
                  </a:cubicBezTo>
                  <a:cubicBezTo>
                    <a:pt x="131" y="38"/>
                    <a:pt x="131" y="38"/>
                    <a:pt x="131" y="38"/>
                  </a:cubicBezTo>
                  <a:cubicBezTo>
                    <a:pt x="131" y="38"/>
                    <a:pt x="131" y="38"/>
                    <a:pt x="131" y="38"/>
                  </a:cubicBezTo>
                  <a:cubicBezTo>
                    <a:pt x="132" y="38"/>
                    <a:pt x="132" y="37"/>
                    <a:pt x="131"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grpSp>
      <p:grpSp>
        <p:nvGrpSpPr>
          <p:cNvPr id="7" name="组合 6"/>
          <p:cNvGrpSpPr/>
          <p:nvPr/>
        </p:nvGrpSpPr>
        <p:grpSpPr>
          <a:xfrm>
            <a:off x="9348623" y="2921595"/>
            <a:ext cx="1106137" cy="1106281"/>
            <a:chOff x="9347515" y="2921594"/>
            <a:chExt cx="1106281" cy="1106281"/>
          </a:xfrm>
        </p:grpSpPr>
        <p:sp>
          <p:nvSpPr>
            <p:cNvPr id="25" name="Oval 20"/>
            <p:cNvSpPr/>
            <p:nvPr/>
          </p:nvSpPr>
          <p:spPr>
            <a:xfrm>
              <a:off x="9347515" y="2921594"/>
              <a:ext cx="1106281" cy="1106281"/>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41" name="组合 40"/>
            <p:cNvGrpSpPr/>
            <p:nvPr/>
          </p:nvGrpSpPr>
          <p:grpSpPr>
            <a:xfrm>
              <a:off x="9677520" y="3159972"/>
              <a:ext cx="446271" cy="582632"/>
              <a:chOff x="9896690" y="3140691"/>
              <a:chExt cx="425020" cy="554888"/>
            </a:xfrm>
            <a:solidFill>
              <a:srgbClr val="64A0DC"/>
            </a:solidFill>
          </p:grpSpPr>
          <p:sp>
            <p:nvSpPr>
              <p:cNvPr id="33" name="Freeform 37"/>
              <p:cNvSpPr>
                <a:spLocks noEditPoints="1"/>
              </p:cNvSpPr>
              <p:nvPr/>
            </p:nvSpPr>
            <p:spPr bwMode="auto">
              <a:xfrm>
                <a:off x="9896690" y="3140691"/>
                <a:ext cx="425020" cy="554888"/>
              </a:xfrm>
              <a:custGeom>
                <a:avLst/>
                <a:gdLst>
                  <a:gd name="T0" fmla="*/ 103 w 109"/>
                  <a:gd name="T1" fmla="*/ 68 h 142"/>
                  <a:gd name="T2" fmla="*/ 96 w 109"/>
                  <a:gd name="T3" fmla="*/ 68 h 142"/>
                  <a:gd name="T4" fmla="*/ 96 w 109"/>
                  <a:gd name="T5" fmla="*/ 44 h 142"/>
                  <a:gd name="T6" fmla="*/ 84 w 109"/>
                  <a:gd name="T7" fmla="*/ 13 h 142"/>
                  <a:gd name="T8" fmla="*/ 54 w 109"/>
                  <a:gd name="T9" fmla="*/ 0 h 142"/>
                  <a:gd name="T10" fmla="*/ 25 w 109"/>
                  <a:gd name="T11" fmla="*/ 13 h 142"/>
                  <a:gd name="T12" fmla="*/ 13 w 109"/>
                  <a:gd name="T13" fmla="*/ 44 h 142"/>
                  <a:gd name="T14" fmla="*/ 13 w 109"/>
                  <a:gd name="T15" fmla="*/ 68 h 142"/>
                  <a:gd name="T16" fmla="*/ 5 w 109"/>
                  <a:gd name="T17" fmla="*/ 68 h 142"/>
                  <a:gd name="T18" fmla="*/ 0 w 109"/>
                  <a:gd name="T19" fmla="*/ 73 h 142"/>
                  <a:gd name="T20" fmla="*/ 0 w 109"/>
                  <a:gd name="T21" fmla="*/ 137 h 142"/>
                  <a:gd name="T22" fmla="*/ 5 w 109"/>
                  <a:gd name="T23" fmla="*/ 142 h 142"/>
                  <a:gd name="T24" fmla="*/ 103 w 109"/>
                  <a:gd name="T25" fmla="*/ 142 h 142"/>
                  <a:gd name="T26" fmla="*/ 109 w 109"/>
                  <a:gd name="T27" fmla="*/ 137 h 142"/>
                  <a:gd name="T28" fmla="*/ 109 w 109"/>
                  <a:gd name="T29" fmla="*/ 73 h 142"/>
                  <a:gd name="T30" fmla="*/ 103 w 109"/>
                  <a:gd name="T31" fmla="*/ 68 h 142"/>
                  <a:gd name="T32" fmla="*/ 66 w 109"/>
                  <a:gd name="T33" fmla="*/ 124 h 142"/>
                  <a:gd name="T34" fmla="*/ 54 w 109"/>
                  <a:gd name="T35" fmla="*/ 136 h 142"/>
                  <a:gd name="T36" fmla="*/ 42 w 109"/>
                  <a:gd name="T37" fmla="*/ 124 h 142"/>
                  <a:gd name="T38" fmla="*/ 42 w 109"/>
                  <a:gd name="T39" fmla="*/ 102 h 142"/>
                  <a:gd name="T40" fmla="*/ 54 w 109"/>
                  <a:gd name="T41" fmla="*/ 91 h 142"/>
                  <a:gd name="T42" fmla="*/ 66 w 109"/>
                  <a:gd name="T43" fmla="*/ 102 h 142"/>
                  <a:gd name="T44" fmla="*/ 66 w 109"/>
                  <a:gd name="T45" fmla="*/ 124 h 142"/>
                  <a:gd name="T46" fmla="*/ 76 w 109"/>
                  <a:gd name="T47" fmla="*/ 68 h 142"/>
                  <a:gd name="T48" fmla="*/ 32 w 109"/>
                  <a:gd name="T49" fmla="*/ 68 h 142"/>
                  <a:gd name="T50" fmla="*/ 32 w 109"/>
                  <a:gd name="T51" fmla="*/ 44 h 142"/>
                  <a:gd name="T52" fmla="*/ 39 w 109"/>
                  <a:gd name="T53" fmla="*/ 27 h 142"/>
                  <a:gd name="T54" fmla="*/ 54 w 109"/>
                  <a:gd name="T55" fmla="*/ 20 h 142"/>
                  <a:gd name="T56" fmla="*/ 70 w 109"/>
                  <a:gd name="T57" fmla="*/ 27 h 142"/>
                  <a:gd name="T58" fmla="*/ 76 w 109"/>
                  <a:gd name="T59" fmla="*/ 44 h 142"/>
                  <a:gd name="T60" fmla="*/ 76 w 109"/>
                  <a:gd name="T61" fmla="*/ 6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9" h="142">
                    <a:moveTo>
                      <a:pt x="103" y="68"/>
                    </a:moveTo>
                    <a:cubicBezTo>
                      <a:pt x="96" y="68"/>
                      <a:pt x="96" y="68"/>
                      <a:pt x="96" y="68"/>
                    </a:cubicBezTo>
                    <a:cubicBezTo>
                      <a:pt x="96" y="44"/>
                      <a:pt x="96" y="44"/>
                      <a:pt x="96" y="44"/>
                    </a:cubicBezTo>
                    <a:cubicBezTo>
                      <a:pt x="96" y="32"/>
                      <a:pt x="92" y="21"/>
                      <a:pt x="84" y="13"/>
                    </a:cubicBezTo>
                    <a:cubicBezTo>
                      <a:pt x="77" y="5"/>
                      <a:pt x="66" y="0"/>
                      <a:pt x="54" y="0"/>
                    </a:cubicBezTo>
                    <a:cubicBezTo>
                      <a:pt x="43" y="0"/>
                      <a:pt x="32" y="5"/>
                      <a:pt x="25" y="13"/>
                    </a:cubicBezTo>
                    <a:cubicBezTo>
                      <a:pt x="17" y="21"/>
                      <a:pt x="13" y="32"/>
                      <a:pt x="13" y="44"/>
                    </a:cubicBezTo>
                    <a:cubicBezTo>
                      <a:pt x="13" y="68"/>
                      <a:pt x="13" y="68"/>
                      <a:pt x="13" y="68"/>
                    </a:cubicBezTo>
                    <a:cubicBezTo>
                      <a:pt x="5" y="68"/>
                      <a:pt x="5" y="68"/>
                      <a:pt x="5" y="68"/>
                    </a:cubicBezTo>
                    <a:cubicBezTo>
                      <a:pt x="2" y="68"/>
                      <a:pt x="0" y="70"/>
                      <a:pt x="0" y="73"/>
                    </a:cubicBezTo>
                    <a:cubicBezTo>
                      <a:pt x="0" y="137"/>
                      <a:pt x="0" y="137"/>
                      <a:pt x="0" y="137"/>
                    </a:cubicBezTo>
                    <a:cubicBezTo>
                      <a:pt x="0" y="140"/>
                      <a:pt x="2" y="142"/>
                      <a:pt x="5" y="142"/>
                    </a:cubicBezTo>
                    <a:cubicBezTo>
                      <a:pt x="103" y="142"/>
                      <a:pt x="103" y="142"/>
                      <a:pt x="103" y="142"/>
                    </a:cubicBezTo>
                    <a:cubicBezTo>
                      <a:pt x="106" y="142"/>
                      <a:pt x="109" y="140"/>
                      <a:pt x="109" y="137"/>
                    </a:cubicBezTo>
                    <a:cubicBezTo>
                      <a:pt x="109" y="73"/>
                      <a:pt x="109" y="73"/>
                      <a:pt x="109" y="73"/>
                    </a:cubicBezTo>
                    <a:cubicBezTo>
                      <a:pt x="109" y="70"/>
                      <a:pt x="106" y="68"/>
                      <a:pt x="103" y="68"/>
                    </a:cubicBezTo>
                    <a:close/>
                    <a:moveTo>
                      <a:pt x="66" y="124"/>
                    </a:moveTo>
                    <a:cubicBezTo>
                      <a:pt x="66" y="131"/>
                      <a:pt x="61" y="136"/>
                      <a:pt x="54" y="136"/>
                    </a:cubicBezTo>
                    <a:cubicBezTo>
                      <a:pt x="48" y="136"/>
                      <a:pt x="42" y="131"/>
                      <a:pt x="42" y="124"/>
                    </a:cubicBezTo>
                    <a:cubicBezTo>
                      <a:pt x="42" y="102"/>
                      <a:pt x="42" y="102"/>
                      <a:pt x="42" y="102"/>
                    </a:cubicBezTo>
                    <a:cubicBezTo>
                      <a:pt x="42" y="96"/>
                      <a:pt x="48" y="91"/>
                      <a:pt x="54" y="91"/>
                    </a:cubicBezTo>
                    <a:cubicBezTo>
                      <a:pt x="61" y="91"/>
                      <a:pt x="66" y="96"/>
                      <a:pt x="66" y="102"/>
                    </a:cubicBezTo>
                    <a:lnTo>
                      <a:pt x="66" y="124"/>
                    </a:lnTo>
                    <a:close/>
                    <a:moveTo>
                      <a:pt x="76" y="68"/>
                    </a:moveTo>
                    <a:cubicBezTo>
                      <a:pt x="32" y="68"/>
                      <a:pt x="32" y="68"/>
                      <a:pt x="32" y="68"/>
                    </a:cubicBezTo>
                    <a:cubicBezTo>
                      <a:pt x="32" y="44"/>
                      <a:pt x="32" y="44"/>
                      <a:pt x="32" y="44"/>
                    </a:cubicBezTo>
                    <a:cubicBezTo>
                      <a:pt x="32" y="37"/>
                      <a:pt x="35" y="31"/>
                      <a:pt x="39" y="27"/>
                    </a:cubicBezTo>
                    <a:cubicBezTo>
                      <a:pt x="43" y="22"/>
                      <a:pt x="48" y="20"/>
                      <a:pt x="54" y="20"/>
                    </a:cubicBezTo>
                    <a:cubicBezTo>
                      <a:pt x="60" y="20"/>
                      <a:pt x="66" y="22"/>
                      <a:pt x="70" y="27"/>
                    </a:cubicBezTo>
                    <a:cubicBezTo>
                      <a:pt x="74" y="31"/>
                      <a:pt x="76" y="37"/>
                      <a:pt x="76" y="44"/>
                    </a:cubicBezTo>
                    <a:lnTo>
                      <a:pt x="76" y="68"/>
                    </a:lnTo>
                    <a:close/>
                  </a:path>
                </a:pathLst>
              </a:custGeom>
              <a:solidFill>
                <a:schemeClr val="accent2"/>
              </a:solidFill>
              <a:ln w="9525">
                <a:noFill/>
                <a:round/>
              </a:ln>
            </p:spPr>
            <p:txBody>
              <a:bodyPr vert="horz" wrap="square" lIns="121920" tIns="60960" rIns="121920" bIns="60960" numCol="1" anchor="t" anchorCtr="0" compatLnSpc="1"/>
              <a:lstStyle/>
              <a:p>
                <a:endParaRPr lang="en-US" sz="3200"/>
              </a:p>
            </p:txBody>
          </p:sp>
          <p:sp>
            <p:nvSpPr>
              <p:cNvPr id="34" name="Freeform 38"/>
              <p:cNvSpPr/>
              <p:nvPr/>
            </p:nvSpPr>
            <p:spPr bwMode="auto">
              <a:xfrm>
                <a:off x="10080866" y="3518487"/>
                <a:ext cx="56669" cy="125146"/>
              </a:xfrm>
              <a:custGeom>
                <a:avLst/>
                <a:gdLst>
                  <a:gd name="T0" fmla="*/ 7 w 14"/>
                  <a:gd name="T1" fmla="*/ 0 h 32"/>
                  <a:gd name="T2" fmla="*/ 0 w 14"/>
                  <a:gd name="T3" fmla="*/ 7 h 32"/>
                  <a:gd name="T4" fmla="*/ 0 w 14"/>
                  <a:gd name="T5" fmla="*/ 25 h 32"/>
                  <a:gd name="T6" fmla="*/ 7 w 14"/>
                  <a:gd name="T7" fmla="*/ 32 h 32"/>
                  <a:gd name="T8" fmla="*/ 14 w 14"/>
                  <a:gd name="T9" fmla="*/ 25 h 32"/>
                  <a:gd name="T10" fmla="*/ 14 w 14"/>
                  <a:gd name="T11" fmla="*/ 7 h 32"/>
                  <a:gd name="T12" fmla="*/ 7 w 14"/>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14" h="32">
                    <a:moveTo>
                      <a:pt x="7" y="0"/>
                    </a:moveTo>
                    <a:cubicBezTo>
                      <a:pt x="4" y="0"/>
                      <a:pt x="0" y="3"/>
                      <a:pt x="0" y="7"/>
                    </a:cubicBezTo>
                    <a:cubicBezTo>
                      <a:pt x="0" y="25"/>
                      <a:pt x="0" y="25"/>
                      <a:pt x="0" y="25"/>
                    </a:cubicBezTo>
                    <a:cubicBezTo>
                      <a:pt x="0" y="29"/>
                      <a:pt x="4" y="32"/>
                      <a:pt x="7" y="32"/>
                    </a:cubicBezTo>
                    <a:cubicBezTo>
                      <a:pt x="11" y="32"/>
                      <a:pt x="14" y="29"/>
                      <a:pt x="14" y="25"/>
                    </a:cubicBezTo>
                    <a:cubicBezTo>
                      <a:pt x="14" y="7"/>
                      <a:pt x="14" y="7"/>
                      <a:pt x="14" y="7"/>
                    </a:cubicBezTo>
                    <a:cubicBezTo>
                      <a:pt x="14" y="3"/>
                      <a:pt x="11" y="0"/>
                      <a:pt x="7" y="0"/>
                    </a:cubicBezTo>
                    <a:close/>
                  </a:path>
                </a:pathLst>
              </a:custGeom>
              <a:solidFill>
                <a:schemeClr val="accent2"/>
              </a:solidFill>
              <a:ln w="9525">
                <a:noFill/>
                <a:round/>
              </a:ln>
            </p:spPr>
            <p:txBody>
              <a:bodyPr vert="horz" wrap="square" lIns="121920" tIns="60960" rIns="121920" bIns="60960" numCol="1" anchor="t" anchorCtr="0" compatLnSpc="1"/>
              <a:lstStyle/>
              <a:p>
                <a:endParaRPr lang="en-US" sz="3200"/>
              </a:p>
            </p:txBody>
          </p:sp>
        </p:grpSp>
      </p:grpSp>
      <p:grpSp>
        <p:nvGrpSpPr>
          <p:cNvPr id="45" name="组合 44"/>
          <p:cNvGrpSpPr/>
          <p:nvPr/>
        </p:nvGrpSpPr>
        <p:grpSpPr>
          <a:xfrm>
            <a:off x="1721941" y="2921595"/>
            <a:ext cx="1106137" cy="1106281"/>
            <a:chOff x="1529661" y="2921594"/>
            <a:chExt cx="1106281" cy="1106281"/>
          </a:xfrm>
        </p:grpSpPr>
        <p:sp>
          <p:nvSpPr>
            <p:cNvPr id="27" name="Oval 25"/>
            <p:cNvSpPr/>
            <p:nvPr/>
          </p:nvSpPr>
          <p:spPr>
            <a:xfrm>
              <a:off x="1529661" y="2921594"/>
              <a:ext cx="1106281" cy="1106281"/>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0" name="任意多边形 39"/>
            <p:cNvSpPr/>
            <p:nvPr/>
          </p:nvSpPr>
          <p:spPr bwMode="auto">
            <a:xfrm>
              <a:off x="1757443" y="3159097"/>
              <a:ext cx="650717" cy="631275"/>
            </a:xfrm>
            <a:custGeom>
              <a:avLst/>
              <a:gdLst>
                <a:gd name="connsiteX0" fmla="*/ 355975 w 703391"/>
                <a:gd name="connsiteY0" fmla="*/ 151108 h 682375"/>
                <a:gd name="connsiteX1" fmla="*/ 595644 w 703391"/>
                <a:gd name="connsiteY1" fmla="*/ 373898 h 682375"/>
                <a:gd name="connsiteX2" fmla="*/ 595644 w 703391"/>
                <a:gd name="connsiteY2" fmla="*/ 656669 h 682375"/>
                <a:gd name="connsiteX3" fmla="*/ 587085 w 703391"/>
                <a:gd name="connsiteY3" fmla="*/ 682375 h 682375"/>
                <a:gd name="connsiteX4" fmla="*/ 561406 w 703391"/>
                <a:gd name="connsiteY4" fmla="*/ 682375 h 682375"/>
                <a:gd name="connsiteX5" fmla="*/ 433011 w 703391"/>
                <a:gd name="connsiteY5" fmla="*/ 682375 h 682375"/>
                <a:gd name="connsiteX6" fmla="*/ 424452 w 703391"/>
                <a:gd name="connsiteY6" fmla="*/ 682375 h 682375"/>
                <a:gd name="connsiteX7" fmla="*/ 415892 w 703391"/>
                <a:gd name="connsiteY7" fmla="*/ 673806 h 682375"/>
                <a:gd name="connsiteX8" fmla="*/ 415892 w 703391"/>
                <a:gd name="connsiteY8" fmla="*/ 536705 h 682375"/>
                <a:gd name="connsiteX9" fmla="*/ 287498 w 703391"/>
                <a:gd name="connsiteY9" fmla="*/ 536705 h 682375"/>
                <a:gd name="connsiteX10" fmla="*/ 287498 w 703391"/>
                <a:gd name="connsiteY10" fmla="*/ 673806 h 682375"/>
                <a:gd name="connsiteX11" fmla="*/ 287498 w 703391"/>
                <a:gd name="connsiteY11" fmla="*/ 682375 h 682375"/>
                <a:gd name="connsiteX12" fmla="*/ 270379 w 703391"/>
                <a:gd name="connsiteY12" fmla="*/ 682375 h 682375"/>
                <a:gd name="connsiteX13" fmla="*/ 141985 w 703391"/>
                <a:gd name="connsiteY13" fmla="*/ 682375 h 682375"/>
                <a:gd name="connsiteX14" fmla="*/ 124865 w 703391"/>
                <a:gd name="connsiteY14" fmla="*/ 682375 h 682375"/>
                <a:gd name="connsiteX15" fmla="*/ 107746 w 703391"/>
                <a:gd name="connsiteY15" fmla="*/ 656669 h 682375"/>
                <a:gd name="connsiteX16" fmla="*/ 107746 w 703391"/>
                <a:gd name="connsiteY16" fmla="*/ 373898 h 682375"/>
                <a:gd name="connsiteX17" fmla="*/ 351696 w 703391"/>
                <a:gd name="connsiteY17" fmla="*/ 0 h 682375"/>
                <a:gd name="connsiteX18" fmla="*/ 381718 w 703391"/>
                <a:gd name="connsiteY18" fmla="*/ 12890 h 682375"/>
                <a:gd name="connsiteX19" fmla="*/ 501810 w 703391"/>
                <a:gd name="connsiteY19" fmla="*/ 124605 h 682375"/>
                <a:gd name="connsiteX20" fmla="*/ 501810 w 703391"/>
                <a:gd name="connsiteY20" fmla="*/ 30077 h 682375"/>
                <a:gd name="connsiteX21" fmla="*/ 518965 w 703391"/>
                <a:gd name="connsiteY21" fmla="*/ 12890 h 682375"/>
                <a:gd name="connsiteX22" fmla="*/ 561855 w 703391"/>
                <a:gd name="connsiteY22" fmla="*/ 12890 h 682375"/>
                <a:gd name="connsiteX23" fmla="*/ 579011 w 703391"/>
                <a:gd name="connsiteY23" fmla="*/ 30077 h 682375"/>
                <a:gd name="connsiteX24" fmla="*/ 579011 w 703391"/>
                <a:gd name="connsiteY24" fmla="*/ 193352 h 682375"/>
                <a:gd name="connsiteX25" fmla="*/ 690524 w 703391"/>
                <a:gd name="connsiteY25" fmla="*/ 296474 h 682375"/>
                <a:gd name="connsiteX26" fmla="*/ 690524 w 703391"/>
                <a:gd name="connsiteY26" fmla="*/ 365221 h 682375"/>
                <a:gd name="connsiteX27" fmla="*/ 630479 w 703391"/>
                <a:gd name="connsiteY27" fmla="*/ 365221 h 682375"/>
                <a:gd name="connsiteX28" fmla="*/ 355985 w 703391"/>
                <a:gd name="connsiteY28" fmla="*/ 107418 h 682375"/>
                <a:gd name="connsiteX29" fmla="*/ 81490 w 703391"/>
                <a:gd name="connsiteY29" fmla="*/ 365221 h 682375"/>
                <a:gd name="connsiteX30" fmla="*/ 47179 w 703391"/>
                <a:gd name="connsiteY30" fmla="*/ 373815 h 682375"/>
                <a:gd name="connsiteX31" fmla="*/ 12867 w 703391"/>
                <a:gd name="connsiteY31" fmla="*/ 365221 h 682375"/>
                <a:gd name="connsiteX32" fmla="*/ 12867 w 703391"/>
                <a:gd name="connsiteY32" fmla="*/ 296474 h 682375"/>
                <a:gd name="connsiteX33" fmla="*/ 321673 w 703391"/>
                <a:gd name="connsiteY33" fmla="*/ 12890 h 682375"/>
                <a:gd name="connsiteX34" fmla="*/ 351696 w 703391"/>
                <a:gd name="connsiteY34" fmla="*/ 0 h 68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03391" h="682375">
                  <a:moveTo>
                    <a:pt x="355975" y="151108"/>
                  </a:moveTo>
                  <a:cubicBezTo>
                    <a:pt x="355975" y="151108"/>
                    <a:pt x="355975" y="151108"/>
                    <a:pt x="595644" y="373898"/>
                  </a:cubicBezTo>
                  <a:cubicBezTo>
                    <a:pt x="595644" y="373898"/>
                    <a:pt x="595644" y="373898"/>
                    <a:pt x="595644" y="656669"/>
                  </a:cubicBezTo>
                  <a:cubicBezTo>
                    <a:pt x="595644" y="673806"/>
                    <a:pt x="587085" y="682375"/>
                    <a:pt x="587085" y="682375"/>
                  </a:cubicBezTo>
                  <a:cubicBezTo>
                    <a:pt x="578525" y="682375"/>
                    <a:pt x="569965" y="682375"/>
                    <a:pt x="561406" y="682375"/>
                  </a:cubicBezTo>
                  <a:cubicBezTo>
                    <a:pt x="561406" y="682375"/>
                    <a:pt x="561406" y="682375"/>
                    <a:pt x="433011" y="682375"/>
                  </a:cubicBezTo>
                  <a:cubicBezTo>
                    <a:pt x="433011" y="682375"/>
                    <a:pt x="424452" y="682375"/>
                    <a:pt x="424452" y="682375"/>
                  </a:cubicBezTo>
                  <a:cubicBezTo>
                    <a:pt x="424452" y="682375"/>
                    <a:pt x="415892" y="673806"/>
                    <a:pt x="415892" y="673806"/>
                  </a:cubicBezTo>
                  <a:cubicBezTo>
                    <a:pt x="415892" y="673806"/>
                    <a:pt x="415892" y="673806"/>
                    <a:pt x="415892" y="536705"/>
                  </a:cubicBezTo>
                  <a:cubicBezTo>
                    <a:pt x="415892" y="536705"/>
                    <a:pt x="415892" y="536705"/>
                    <a:pt x="287498" y="536705"/>
                  </a:cubicBezTo>
                  <a:cubicBezTo>
                    <a:pt x="287498" y="536705"/>
                    <a:pt x="287498" y="536705"/>
                    <a:pt x="287498" y="673806"/>
                  </a:cubicBezTo>
                  <a:cubicBezTo>
                    <a:pt x="287498" y="673806"/>
                    <a:pt x="287498" y="682375"/>
                    <a:pt x="287498" y="682375"/>
                  </a:cubicBezTo>
                  <a:cubicBezTo>
                    <a:pt x="278938" y="682375"/>
                    <a:pt x="278938" y="682375"/>
                    <a:pt x="270379" y="682375"/>
                  </a:cubicBezTo>
                  <a:cubicBezTo>
                    <a:pt x="270379" y="682375"/>
                    <a:pt x="270379" y="682375"/>
                    <a:pt x="141985" y="682375"/>
                  </a:cubicBezTo>
                  <a:cubicBezTo>
                    <a:pt x="133425" y="682375"/>
                    <a:pt x="133425" y="682375"/>
                    <a:pt x="124865" y="682375"/>
                  </a:cubicBezTo>
                  <a:cubicBezTo>
                    <a:pt x="116306" y="682375"/>
                    <a:pt x="107746" y="673806"/>
                    <a:pt x="107746" y="656669"/>
                  </a:cubicBezTo>
                  <a:cubicBezTo>
                    <a:pt x="107746" y="656669"/>
                    <a:pt x="107746" y="656669"/>
                    <a:pt x="107746" y="373898"/>
                  </a:cubicBezTo>
                  <a:close/>
                  <a:moveTo>
                    <a:pt x="351696" y="0"/>
                  </a:moveTo>
                  <a:cubicBezTo>
                    <a:pt x="362418" y="0"/>
                    <a:pt x="373140" y="4296"/>
                    <a:pt x="381718" y="12890"/>
                  </a:cubicBezTo>
                  <a:cubicBezTo>
                    <a:pt x="381718" y="12890"/>
                    <a:pt x="381718" y="12890"/>
                    <a:pt x="501810" y="124605"/>
                  </a:cubicBezTo>
                  <a:cubicBezTo>
                    <a:pt x="501810" y="124605"/>
                    <a:pt x="501810" y="124605"/>
                    <a:pt x="501810" y="30077"/>
                  </a:cubicBezTo>
                  <a:cubicBezTo>
                    <a:pt x="501810" y="21483"/>
                    <a:pt x="510388" y="12890"/>
                    <a:pt x="518965" y="12890"/>
                  </a:cubicBezTo>
                  <a:cubicBezTo>
                    <a:pt x="518965" y="12890"/>
                    <a:pt x="518965" y="12890"/>
                    <a:pt x="561855" y="12890"/>
                  </a:cubicBezTo>
                  <a:cubicBezTo>
                    <a:pt x="570433" y="12890"/>
                    <a:pt x="579011" y="21483"/>
                    <a:pt x="579011" y="30077"/>
                  </a:cubicBezTo>
                  <a:cubicBezTo>
                    <a:pt x="579011" y="30077"/>
                    <a:pt x="579011" y="30077"/>
                    <a:pt x="579011" y="193352"/>
                  </a:cubicBezTo>
                  <a:cubicBezTo>
                    <a:pt x="579011" y="193352"/>
                    <a:pt x="579011" y="193352"/>
                    <a:pt x="690524" y="296474"/>
                  </a:cubicBezTo>
                  <a:cubicBezTo>
                    <a:pt x="707680" y="313661"/>
                    <a:pt x="707680" y="339441"/>
                    <a:pt x="690524" y="365221"/>
                  </a:cubicBezTo>
                  <a:cubicBezTo>
                    <a:pt x="681946" y="382408"/>
                    <a:pt x="647635" y="382408"/>
                    <a:pt x="630479" y="365221"/>
                  </a:cubicBezTo>
                  <a:cubicBezTo>
                    <a:pt x="630479" y="365221"/>
                    <a:pt x="630479" y="365221"/>
                    <a:pt x="355985" y="107418"/>
                  </a:cubicBezTo>
                  <a:cubicBezTo>
                    <a:pt x="355985" y="107418"/>
                    <a:pt x="355985" y="107418"/>
                    <a:pt x="81490" y="365221"/>
                  </a:cubicBezTo>
                  <a:cubicBezTo>
                    <a:pt x="72912" y="373815"/>
                    <a:pt x="55757" y="373815"/>
                    <a:pt x="47179" y="373815"/>
                  </a:cubicBezTo>
                  <a:cubicBezTo>
                    <a:pt x="38601" y="373815"/>
                    <a:pt x="21445" y="373815"/>
                    <a:pt x="12867" y="365221"/>
                  </a:cubicBezTo>
                  <a:cubicBezTo>
                    <a:pt x="-4289" y="339441"/>
                    <a:pt x="-4289" y="313661"/>
                    <a:pt x="12867" y="296474"/>
                  </a:cubicBezTo>
                  <a:cubicBezTo>
                    <a:pt x="12867" y="296474"/>
                    <a:pt x="12867" y="296474"/>
                    <a:pt x="321673" y="12890"/>
                  </a:cubicBezTo>
                  <a:cubicBezTo>
                    <a:pt x="330251" y="4296"/>
                    <a:pt x="340973" y="0"/>
                    <a:pt x="35169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25"/>
            </a:p>
          </p:txBody>
        </p:sp>
      </p:grpSp>
      <p:sp>
        <p:nvSpPr>
          <p:cNvPr id="43" name="矩形 42"/>
          <p:cNvSpPr/>
          <p:nvPr/>
        </p:nvSpPr>
        <p:spPr>
          <a:xfrm>
            <a:off x="1519556" y="4183078"/>
            <a:ext cx="1551565" cy="430879"/>
          </a:xfrm>
          <a:prstGeom prst="rect">
            <a:avLst/>
          </a:prstGeom>
        </p:spPr>
        <p:txBody>
          <a:bodyPr wrap="square" lIns="91431" tIns="45716" rIns="91431" bIns="45716">
            <a:spAutoFit/>
          </a:bodyPr>
          <a:lstStyle/>
          <a:p>
            <a:pPr algn="ctr"/>
            <a:r>
              <a:rPr lang="zh-CN" altLang="en-US" sz="22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4" name="矩形 47"/>
          <p:cNvSpPr>
            <a:spLocks noChangeArrowheads="1"/>
          </p:cNvSpPr>
          <p:nvPr/>
        </p:nvSpPr>
        <p:spPr bwMode="auto">
          <a:xfrm>
            <a:off x="1309772" y="4603461"/>
            <a:ext cx="1971132"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dirty="0" smtClean="0">
                <a:solidFill>
                  <a:schemeClr val="tx1">
                    <a:lumMod val="50000"/>
                    <a:lumOff val="50000"/>
                  </a:schemeClr>
                </a:solidFill>
                <a:sym typeface="微软雅黑" panose="020B0503020204020204" pitchFamily="34" charset="-122"/>
              </a:rPr>
              <a:t>在此</a:t>
            </a:r>
            <a:r>
              <a:rPr lang="zh-CN" altLang="en-US" sz="1400" dirty="0">
                <a:solidFill>
                  <a:schemeClr val="tx1">
                    <a:lumMod val="50000"/>
                    <a:lumOff val="50000"/>
                  </a:schemeClr>
                </a:solidFill>
                <a:sym typeface="微软雅黑" panose="020B0503020204020204" pitchFamily="34" charset="-122"/>
              </a:rPr>
              <a:t>录入上述图表的描述说明，在此录入上述图表的描述说明。</a:t>
            </a:r>
            <a:endParaRPr lang="zh-CN" altLang="en-US" sz="1400" dirty="0">
              <a:solidFill>
                <a:schemeClr val="tx1">
                  <a:lumMod val="50000"/>
                  <a:lumOff val="50000"/>
                </a:schemeClr>
              </a:solidFill>
              <a:sym typeface="微软雅黑" panose="020B0503020204020204" pitchFamily="34" charset="-122"/>
            </a:endParaRPr>
          </a:p>
        </p:txBody>
      </p:sp>
      <p:sp>
        <p:nvSpPr>
          <p:cNvPr id="46" name="矩形 45"/>
          <p:cNvSpPr/>
          <p:nvPr/>
        </p:nvSpPr>
        <p:spPr>
          <a:xfrm>
            <a:off x="9125909" y="4183078"/>
            <a:ext cx="1551565" cy="430879"/>
          </a:xfrm>
          <a:prstGeom prst="rect">
            <a:avLst/>
          </a:prstGeom>
        </p:spPr>
        <p:txBody>
          <a:bodyPr wrap="square" lIns="91431" tIns="45716" rIns="91431" bIns="45716">
            <a:spAutoFit/>
          </a:bodyPr>
          <a:lstStyle/>
          <a:p>
            <a:pPr algn="ctr"/>
            <a:r>
              <a:rPr lang="zh-CN" altLang="en-US" sz="22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2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7" name="矩形 47"/>
          <p:cNvSpPr>
            <a:spLocks noChangeArrowheads="1"/>
          </p:cNvSpPr>
          <p:nvPr/>
        </p:nvSpPr>
        <p:spPr bwMode="auto">
          <a:xfrm>
            <a:off x="8916126" y="4603461"/>
            <a:ext cx="1971132"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dirty="0" smtClean="0">
                <a:solidFill>
                  <a:schemeClr val="tx1">
                    <a:lumMod val="50000"/>
                    <a:lumOff val="50000"/>
                  </a:schemeClr>
                </a:solidFill>
                <a:sym typeface="微软雅黑" panose="020B0503020204020204" pitchFamily="34" charset="-122"/>
              </a:rPr>
              <a:t>在此</a:t>
            </a:r>
            <a:r>
              <a:rPr lang="zh-CN" altLang="en-US" sz="1400" dirty="0">
                <a:solidFill>
                  <a:schemeClr val="tx1">
                    <a:lumMod val="50000"/>
                    <a:lumOff val="50000"/>
                  </a:schemeClr>
                </a:solidFill>
                <a:sym typeface="微软雅黑" panose="020B0503020204020204" pitchFamily="34" charset="-122"/>
              </a:rPr>
              <a:t>录入上述图表的描述说明，在此录入上述图表的描述说明。</a:t>
            </a:r>
            <a:endParaRPr lang="zh-CN" altLang="en-US" sz="1400" dirty="0">
              <a:solidFill>
                <a:schemeClr val="tx1">
                  <a:lumMod val="50000"/>
                  <a:lumOff val="50000"/>
                </a:schemeClr>
              </a:solidFill>
              <a:sym typeface="微软雅黑" panose="020B0503020204020204" pitchFamily="34" charset="-122"/>
            </a:endParaRPr>
          </a:p>
        </p:txBody>
      </p:sp>
      <p:sp>
        <p:nvSpPr>
          <p:cNvPr id="48" name="矩形 47"/>
          <p:cNvSpPr/>
          <p:nvPr/>
        </p:nvSpPr>
        <p:spPr>
          <a:xfrm>
            <a:off x="5160636" y="2176329"/>
            <a:ext cx="1551565" cy="430879"/>
          </a:xfrm>
          <a:prstGeom prst="rect">
            <a:avLst/>
          </a:prstGeom>
        </p:spPr>
        <p:txBody>
          <a:bodyPr wrap="square" lIns="91431" tIns="45716" rIns="91431" bIns="45716">
            <a:spAutoFit/>
          </a:bodyPr>
          <a:lstStyle/>
          <a:p>
            <a:r>
              <a:rPr lang="zh-CN" altLang="en-US" sz="2200" b="1" dirty="0">
                <a:solidFill>
                  <a:schemeClr val="bg1"/>
                </a:solidFill>
                <a:latin typeface="微软雅黑" panose="020B0503020204020204" pitchFamily="34" charset="-122"/>
                <a:ea typeface="微软雅黑" panose="020B0503020204020204" pitchFamily="34" charset="-122"/>
              </a:rPr>
              <a:t>添加标题</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sp>
        <p:nvSpPr>
          <p:cNvPr id="49" name="矩形 47"/>
          <p:cNvSpPr>
            <a:spLocks noChangeArrowheads="1"/>
          </p:cNvSpPr>
          <p:nvPr/>
        </p:nvSpPr>
        <p:spPr bwMode="auto">
          <a:xfrm>
            <a:off x="5160635" y="2596712"/>
            <a:ext cx="3067894" cy="75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300" dirty="0" smtClean="0">
                <a:solidFill>
                  <a:schemeClr val="bg1"/>
                </a:solidFill>
                <a:sym typeface="微软雅黑" panose="020B0503020204020204" pitchFamily="34" charset="-122"/>
              </a:rPr>
              <a:t>在此</a:t>
            </a:r>
            <a:r>
              <a:rPr lang="zh-CN" altLang="en-US" sz="1300" dirty="0">
                <a:solidFill>
                  <a:schemeClr val="bg1"/>
                </a:solidFill>
                <a:sym typeface="微软雅黑" panose="020B0503020204020204" pitchFamily="34" charset="-122"/>
              </a:rPr>
              <a:t>录入上述图表</a:t>
            </a:r>
            <a:r>
              <a:rPr lang="zh-CN" altLang="en-US" sz="1300" dirty="0" smtClean="0">
                <a:solidFill>
                  <a:schemeClr val="bg1"/>
                </a:solidFill>
                <a:sym typeface="微软雅黑" panose="020B0503020204020204" pitchFamily="34" charset="-122"/>
              </a:rPr>
              <a:t>的描述</a:t>
            </a:r>
            <a:r>
              <a:rPr lang="zh-CN" altLang="en-US" sz="1300" dirty="0">
                <a:solidFill>
                  <a:schemeClr val="bg1"/>
                </a:solidFill>
                <a:sym typeface="微软雅黑" panose="020B0503020204020204" pitchFamily="34" charset="-122"/>
              </a:rPr>
              <a:t>说明，在此录入上述图表的描述说明，在此录入上述图表的描述说明。</a:t>
            </a:r>
            <a:endParaRPr lang="zh-CN" altLang="en-US" sz="1300" dirty="0">
              <a:solidFill>
                <a:schemeClr val="bg1"/>
              </a:solidFill>
              <a:sym typeface="微软雅黑" panose="020B0503020204020204" pitchFamily="34" charset="-122"/>
            </a:endParaRPr>
          </a:p>
        </p:txBody>
      </p:sp>
      <p:sp>
        <p:nvSpPr>
          <p:cNvPr id="50" name="矩形 49"/>
          <p:cNvSpPr/>
          <p:nvPr/>
        </p:nvSpPr>
        <p:spPr>
          <a:xfrm>
            <a:off x="5160636" y="5053058"/>
            <a:ext cx="1551565" cy="430879"/>
          </a:xfrm>
          <a:prstGeom prst="rect">
            <a:avLst/>
          </a:prstGeom>
        </p:spPr>
        <p:txBody>
          <a:bodyPr wrap="square" lIns="91431" tIns="45716" rIns="91431" bIns="45716">
            <a:spAutoFit/>
          </a:bodyPr>
          <a:lstStyle/>
          <a:p>
            <a:r>
              <a:rPr lang="zh-CN" altLang="en-US" sz="2200" b="1" dirty="0">
                <a:solidFill>
                  <a:schemeClr val="bg1"/>
                </a:solidFill>
                <a:latin typeface="微软雅黑" panose="020B0503020204020204" pitchFamily="34" charset="-122"/>
                <a:ea typeface="微软雅黑" panose="020B0503020204020204" pitchFamily="34" charset="-122"/>
              </a:rPr>
              <a:t>添加标题</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sp>
        <p:nvSpPr>
          <p:cNvPr id="51" name="矩形 47"/>
          <p:cNvSpPr>
            <a:spLocks noChangeArrowheads="1"/>
          </p:cNvSpPr>
          <p:nvPr/>
        </p:nvSpPr>
        <p:spPr bwMode="auto">
          <a:xfrm>
            <a:off x="5160635" y="5473441"/>
            <a:ext cx="3067894" cy="75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300" dirty="0" smtClean="0">
                <a:solidFill>
                  <a:schemeClr val="bg1"/>
                </a:solidFill>
                <a:sym typeface="微软雅黑" panose="020B0503020204020204" pitchFamily="34" charset="-122"/>
              </a:rPr>
              <a:t>在此</a:t>
            </a:r>
            <a:r>
              <a:rPr lang="zh-CN" altLang="en-US" sz="1300" dirty="0">
                <a:solidFill>
                  <a:schemeClr val="bg1"/>
                </a:solidFill>
                <a:sym typeface="微软雅黑" panose="020B0503020204020204" pitchFamily="34" charset="-122"/>
              </a:rPr>
              <a:t>录入上述图表</a:t>
            </a:r>
            <a:r>
              <a:rPr lang="zh-CN" altLang="en-US" sz="1300" dirty="0" smtClean="0">
                <a:solidFill>
                  <a:schemeClr val="bg1"/>
                </a:solidFill>
                <a:sym typeface="微软雅黑" panose="020B0503020204020204" pitchFamily="34" charset="-122"/>
              </a:rPr>
              <a:t>的描述</a:t>
            </a:r>
            <a:r>
              <a:rPr lang="zh-CN" altLang="en-US" sz="1300" dirty="0">
                <a:solidFill>
                  <a:schemeClr val="bg1"/>
                </a:solidFill>
                <a:sym typeface="微软雅黑" panose="020B0503020204020204" pitchFamily="34" charset="-122"/>
              </a:rPr>
              <a:t>说明，在此录入上述图表的描述说明，在此录入上述图表的描述说明。</a:t>
            </a:r>
            <a:endParaRPr lang="zh-CN" altLang="en-US" sz="1300" dirty="0">
              <a:solidFill>
                <a:schemeClr val="bg1"/>
              </a:solidFill>
              <a:sym typeface="微软雅黑" panose="020B0503020204020204" pitchFamily="34" charset="-122"/>
            </a:endParaRPr>
          </a:p>
        </p:txBody>
      </p:sp>
      <p:sp>
        <p:nvSpPr>
          <p:cNvPr id="52" name="矩形 51"/>
          <p:cNvSpPr/>
          <p:nvPr/>
        </p:nvSpPr>
        <p:spPr>
          <a:xfrm>
            <a:off x="4046583" y="3620920"/>
            <a:ext cx="1551565" cy="430879"/>
          </a:xfrm>
          <a:prstGeom prst="rect">
            <a:avLst/>
          </a:prstGeom>
        </p:spPr>
        <p:txBody>
          <a:bodyPr wrap="square" lIns="91431" tIns="45716" rIns="91431" bIns="45716">
            <a:spAutoFit/>
          </a:bodyPr>
          <a:lstStyle/>
          <a:p>
            <a:r>
              <a:rPr lang="zh-CN" altLang="en-US" sz="2200" b="1" dirty="0">
                <a:solidFill>
                  <a:schemeClr val="bg1"/>
                </a:solidFill>
                <a:latin typeface="微软雅黑" panose="020B0503020204020204" pitchFamily="34" charset="-122"/>
                <a:ea typeface="微软雅黑" panose="020B0503020204020204" pitchFamily="34" charset="-122"/>
              </a:rPr>
              <a:t>添加标题</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sp>
        <p:nvSpPr>
          <p:cNvPr id="53" name="矩形 47"/>
          <p:cNvSpPr>
            <a:spLocks noChangeArrowheads="1"/>
          </p:cNvSpPr>
          <p:nvPr/>
        </p:nvSpPr>
        <p:spPr bwMode="auto">
          <a:xfrm>
            <a:off x="4046583" y="4041303"/>
            <a:ext cx="3067894" cy="75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300" dirty="0" smtClean="0">
                <a:solidFill>
                  <a:schemeClr val="bg1"/>
                </a:solidFill>
                <a:sym typeface="微软雅黑" panose="020B0503020204020204" pitchFamily="34" charset="-122"/>
              </a:rPr>
              <a:t>在此</a:t>
            </a:r>
            <a:r>
              <a:rPr lang="zh-CN" altLang="en-US" sz="1300" dirty="0">
                <a:solidFill>
                  <a:schemeClr val="bg1"/>
                </a:solidFill>
                <a:sym typeface="微软雅黑" panose="020B0503020204020204" pitchFamily="34" charset="-122"/>
              </a:rPr>
              <a:t>录入上述图表</a:t>
            </a:r>
            <a:r>
              <a:rPr lang="zh-CN" altLang="en-US" sz="1300" dirty="0" smtClean="0">
                <a:solidFill>
                  <a:schemeClr val="bg1"/>
                </a:solidFill>
                <a:sym typeface="微软雅黑" panose="020B0503020204020204" pitchFamily="34" charset="-122"/>
              </a:rPr>
              <a:t>的描述</a:t>
            </a:r>
            <a:r>
              <a:rPr lang="zh-CN" altLang="en-US" sz="1300" dirty="0">
                <a:solidFill>
                  <a:schemeClr val="bg1"/>
                </a:solidFill>
                <a:sym typeface="微软雅黑" panose="020B0503020204020204" pitchFamily="34" charset="-122"/>
              </a:rPr>
              <a:t>说明，在此录入上述图表的描述说明，在此录入上述图表的描述说明。</a:t>
            </a:r>
            <a:endParaRPr lang="zh-CN" altLang="en-US" sz="1300" dirty="0">
              <a:solidFill>
                <a:schemeClr val="bg1"/>
              </a:solidFill>
              <a:sym typeface="微软雅黑" panose="020B0503020204020204" pitchFamily="34" charset="-122"/>
            </a:endParaRPr>
          </a:p>
        </p:txBody>
      </p:sp>
      <p:sp>
        <p:nvSpPr>
          <p:cNvPr id="12" name="标题 1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5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350" fill="hold"/>
                                        <p:tgtEl>
                                          <p:spTgt spid="20"/>
                                        </p:tgtEl>
                                        <p:attrNameLst>
                                          <p:attrName>ppt_w</p:attrName>
                                        </p:attrNameLst>
                                      </p:cBhvr>
                                      <p:tavLst>
                                        <p:tav tm="0">
                                          <p:val>
                                            <p:fltVal val="0"/>
                                          </p:val>
                                        </p:tav>
                                        <p:tav tm="100000">
                                          <p:val>
                                            <p:strVal val="#ppt_w"/>
                                          </p:val>
                                        </p:tav>
                                      </p:tavLst>
                                    </p:anim>
                                    <p:anim calcmode="lin" valueType="num">
                                      <p:cBhvr>
                                        <p:cTn id="21" dur="350" fill="hold"/>
                                        <p:tgtEl>
                                          <p:spTgt spid="20"/>
                                        </p:tgtEl>
                                        <p:attrNameLst>
                                          <p:attrName>ppt_h</p:attrName>
                                        </p:attrNameLst>
                                      </p:cBhvr>
                                      <p:tavLst>
                                        <p:tav tm="0">
                                          <p:val>
                                            <p:fltVal val="0"/>
                                          </p:val>
                                        </p:tav>
                                        <p:tav tm="100000">
                                          <p:val>
                                            <p:strVal val="#ppt_h"/>
                                          </p:val>
                                        </p:tav>
                                      </p:tavLst>
                                    </p:anim>
                                    <p:animEffect transition="in" filter="fade">
                                      <p:cBhvr>
                                        <p:cTn id="22" dur="350"/>
                                        <p:tgtEl>
                                          <p:spTgt spid="20"/>
                                        </p:tgtEl>
                                      </p:cBhvr>
                                    </p:animEffect>
                                  </p:childTnLst>
                                </p:cTn>
                              </p:par>
                            </p:childTnLst>
                          </p:cTn>
                        </p:par>
                        <p:par>
                          <p:cTn id="23" fill="hold">
                            <p:stCondLst>
                              <p:cond delay="1000"/>
                            </p:stCondLst>
                            <p:childTnLst>
                              <p:par>
                                <p:cTn id="24" presetID="26" presetClass="emph" presetSubtype="0" fill="hold" nodeType="afterEffect">
                                  <p:stCondLst>
                                    <p:cond delay="0"/>
                                  </p:stCondLst>
                                  <p:childTnLst>
                                    <p:animEffect transition="out" filter="fade">
                                      <p:cBhvr>
                                        <p:cTn id="25" dur="500" tmFilter="0, 0; .2, .5; .8, .5; 1, 0"/>
                                        <p:tgtEl>
                                          <p:spTgt spid="20"/>
                                        </p:tgtEl>
                                      </p:cBhvr>
                                    </p:animEffect>
                                    <p:animScale>
                                      <p:cBhvr>
                                        <p:cTn id="26" dur="250" autoRev="1" fill="hold"/>
                                        <p:tgtEl>
                                          <p:spTgt spid="20"/>
                                        </p:tgtEl>
                                      </p:cBhvr>
                                      <p:by x="105000" y="105000"/>
                                    </p:animScale>
                                  </p:childTnLst>
                                </p:cTn>
                              </p:par>
                              <p:par>
                                <p:cTn id="27" presetID="14" presetClass="entr" presetSubtype="10" fill="hold" grpId="0" nodeType="withEffect">
                                  <p:stCondLst>
                                    <p:cond delay="250"/>
                                  </p:stCondLst>
                                  <p:childTnLst>
                                    <p:set>
                                      <p:cBhvr>
                                        <p:cTn id="28" dur="1" fill="hold">
                                          <p:stCondLst>
                                            <p:cond delay="0"/>
                                          </p:stCondLst>
                                        </p:cTn>
                                        <p:tgtEl>
                                          <p:spTgt spid="48"/>
                                        </p:tgtEl>
                                        <p:attrNameLst>
                                          <p:attrName>style.visibility</p:attrName>
                                        </p:attrNameLst>
                                      </p:cBhvr>
                                      <p:to>
                                        <p:strVal val="visible"/>
                                      </p:to>
                                    </p:set>
                                    <p:animEffect transition="in" filter="randombar(horizontal)">
                                      <p:cBhvr>
                                        <p:cTn id="29" dur="400"/>
                                        <p:tgtEl>
                                          <p:spTgt spid="48"/>
                                        </p:tgtEl>
                                      </p:cBhvr>
                                    </p:animEffect>
                                  </p:childTnLst>
                                </p:cTn>
                              </p:par>
                              <p:par>
                                <p:cTn id="30" presetID="14" presetClass="entr" presetSubtype="10" fill="hold" grpId="0" nodeType="withEffect">
                                  <p:stCondLst>
                                    <p:cond delay="250"/>
                                  </p:stCondLst>
                                  <p:childTnLst>
                                    <p:set>
                                      <p:cBhvr>
                                        <p:cTn id="31" dur="1" fill="hold">
                                          <p:stCondLst>
                                            <p:cond delay="0"/>
                                          </p:stCondLst>
                                        </p:cTn>
                                        <p:tgtEl>
                                          <p:spTgt spid="49"/>
                                        </p:tgtEl>
                                        <p:attrNameLst>
                                          <p:attrName>style.visibility</p:attrName>
                                        </p:attrNameLst>
                                      </p:cBhvr>
                                      <p:to>
                                        <p:strVal val="visible"/>
                                      </p:to>
                                    </p:set>
                                    <p:animEffect transition="in" filter="randombar(horizontal)">
                                      <p:cBhvr>
                                        <p:cTn id="32" dur="400"/>
                                        <p:tgtEl>
                                          <p:spTgt spid="49"/>
                                        </p:tgtEl>
                                      </p:cBhvr>
                                    </p:animEffect>
                                  </p:childTnLst>
                                </p:cTn>
                              </p:par>
                            </p:childTnLst>
                          </p:cTn>
                        </p:par>
                        <p:par>
                          <p:cTn id="33" fill="hold">
                            <p:stCondLst>
                              <p:cond delay="1500"/>
                            </p:stCondLst>
                            <p:childTnLst>
                              <p:par>
                                <p:cTn id="34" presetID="53" presetClass="entr" presetSubtype="16"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350" fill="hold"/>
                                        <p:tgtEl>
                                          <p:spTgt spid="14"/>
                                        </p:tgtEl>
                                        <p:attrNameLst>
                                          <p:attrName>ppt_w</p:attrName>
                                        </p:attrNameLst>
                                      </p:cBhvr>
                                      <p:tavLst>
                                        <p:tav tm="0">
                                          <p:val>
                                            <p:fltVal val="0"/>
                                          </p:val>
                                        </p:tav>
                                        <p:tav tm="100000">
                                          <p:val>
                                            <p:strVal val="#ppt_w"/>
                                          </p:val>
                                        </p:tav>
                                      </p:tavLst>
                                    </p:anim>
                                    <p:anim calcmode="lin" valueType="num">
                                      <p:cBhvr>
                                        <p:cTn id="37" dur="350" fill="hold"/>
                                        <p:tgtEl>
                                          <p:spTgt spid="14"/>
                                        </p:tgtEl>
                                        <p:attrNameLst>
                                          <p:attrName>ppt_h</p:attrName>
                                        </p:attrNameLst>
                                      </p:cBhvr>
                                      <p:tavLst>
                                        <p:tav tm="0">
                                          <p:val>
                                            <p:fltVal val="0"/>
                                          </p:val>
                                        </p:tav>
                                        <p:tav tm="100000">
                                          <p:val>
                                            <p:strVal val="#ppt_h"/>
                                          </p:val>
                                        </p:tav>
                                      </p:tavLst>
                                    </p:anim>
                                    <p:animEffect transition="in" filter="fade">
                                      <p:cBhvr>
                                        <p:cTn id="38" dur="350"/>
                                        <p:tgtEl>
                                          <p:spTgt spid="14"/>
                                        </p:tgtEl>
                                      </p:cBhvr>
                                    </p:animEffect>
                                  </p:childTnLst>
                                </p:cTn>
                              </p:par>
                            </p:childTnLst>
                          </p:cTn>
                        </p:par>
                        <p:par>
                          <p:cTn id="39" fill="hold">
                            <p:stCondLst>
                              <p:cond delay="2000"/>
                            </p:stCondLst>
                            <p:childTnLst>
                              <p:par>
                                <p:cTn id="40" presetID="26" presetClass="emph" presetSubtype="0" fill="hold" nodeType="afterEffect">
                                  <p:stCondLst>
                                    <p:cond delay="0"/>
                                  </p:stCondLst>
                                  <p:childTnLst>
                                    <p:animEffect transition="out" filter="fade">
                                      <p:cBhvr>
                                        <p:cTn id="41" dur="500" tmFilter="0, 0; .2, .5; .8, .5; 1, 0"/>
                                        <p:tgtEl>
                                          <p:spTgt spid="14"/>
                                        </p:tgtEl>
                                      </p:cBhvr>
                                    </p:animEffect>
                                    <p:animScale>
                                      <p:cBhvr>
                                        <p:cTn id="42" dur="250" autoRev="1" fill="hold"/>
                                        <p:tgtEl>
                                          <p:spTgt spid="14"/>
                                        </p:tgtEl>
                                      </p:cBhvr>
                                      <p:by x="105000" y="105000"/>
                                    </p:animScale>
                                  </p:childTnLst>
                                </p:cTn>
                              </p:par>
                              <p:par>
                                <p:cTn id="43" presetID="14" presetClass="entr" presetSubtype="10" fill="hold" grpId="0" nodeType="withEffect">
                                  <p:stCondLst>
                                    <p:cond delay="250"/>
                                  </p:stCondLst>
                                  <p:childTnLst>
                                    <p:set>
                                      <p:cBhvr>
                                        <p:cTn id="44" dur="1" fill="hold">
                                          <p:stCondLst>
                                            <p:cond delay="0"/>
                                          </p:stCondLst>
                                        </p:cTn>
                                        <p:tgtEl>
                                          <p:spTgt spid="52"/>
                                        </p:tgtEl>
                                        <p:attrNameLst>
                                          <p:attrName>style.visibility</p:attrName>
                                        </p:attrNameLst>
                                      </p:cBhvr>
                                      <p:to>
                                        <p:strVal val="visible"/>
                                      </p:to>
                                    </p:set>
                                    <p:animEffect transition="in" filter="randombar(horizontal)">
                                      <p:cBhvr>
                                        <p:cTn id="45" dur="400"/>
                                        <p:tgtEl>
                                          <p:spTgt spid="52"/>
                                        </p:tgtEl>
                                      </p:cBhvr>
                                    </p:animEffect>
                                  </p:childTnLst>
                                </p:cTn>
                              </p:par>
                              <p:par>
                                <p:cTn id="46" presetID="14" presetClass="entr" presetSubtype="10" fill="hold" grpId="0" nodeType="withEffect">
                                  <p:stCondLst>
                                    <p:cond delay="250"/>
                                  </p:stCondLst>
                                  <p:childTnLst>
                                    <p:set>
                                      <p:cBhvr>
                                        <p:cTn id="47" dur="1" fill="hold">
                                          <p:stCondLst>
                                            <p:cond delay="0"/>
                                          </p:stCondLst>
                                        </p:cTn>
                                        <p:tgtEl>
                                          <p:spTgt spid="53"/>
                                        </p:tgtEl>
                                        <p:attrNameLst>
                                          <p:attrName>style.visibility</p:attrName>
                                        </p:attrNameLst>
                                      </p:cBhvr>
                                      <p:to>
                                        <p:strVal val="visible"/>
                                      </p:to>
                                    </p:set>
                                    <p:animEffect transition="in" filter="randombar(horizontal)">
                                      <p:cBhvr>
                                        <p:cTn id="48" dur="400"/>
                                        <p:tgtEl>
                                          <p:spTgt spid="53"/>
                                        </p:tgtEl>
                                      </p:cBhvr>
                                    </p:animEffect>
                                  </p:childTnLst>
                                </p:cTn>
                              </p:par>
                            </p:childTnLst>
                          </p:cTn>
                        </p:par>
                        <p:par>
                          <p:cTn id="49" fill="hold">
                            <p:stCondLst>
                              <p:cond delay="2500"/>
                            </p:stCondLst>
                            <p:childTnLst>
                              <p:par>
                                <p:cTn id="50" presetID="53" presetClass="entr" presetSubtype="16"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350" fill="hold"/>
                                        <p:tgtEl>
                                          <p:spTgt spid="17"/>
                                        </p:tgtEl>
                                        <p:attrNameLst>
                                          <p:attrName>ppt_w</p:attrName>
                                        </p:attrNameLst>
                                      </p:cBhvr>
                                      <p:tavLst>
                                        <p:tav tm="0">
                                          <p:val>
                                            <p:fltVal val="0"/>
                                          </p:val>
                                        </p:tav>
                                        <p:tav tm="100000">
                                          <p:val>
                                            <p:strVal val="#ppt_w"/>
                                          </p:val>
                                        </p:tav>
                                      </p:tavLst>
                                    </p:anim>
                                    <p:anim calcmode="lin" valueType="num">
                                      <p:cBhvr>
                                        <p:cTn id="53" dur="350" fill="hold"/>
                                        <p:tgtEl>
                                          <p:spTgt spid="17"/>
                                        </p:tgtEl>
                                        <p:attrNameLst>
                                          <p:attrName>ppt_h</p:attrName>
                                        </p:attrNameLst>
                                      </p:cBhvr>
                                      <p:tavLst>
                                        <p:tav tm="0">
                                          <p:val>
                                            <p:fltVal val="0"/>
                                          </p:val>
                                        </p:tav>
                                        <p:tav tm="100000">
                                          <p:val>
                                            <p:strVal val="#ppt_h"/>
                                          </p:val>
                                        </p:tav>
                                      </p:tavLst>
                                    </p:anim>
                                    <p:animEffect transition="in" filter="fade">
                                      <p:cBhvr>
                                        <p:cTn id="54" dur="350"/>
                                        <p:tgtEl>
                                          <p:spTgt spid="17"/>
                                        </p:tgtEl>
                                      </p:cBhvr>
                                    </p:animEffect>
                                  </p:childTnLst>
                                </p:cTn>
                              </p:par>
                            </p:childTnLst>
                          </p:cTn>
                        </p:par>
                        <p:par>
                          <p:cTn id="55" fill="hold">
                            <p:stCondLst>
                              <p:cond delay="3000"/>
                            </p:stCondLst>
                            <p:childTnLst>
                              <p:par>
                                <p:cTn id="56" presetID="26" presetClass="emph" presetSubtype="0" fill="hold" nodeType="afterEffect">
                                  <p:stCondLst>
                                    <p:cond delay="0"/>
                                  </p:stCondLst>
                                  <p:childTnLst>
                                    <p:animEffect transition="out" filter="fade">
                                      <p:cBhvr>
                                        <p:cTn id="57" dur="500" tmFilter="0, 0; .2, .5; .8, .5; 1, 0"/>
                                        <p:tgtEl>
                                          <p:spTgt spid="17"/>
                                        </p:tgtEl>
                                      </p:cBhvr>
                                    </p:animEffect>
                                    <p:animScale>
                                      <p:cBhvr>
                                        <p:cTn id="58" dur="250" autoRev="1" fill="hold"/>
                                        <p:tgtEl>
                                          <p:spTgt spid="17"/>
                                        </p:tgtEl>
                                      </p:cBhvr>
                                      <p:by x="105000" y="105000"/>
                                    </p:animScale>
                                  </p:childTnLst>
                                </p:cTn>
                              </p:par>
                              <p:par>
                                <p:cTn id="59" presetID="14" presetClass="entr" presetSubtype="10" fill="hold" grpId="0" nodeType="withEffect">
                                  <p:stCondLst>
                                    <p:cond delay="250"/>
                                  </p:stCondLst>
                                  <p:childTnLst>
                                    <p:set>
                                      <p:cBhvr>
                                        <p:cTn id="60" dur="1" fill="hold">
                                          <p:stCondLst>
                                            <p:cond delay="0"/>
                                          </p:stCondLst>
                                        </p:cTn>
                                        <p:tgtEl>
                                          <p:spTgt spid="50"/>
                                        </p:tgtEl>
                                        <p:attrNameLst>
                                          <p:attrName>style.visibility</p:attrName>
                                        </p:attrNameLst>
                                      </p:cBhvr>
                                      <p:to>
                                        <p:strVal val="visible"/>
                                      </p:to>
                                    </p:set>
                                    <p:animEffect transition="in" filter="randombar(horizontal)">
                                      <p:cBhvr>
                                        <p:cTn id="61" dur="400"/>
                                        <p:tgtEl>
                                          <p:spTgt spid="50"/>
                                        </p:tgtEl>
                                      </p:cBhvr>
                                    </p:animEffect>
                                  </p:childTnLst>
                                </p:cTn>
                              </p:par>
                              <p:par>
                                <p:cTn id="62" presetID="14" presetClass="entr" presetSubtype="10" fill="hold" grpId="0" nodeType="withEffect">
                                  <p:stCondLst>
                                    <p:cond delay="250"/>
                                  </p:stCondLst>
                                  <p:childTnLst>
                                    <p:set>
                                      <p:cBhvr>
                                        <p:cTn id="63" dur="1" fill="hold">
                                          <p:stCondLst>
                                            <p:cond delay="0"/>
                                          </p:stCondLst>
                                        </p:cTn>
                                        <p:tgtEl>
                                          <p:spTgt spid="51"/>
                                        </p:tgtEl>
                                        <p:attrNameLst>
                                          <p:attrName>style.visibility</p:attrName>
                                        </p:attrNameLst>
                                      </p:cBhvr>
                                      <p:to>
                                        <p:strVal val="visible"/>
                                      </p:to>
                                    </p:set>
                                    <p:animEffect transition="in" filter="randombar(horizontal)">
                                      <p:cBhvr>
                                        <p:cTn id="64" dur="400"/>
                                        <p:tgtEl>
                                          <p:spTgt spid="51"/>
                                        </p:tgtEl>
                                      </p:cBhvr>
                                    </p:animEffect>
                                  </p:childTnLst>
                                </p:cTn>
                              </p:par>
                            </p:childTnLst>
                          </p:cTn>
                        </p:par>
                        <p:par>
                          <p:cTn id="65" fill="hold">
                            <p:stCondLst>
                              <p:cond delay="3500"/>
                            </p:stCondLst>
                            <p:childTnLst>
                              <p:par>
                                <p:cTn id="66" presetID="35" presetClass="entr" presetSubtype="0" fill="hold" nodeType="after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750"/>
                                        <p:tgtEl>
                                          <p:spTgt spid="45"/>
                                        </p:tgtEl>
                                      </p:cBhvr>
                                    </p:animEffect>
                                    <p:anim calcmode="lin" valueType="num">
                                      <p:cBhvr>
                                        <p:cTn id="69" dur="750" fill="hold"/>
                                        <p:tgtEl>
                                          <p:spTgt spid="45"/>
                                        </p:tgtEl>
                                        <p:attrNameLst>
                                          <p:attrName>style.rotation</p:attrName>
                                        </p:attrNameLst>
                                      </p:cBhvr>
                                      <p:tavLst>
                                        <p:tav tm="0">
                                          <p:val>
                                            <p:fltVal val="720"/>
                                          </p:val>
                                        </p:tav>
                                        <p:tav tm="100000">
                                          <p:val>
                                            <p:fltVal val="0"/>
                                          </p:val>
                                        </p:tav>
                                      </p:tavLst>
                                    </p:anim>
                                    <p:anim calcmode="lin" valueType="num">
                                      <p:cBhvr>
                                        <p:cTn id="70" dur="750" fill="hold"/>
                                        <p:tgtEl>
                                          <p:spTgt spid="45"/>
                                        </p:tgtEl>
                                        <p:attrNameLst>
                                          <p:attrName>ppt_h</p:attrName>
                                        </p:attrNameLst>
                                      </p:cBhvr>
                                      <p:tavLst>
                                        <p:tav tm="0">
                                          <p:val>
                                            <p:fltVal val="0"/>
                                          </p:val>
                                        </p:tav>
                                        <p:tav tm="100000">
                                          <p:val>
                                            <p:strVal val="#ppt_h"/>
                                          </p:val>
                                        </p:tav>
                                      </p:tavLst>
                                    </p:anim>
                                    <p:anim calcmode="lin" valueType="num">
                                      <p:cBhvr>
                                        <p:cTn id="71" dur="750" fill="hold"/>
                                        <p:tgtEl>
                                          <p:spTgt spid="45"/>
                                        </p:tgtEl>
                                        <p:attrNameLst>
                                          <p:attrName>ppt_w</p:attrName>
                                        </p:attrNameLst>
                                      </p:cBhvr>
                                      <p:tavLst>
                                        <p:tav tm="0">
                                          <p:val>
                                            <p:fltVal val="0"/>
                                          </p:val>
                                        </p:tav>
                                        <p:tav tm="100000">
                                          <p:val>
                                            <p:strVal val="#ppt_w"/>
                                          </p:val>
                                        </p:tav>
                                      </p:tavLst>
                                    </p:anim>
                                  </p:childTnLst>
                                </p:cTn>
                              </p:par>
                            </p:childTnLst>
                          </p:cTn>
                        </p:par>
                        <p:par>
                          <p:cTn id="72" fill="hold">
                            <p:stCondLst>
                              <p:cond delay="4500"/>
                            </p:stCondLst>
                            <p:childTnLst>
                              <p:par>
                                <p:cTn id="73" presetID="14" presetClass="entr" presetSubtype="10" fill="hold" grpId="0" nodeType="after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randombar(horizontal)">
                                      <p:cBhvr>
                                        <p:cTn id="75" dur="400"/>
                                        <p:tgtEl>
                                          <p:spTgt spid="43"/>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randombar(horizontal)">
                                      <p:cBhvr>
                                        <p:cTn id="78" dur="400"/>
                                        <p:tgtEl>
                                          <p:spTgt spid="44"/>
                                        </p:tgtEl>
                                      </p:cBhvr>
                                    </p:animEffect>
                                  </p:childTnLst>
                                </p:cTn>
                              </p:par>
                            </p:childTnLst>
                          </p:cTn>
                        </p:par>
                        <p:par>
                          <p:cTn id="79" fill="hold">
                            <p:stCondLst>
                              <p:cond delay="5000"/>
                            </p:stCondLst>
                            <p:childTnLst>
                              <p:par>
                                <p:cTn id="80" presetID="35" presetClass="entr" presetSubtype="0" fill="hold" nodeType="after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fade">
                                      <p:cBhvr>
                                        <p:cTn id="82" dur="750"/>
                                        <p:tgtEl>
                                          <p:spTgt spid="7"/>
                                        </p:tgtEl>
                                      </p:cBhvr>
                                    </p:animEffect>
                                    <p:anim calcmode="lin" valueType="num">
                                      <p:cBhvr>
                                        <p:cTn id="83" dur="750" fill="hold"/>
                                        <p:tgtEl>
                                          <p:spTgt spid="7"/>
                                        </p:tgtEl>
                                        <p:attrNameLst>
                                          <p:attrName>style.rotation</p:attrName>
                                        </p:attrNameLst>
                                      </p:cBhvr>
                                      <p:tavLst>
                                        <p:tav tm="0">
                                          <p:val>
                                            <p:fltVal val="720"/>
                                          </p:val>
                                        </p:tav>
                                        <p:tav tm="100000">
                                          <p:val>
                                            <p:fltVal val="0"/>
                                          </p:val>
                                        </p:tav>
                                      </p:tavLst>
                                    </p:anim>
                                    <p:anim calcmode="lin" valueType="num">
                                      <p:cBhvr>
                                        <p:cTn id="84" dur="750" fill="hold"/>
                                        <p:tgtEl>
                                          <p:spTgt spid="7"/>
                                        </p:tgtEl>
                                        <p:attrNameLst>
                                          <p:attrName>ppt_h</p:attrName>
                                        </p:attrNameLst>
                                      </p:cBhvr>
                                      <p:tavLst>
                                        <p:tav tm="0">
                                          <p:val>
                                            <p:fltVal val="0"/>
                                          </p:val>
                                        </p:tav>
                                        <p:tav tm="100000">
                                          <p:val>
                                            <p:strVal val="#ppt_h"/>
                                          </p:val>
                                        </p:tav>
                                      </p:tavLst>
                                    </p:anim>
                                    <p:anim calcmode="lin" valueType="num">
                                      <p:cBhvr>
                                        <p:cTn id="85" dur="750" fill="hold"/>
                                        <p:tgtEl>
                                          <p:spTgt spid="7"/>
                                        </p:tgtEl>
                                        <p:attrNameLst>
                                          <p:attrName>ppt_w</p:attrName>
                                        </p:attrNameLst>
                                      </p:cBhvr>
                                      <p:tavLst>
                                        <p:tav tm="0">
                                          <p:val>
                                            <p:fltVal val="0"/>
                                          </p:val>
                                        </p:tav>
                                        <p:tav tm="100000">
                                          <p:val>
                                            <p:strVal val="#ppt_w"/>
                                          </p:val>
                                        </p:tav>
                                      </p:tavLst>
                                    </p:anim>
                                  </p:childTnLst>
                                </p:cTn>
                              </p:par>
                            </p:childTnLst>
                          </p:cTn>
                        </p:par>
                        <p:par>
                          <p:cTn id="86" fill="hold">
                            <p:stCondLst>
                              <p:cond delay="6000"/>
                            </p:stCondLst>
                            <p:childTnLst>
                              <p:par>
                                <p:cTn id="87" presetID="14" presetClass="entr" presetSubtype="10" fill="hold" grpId="0" nodeType="after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randombar(horizontal)">
                                      <p:cBhvr>
                                        <p:cTn id="89" dur="400"/>
                                        <p:tgtEl>
                                          <p:spTgt spid="46"/>
                                        </p:tgtEl>
                                      </p:cBhvr>
                                    </p:animEffect>
                                  </p:childTnLst>
                                </p:cTn>
                              </p:par>
                              <p:par>
                                <p:cTn id="90" presetID="14" presetClass="entr" presetSubtype="10" fill="hold" grpId="0" nodeType="with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randombar(horizontal)">
                                      <p:cBhvr>
                                        <p:cTn id="92" dur="4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43" grpId="0"/>
      <p:bldP spid="44" grpId="0"/>
      <p:bldP spid="46" grpId="0"/>
      <p:bldP spid="47" grpId="0"/>
      <p:bldP spid="48" grpId="0"/>
      <p:bldP spid="49" grpId="0"/>
      <p:bldP spid="50" grpId="0"/>
      <p:bldP spid="51" grpId="0"/>
      <p:bldP spid="52" grpId="0"/>
      <p:bldP spid="5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266945" y="3629018"/>
            <a:ext cx="4948941" cy="3256366"/>
          </a:xfrm>
          <a:prstGeom prst="rect">
            <a:avLst/>
          </a:prstGeom>
        </p:spPr>
      </p:pic>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4646" y="1357717"/>
            <a:ext cx="1265030" cy="1076037"/>
          </a:xfrm>
          <a:prstGeom prst="rect">
            <a:avLst/>
          </a:prstGeom>
        </p:spPr>
      </p:pic>
      <p:sp>
        <p:nvSpPr>
          <p:cNvPr id="7" name="TextBox 6"/>
          <p:cNvSpPr txBox="1"/>
          <p:nvPr/>
        </p:nvSpPr>
        <p:spPr>
          <a:xfrm>
            <a:off x="3604554" y="1847731"/>
            <a:ext cx="4968604" cy="646331"/>
          </a:xfrm>
          <a:prstGeom prst="rect">
            <a:avLst/>
          </a:prstGeom>
          <a:noFill/>
        </p:spPr>
        <p:txBody>
          <a:bodyPr wrap="square" rtlCol="0">
            <a:spAutoFit/>
          </a:bodyPr>
          <a:lstStyle>
            <a:defPPr>
              <a:defRPr lang="zh-CN"/>
            </a:defPPr>
            <a:lvl1pPr algn="ctr">
              <a:defRPr sz="8800" b="1" spc="79">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mn-ea"/>
                <a:cs typeface="+mn-ea"/>
              </a:defRPr>
            </a:lvl1pPr>
          </a:lstStyle>
          <a:p>
            <a:r>
              <a:rPr lang="en-US" altLang="zh-CN" sz="3600" b="0" dirty="0">
                <a:solidFill>
                  <a:schemeClr val="tx2"/>
                </a:solidFill>
              </a:rPr>
              <a:t>PART </a:t>
            </a:r>
            <a:r>
              <a:rPr lang="en-US" altLang="zh-CN" sz="3600" b="0" dirty="0" smtClean="0">
                <a:solidFill>
                  <a:schemeClr val="tx2"/>
                </a:solidFill>
              </a:rPr>
              <a:t>04</a:t>
            </a:r>
            <a:endParaRPr lang="zh-CN" altLang="en-US" sz="3600" b="0" dirty="0">
              <a:solidFill>
                <a:schemeClr val="tx2"/>
              </a:solidFill>
            </a:endParaRPr>
          </a:p>
        </p:txBody>
      </p:sp>
      <p:sp>
        <p:nvSpPr>
          <p:cNvPr id="8" name="TextBox 7"/>
          <p:cNvSpPr txBox="1"/>
          <p:nvPr/>
        </p:nvSpPr>
        <p:spPr>
          <a:xfrm>
            <a:off x="3604554" y="2365573"/>
            <a:ext cx="4968604" cy="923330"/>
          </a:xfrm>
          <a:prstGeom prst="rect">
            <a:avLst/>
          </a:prstGeom>
          <a:noFill/>
        </p:spPr>
        <p:txBody>
          <a:bodyPr wrap="square" rtlCol="0">
            <a:spAutoFit/>
          </a:bodyPr>
          <a:lstStyle>
            <a:defPPr>
              <a:defRPr lang="zh-CN"/>
            </a:defPPr>
            <a:lvl1pPr algn="ctr">
              <a:defRPr sz="8800" b="1" spc="79">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mn-ea"/>
                <a:cs typeface="+mn-ea"/>
              </a:defRPr>
            </a:lvl1pPr>
          </a:lstStyle>
          <a:p>
            <a:r>
              <a:rPr lang="zh-CN" altLang="en-US" sz="5400" dirty="0" smtClean="0">
                <a:solidFill>
                  <a:schemeClr val="tx2"/>
                </a:solidFill>
              </a:rPr>
              <a:t>输入标题文字</a:t>
            </a:r>
            <a:endParaRPr lang="zh-CN" altLang="en-US" sz="5400" dirty="0">
              <a:solidFill>
                <a:schemeClr val="tx2"/>
              </a:solidFill>
            </a:endParaRPr>
          </a:p>
        </p:txBody>
      </p:sp>
      <p:sp>
        <p:nvSpPr>
          <p:cNvPr id="9" name="TextBox 8"/>
          <p:cNvSpPr txBox="1"/>
          <p:nvPr/>
        </p:nvSpPr>
        <p:spPr>
          <a:xfrm>
            <a:off x="2698130" y="3288903"/>
            <a:ext cx="6781452" cy="500137"/>
          </a:xfrm>
          <a:prstGeom prst="rect">
            <a:avLst/>
          </a:prstGeom>
          <a:noFill/>
        </p:spPr>
        <p:txBody>
          <a:bodyPr wrap="square" lIns="68580" tIns="34290" rIns="68580" bIns="3429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zh-CN" sz="1400" dirty="0"/>
              <a:t>Chinadaily.com.cn is the largest English portal in China, providing news, business information, BBS, learning materials. The Website has channels as China,</a:t>
            </a:r>
            <a:endParaRPr lang="id-ID" altLang="zh-CN" sz="1100" dirty="0">
              <a:latin typeface="Lato" panose="020F0502020204030203" pitchFamily="34" charset="0"/>
              <a:ea typeface="Clear Sans Light" pitchFamily="34" charset="0"/>
              <a:cs typeface="Clear Sans Light"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400"/>
                                        <p:tgtEl>
                                          <p:spTgt spid="13"/>
                                        </p:tgtEl>
                                      </p:cBhvr>
                                    </p:animEffect>
                                  </p:childTnLst>
                                </p:cTn>
                              </p:par>
                            </p:childTnLst>
                          </p:cTn>
                        </p:par>
                        <p:par>
                          <p:cTn id="14" fill="hold">
                            <p:stCondLst>
                              <p:cond delay="25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3500"/>
                            </p:stCondLst>
                            <p:childTnLst>
                              <p:par>
                                <p:cTn id="26" presetID="22" presetClass="entr" presetSubtype="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3505938" y="2434165"/>
            <a:ext cx="6534156" cy="1008202"/>
            <a:chOff x="3506394" y="2434165"/>
            <a:chExt cx="6535007" cy="1008202"/>
          </a:xfrm>
        </p:grpSpPr>
        <p:cxnSp>
          <p:nvCxnSpPr>
            <p:cNvPr id="152" name="肘形连接符 151"/>
            <p:cNvCxnSpPr>
              <a:stCxn id="136" idx="6"/>
              <a:endCxn id="52" idx="2"/>
            </p:cNvCxnSpPr>
            <p:nvPr/>
          </p:nvCxnSpPr>
          <p:spPr>
            <a:xfrm>
              <a:off x="4262394" y="2812165"/>
              <a:ext cx="5779007" cy="630202"/>
            </a:xfrm>
            <a:prstGeom prst="bentConnector3">
              <a:avLst>
                <a:gd name="adj1" fmla="val 46221"/>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6" name="椭圆 135"/>
            <p:cNvSpPr/>
            <p:nvPr/>
          </p:nvSpPr>
          <p:spPr>
            <a:xfrm>
              <a:off x="3506394" y="2434165"/>
              <a:ext cx="756000" cy="75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nvGrpSpPr>
            <p:cNvPr id="126" name="组合 125"/>
            <p:cNvGrpSpPr/>
            <p:nvPr/>
          </p:nvGrpSpPr>
          <p:grpSpPr>
            <a:xfrm>
              <a:off x="3659394" y="2570928"/>
              <a:ext cx="450000" cy="434596"/>
              <a:chOff x="5512720" y="2152017"/>
              <a:chExt cx="583915" cy="496874"/>
            </a:xfrm>
          </p:grpSpPr>
          <p:sp>
            <p:nvSpPr>
              <p:cNvPr id="127" name="Freeform 159"/>
              <p:cNvSpPr/>
              <p:nvPr/>
            </p:nvSpPr>
            <p:spPr bwMode="auto">
              <a:xfrm>
                <a:off x="5574376" y="2246314"/>
                <a:ext cx="460603" cy="402577"/>
              </a:xfrm>
              <a:custGeom>
                <a:avLst/>
                <a:gdLst>
                  <a:gd name="T0" fmla="*/ 29 w 54"/>
                  <a:gd name="T1" fmla="*/ 1 h 47"/>
                  <a:gd name="T2" fmla="*/ 24 w 54"/>
                  <a:gd name="T3" fmla="*/ 1 h 47"/>
                  <a:gd name="T4" fmla="*/ 2 w 54"/>
                  <a:gd name="T5" fmla="*/ 15 h 47"/>
                  <a:gd name="T6" fmla="*/ 0 w 54"/>
                  <a:gd name="T7" fmla="*/ 20 h 47"/>
                  <a:gd name="T8" fmla="*/ 0 w 54"/>
                  <a:gd name="T9" fmla="*/ 44 h 47"/>
                  <a:gd name="T10" fmla="*/ 3 w 54"/>
                  <a:gd name="T11" fmla="*/ 47 h 47"/>
                  <a:gd name="T12" fmla="*/ 13 w 54"/>
                  <a:gd name="T13" fmla="*/ 47 h 47"/>
                  <a:gd name="T14" fmla="*/ 16 w 54"/>
                  <a:gd name="T15" fmla="*/ 44 h 47"/>
                  <a:gd name="T16" fmla="*/ 16 w 54"/>
                  <a:gd name="T17" fmla="*/ 27 h 47"/>
                  <a:gd name="T18" fmla="*/ 19 w 54"/>
                  <a:gd name="T19" fmla="*/ 24 h 47"/>
                  <a:gd name="T20" fmla="*/ 35 w 54"/>
                  <a:gd name="T21" fmla="*/ 24 h 47"/>
                  <a:gd name="T22" fmla="*/ 38 w 54"/>
                  <a:gd name="T23" fmla="*/ 27 h 47"/>
                  <a:gd name="T24" fmla="*/ 38 w 54"/>
                  <a:gd name="T25" fmla="*/ 44 h 47"/>
                  <a:gd name="T26" fmla="*/ 41 w 54"/>
                  <a:gd name="T27" fmla="*/ 47 h 47"/>
                  <a:gd name="T28" fmla="*/ 51 w 54"/>
                  <a:gd name="T29" fmla="*/ 47 h 47"/>
                  <a:gd name="T30" fmla="*/ 54 w 54"/>
                  <a:gd name="T31" fmla="*/ 44 h 47"/>
                  <a:gd name="T32" fmla="*/ 54 w 54"/>
                  <a:gd name="T33" fmla="*/ 20 h 47"/>
                  <a:gd name="T34" fmla="*/ 52 w 54"/>
                  <a:gd name="T35" fmla="*/ 16 h 47"/>
                  <a:gd name="T36" fmla="*/ 29 w 54"/>
                  <a:gd name="T3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47">
                    <a:moveTo>
                      <a:pt x="29" y="1"/>
                    </a:moveTo>
                    <a:cubicBezTo>
                      <a:pt x="28" y="0"/>
                      <a:pt x="25" y="0"/>
                      <a:pt x="24" y="1"/>
                    </a:cubicBezTo>
                    <a:cubicBezTo>
                      <a:pt x="2" y="15"/>
                      <a:pt x="2" y="15"/>
                      <a:pt x="2" y="15"/>
                    </a:cubicBezTo>
                    <a:cubicBezTo>
                      <a:pt x="1" y="16"/>
                      <a:pt x="0" y="18"/>
                      <a:pt x="0" y="20"/>
                    </a:cubicBezTo>
                    <a:cubicBezTo>
                      <a:pt x="0" y="44"/>
                      <a:pt x="0" y="44"/>
                      <a:pt x="0" y="44"/>
                    </a:cubicBezTo>
                    <a:cubicBezTo>
                      <a:pt x="0" y="46"/>
                      <a:pt x="1" y="47"/>
                      <a:pt x="3" y="47"/>
                    </a:cubicBezTo>
                    <a:cubicBezTo>
                      <a:pt x="13" y="47"/>
                      <a:pt x="13" y="47"/>
                      <a:pt x="13" y="47"/>
                    </a:cubicBezTo>
                    <a:cubicBezTo>
                      <a:pt x="14" y="47"/>
                      <a:pt x="16" y="46"/>
                      <a:pt x="16" y="44"/>
                    </a:cubicBezTo>
                    <a:cubicBezTo>
                      <a:pt x="16" y="27"/>
                      <a:pt x="16" y="27"/>
                      <a:pt x="16" y="27"/>
                    </a:cubicBezTo>
                    <a:cubicBezTo>
                      <a:pt x="16" y="26"/>
                      <a:pt x="17" y="24"/>
                      <a:pt x="19" y="24"/>
                    </a:cubicBezTo>
                    <a:cubicBezTo>
                      <a:pt x="35" y="24"/>
                      <a:pt x="35" y="24"/>
                      <a:pt x="35" y="24"/>
                    </a:cubicBezTo>
                    <a:cubicBezTo>
                      <a:pt x="37" y="24"/>
                      <a:pt x="38" y="26"/>
                      <a:pt x="38" y="27"/>
                    </a:cubicBezTo>
                    <a:cubicBezTo>
                      <a:pt x="38" y="44"/>
                      <a:pt x="38" y="44"/>
                      <a:pt x="38" y="44"/>
                    </a:cubicBezTo>
                    <a:cubicBezTo>
                      <a:pt x="38" y="46"/>
                      <a:pt x="39" y="47"/>
                      <a:pt x="41" y="47"/>
                    </a:cubicBezTo>
                    <a:cubicBezTo>
                      <a:pt x="51" y="47"/>
                      <a:pt x="51" y="47"/>
                      <a:pt x="51" y="47"/>
                    </a:cubicBezTo>
                    <a:cubicBezTo>
                      <a:pt x="53" y="47"/>
                      <a:pt x="54" y="46"/>
                      <a:pt x="54" y="44"/>
                    </a:cubicBezTo>
                    <a:cubicBezTo>
                      <a:pt x="54" y="20"/>
                      <a:pt x="54" y="20"/>
                      <a:pt x="54" y="20"/>
                    </a:cubicBezTo>
                    <a:cubicBezTo>
                      <a:pt x="54" y="19"/>
                      <a:pt x="53" y="17"/>
                      <a:pt x="52" y="16"/>
                    </a:cubicBezTo>
                    <a:lnTo>
                      <a:pt x="29"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1">
                      <a:lumMod val="50000"/>
                      <a:lumOff val="50000"/>
                    </a:schemeClr>
                  </a:solidFill>
                </a:endParaRPr>
              </a:p>
            </p:txBody>
          </p:sp>
          <p:sp>
            <p:nvSpPr>
              <p:cNvPr id="128" name="Freeform 160"/>
              <p:cNvSpPr/>
              <p:nvPr/>
            </p:nvSpPr>
            <p:spPr bwMode="auto">
              <a:xfrm>
                <a:off x="5512720" y="2152017"/>
                <a:ext cx="583915" cy="224863"/>
              </a:xfrm>
              <a:custGeom>
                <a:avLst/>
                <a:gdLst>
                  <a:gd name="T0" fmla="*/ 64 w 68"/>
                  <a:gd name="T1" fmla="*/ 20 h 26"/>
                  <a:gd name="T2" fmla="*/ 61 w 68"/>
                  <a:gd name="T3" fmla="*/ 15 h 26"/>
                  <a:gd name="T4" fmla="*/ 61 w 68"/>
                  <a:gd name="T5" fmla="*/ 10 h 26"/>
                  <a:gd name="T6" fmla="*/ 58 w 68"/>
                  <a:gd name="T7" fmla="*/ 7 h 26"/>
                  <a:gd name="T8" fmla="*/ 57 w 68"/>
                  <a:gd name="T9" fmla="*/ 7 h 26"/>
                  <a:gd name="T10" fmla="*/ 54 w 68"/>
                  <a:gd name="T11" fmla="*/ 10 h 26"/>
                  <a:gd name="T12" fmla="*/ 54 w 68"/>
                  <a:gd name="T13" fmla="*/ 10 h 26"/>
                  <a:gd name="T14" fmla="*/ 52 w 68"/>
                  <a:gd name="T15" fmla="*/ 12 h 26"/>
                  <a:gd name="T16" fmla="*/ 36 w 68"/>
                  <a:gd name="T17" fmla="*/ 1 h 26"/>
                  <a:gd name="T18" fmla="*/ 33 w 68"/>
                  <a:gd name="T19" fmla="*/ 0 h 26"/>
                  <a:gd name="T20" fmla="*/ 30 w 68"/>
                  <a:gd name="T21" fmla="*/ 1 h 26"/>
                  <a:gd name="T22" fmla="*/ 2 w 68"/>
                  <a:gd name="T23" fmla="*/ 20 h 26"/>
                  <a:gd name="T24" fmla="*/ 1 w 68"/>
                  <a:gd name="T25" fmla="*/ 24 h 26"/>
                  <a:gd name="T26" fmla="*/ 5 w 68"/>
                  <a:gd name="T27" fmla="*/ 24 h 26"/>
                  <a:gd name="T28" fmla="*/ 31 w 68"/>
                  <a:gd name="T29" fmla="*/ 7 h 26"/>
                  <a:gd name="T30" fmla="*/ 36 w 68"/>
                  <a:gd name="T31" fmla="*/ 7 h 26"/>
                  <a:gd name="T32" fmla="*/ 63 w 68"/>
                  <a:gd name="T33" fmla="*/ 25 h 26"/>
                  <a:gd name="T34" fmla="*/ 67 w 68"/>
                  <a:gd name="T35" fmla="*/ 25 h 26"/>
                  <a:gd name="T36" fmla="*/ 66 w 68"/>
                  <a:gd name="T37" fmla="*/ 21 h 26"/>
                  <a:gd name="T38" fmla="*/ 64 w 68"/>
                  <a:gd name="T39"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 h="26">
                    <a:moveTo>
                      <a:pt x="64" y="20"/>
                    </a:moveTo>
                    <a:cubicBezTo>
                      <a:pt x="62" y="19"/>
                      <a:pt x="61" y="17"/>
                      <a:pt x="61" y="15"/>
                    </a:cubicBezTo>
                    <a:cubicBezTo>
                      <a:pt x="61" y="10"/>
                      <a:pt x="61" y="10"/>
                      <a:pt x="61" y="10"/>
                    </a:cubicBezTo>
                    <a:cubicBezTo>
                      <a:pt x="61" y="8"/>
                      <a:pt x="60" y="7"/>
                      <a:pt x="58" y="7"/>
                    </a:cubicBezTo>
                    <a:cubicBezTo>
                      <a:pt x="57" y="7"/>
                      <a:pt x="57" y="7"/>
                      <a:pt x="57" y="7"/>
                    </a:cubicBezTo>
                    <a:cubicBezTo>
                      <a:pt x="56" y="7"/>
                      <a:pt x="54" y="8"/>
                      <a:pt x="54" y="10"/>
                    </a:cubicBezTo>
                    <a:cubicBezTo>
                      <a:pt x="54" y="10"/>
                      <a:pt x="54" y="10"/>
                      <a:pt x="54" y="10"/>
                    </a:cubicBezTo>
                    <a:cubicBezTo>
                      <a:pt x="54" y="12"/>
                      <a:pt x="53" y="13"/>
                      <a:pt x="52" y="12"/>
                    </a:cubicBezTo>
                    <a:cubicBezTo>
                      <a:pt x="36" y="1"/>
                      <a:pt x="36" y="1"/>
                      <a:pt x="36" y="1"/>
                    </a:cubicBezTo>
                    <a:cubicBezTo>
                      <a:pt x="35" y="1"/>
                      <a:pt x="33" y="0"/>
                      <a:pt x="33" y="0"/>
                    </a:cubicBezTo>
                    <a:cubicBezTo>
                      <a:pt x="33" y="0"/>
                      <a:pt x="32" y="1"/>
                      <a:pt x="30" y="1"/>
                    </a:cubicBezTo>
                    <a:cubicBezTo>
                      <a:pt x="2" y="20"/>
                      <a:pt x="2" y="20"/>
                      <a:pt x="2" y="20"/>
                    </a:cubicBezTo>
                    <a:cubicBezTo>
                      <a:pt x="1" y="21"/>
                      <a:pt x="0" y="23"/>
                      <a:pt x="1" y="24"/>
                    </a:cubicBezTo>
                    <a:cubicBezTo>
                      <a:pt x="2" y="25"/>
                      <a:pt x="3" y="25"/>
                      <a:pt x="5" y="24"/>
                    </a:cubicBezTo>
                    <a:cubicBezTo>
                      <a:pt x="31" y="7"/>
                      <a:pt x="31" y="7"/>
                      <a:pt x="31" y="7"/>
                    </a:cubicBezTo>
                    <a:cubicBezTo>
                      <a:pt x="32" y="6"/>
                      <a:pt x="34" y="6"/>
                      <a:pt x="36" y="7"/>
                    </a:cubicBezTo>
                    <a:cubicBezTo>
                      <a:pt x="63" y="25"/>
                      <a:pt x="63" y="25"/>
                      <a:pt x="63" y="25"/>
                    </a:cubicBezTo>
                    <a:cubicBezTo>
                      <a:pt x="64" y="26"/>
                      <a:pt x="66" y="26"/>
                      <a:pt x="67" y="25"/>
                    </a:cubicBezTo>
                    <a:cubicBezTo>
                      <a:pt x="68" y="24"/>
                      <a:pt x="67" y="22"/>
                      <a:pt x="66" y="21"/>
                    </a:cubicBezTo>
                    <a:lnTo>
                      <a:pt x="6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1">
                      <a:lumMod val="50000"/>
                      <a:lumOff val="50000"/>
                    </a:schemeClr>
                  </a:solidFill>
                </a:endParaRPr>
              </a:p>
            </p:txBody>
          </p:sp>
        </p:grpSp>
      </p:grpSp>
      <p:grpSp>
        <p:nvGrpSpPr>
          <p:cNvPr id="5" name="组合 4"/>
          <p:cNvGrpSpPr/>
          <p:nvPr/>
        </p:nvGrpSpPr>
        <p:grpSpPr>
          <a:xfrm>
            <a:off x="3505938" y="4309617"/>
            <a:ext cx="4066444" cy="756000"/>
            <a:chOff x="3506394" y="4309617"/>
            <a:chExt cx="4066973" cy="756000"/>
          </a:xfrm>
        </p:grpSpPr>
        <p:cxnSp>
          <p:nvCxnSpPr>
            <p:cNvPr id="161" name="肘形连接符 160"/>
            <p:cNvCxnSpPr>
              <a:stCxn id="141" idx="6"/>
              <a:endCxn id="54" idx="2"/>
            </p:cNvCxnSpPr>
            <p:nvPr/>
          </p:nvCxnSpPr>
          <p:spPr>
            <a:xfrm>
              <a:off x="4262394" y="4687617"/>
              <a:ext cx="3310973" cy="376143"/>
            </a:xfrm>
            <a:prstGeom prst="bentConnector3">
              <a:avLst>
                <a:gd name="adj1" fmla="val 50000"/>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1" name="椭圆 140"/>
            <p:cNvSpPr/>
            <p:nvPr/>
          </p:nvSpPr>
          <p:spPr>
            <a:xfrm>
              <a:off x="3506394" y="4309617"/>
              <a:ext cx="756000" cy="75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129" name="Freeform 277"/>
            <p:cNvSpPr>
              <a:spLocks noEditPoints="1"/>
            </p:cNvSpPr>
            <p:nvPr/>
          </p:nvSpPr>
          <p:spPr bwMode="auto">
            <a:xfrm>
              <a:off x="3696838" y="4431424"/>
              <a:ext cx="383972" cy="455826"/>
            </a:xfrm>
            <a:custGeom>
              <a:avLst/>
              <a:gdLst>
                <a:gd name="T0" fmla="*/ 62 w 72"/>
                <a:gd name="T1" fmla="*/ 33 h 86"/>
                <a:gd name="T2" fmla="*/ 57 w 72"/>
                <a:gd name="T3" fmla="*/ 33 h 86"/>
                <a:gd name="T4" fmla="*/ 57 w 72"/>
                <a:gd name="T5" fmla="*/ 19 h 86"/>
                <a:gd name="T6" fmla="*/ 38 w 72"/>
                <a:gd name="T7" fmla="*/ 0 h 86"/>
                <a:gd name="T8" fmla="*/ 34 w 72"/>
                <a:gd name="T9" fmla="*/ 0 h 86"/>
                <a:gd name="T10" fmla="*/ 15 w 72"/>
                <a:gd name="T11" fmla="*/ 19 h 86"/>
                <a:gd name="T12" fmla="*/ 15 w 72"/>
                <a:gd name="T13" fmla="*/ 33 h 86"/>
                <a:gd name="T14" fmla="*/ 10 w 72"/>
                <a:gd name="T15" fmla="*/ 33 h 86"/>
                <a:gd name="T16" fmla="*/ 0 w 72"/>
                <a:gd name="T17" fmla="*/ 43 h 86"/>
                <a:gd name="T18" fmla="*/ 0 w 72"/>
                <a:gd name="T19" fmla="*/ 76 h 86"/>
                <a:gd name="T20" fmla="*/ 10 w 72"/>
                <a:gd name="T21" fmla="*/ 86 h 86"/>
                <a:gd name="T22" fmla="*/ 62 w 72"/>
                <a:gd name="T23" fmla="*/ 86 h 86"/>
                <a:gd name="T24" fmla="*/ 72 w 72"/>
                <a:gd name="T25" fmla="*/ 76 h 86"/>
                <a:gd name="T26" fmla="*/ 72 w 72"/>
                <a:gd name="T27" fmla="*/ 43 h 86"/>
                <a:gd name="T28" fmla="*/ 62 w 72"/>
                <a:gd name="T29" fmla="*/ 33 h 86"/>
                <a:gd name="T30" fmla="*/ 42 w 72"/>
                <a:gd name="T31" fmla="*/ 78 h 86"/>
                <a:gd name="T32" fmla="*/ 31 w 72"/>
                <a:gd name="T33" fmla="*/ 78 h 86"/>
                <a:gd name="T34" fmla="*/ 32 w 72"/>
                <a:gd name="T35" fmla="*/ 64 h 86"/>
                <a:gd name="T36" fmla="*/ 29 w 72"/>
                <a:gd name="T37" fmla="*/ 58 h 86"/>
                <a:gd name="T38" fmla="*/ 36 w 72"/>
                <a:gd name="T39" fmla="*/ 51 h 86"/>
                <a:gd name="T40" fmla="*/ 43 w 72"/>
                <a:gd name="T41" fmla="*/ 58 h 86"/>
                <a:gd name="T42" fmla="*/ 40 w 72"/>
                <a:gd name="T43" fmla="*/ 64 h 86"/>
                <a:gd name="T44" fmla="*/ 42 w 72"/>
                <a:gd name="T45" fmla="*/ 78 h 86"/>
                <a:gd name="T46" fmla="*/ 50 w 72"/>
                <a:gd name="T47" fmla="*/ 33 h 86"/>
                <a:gd name="T48" fmla="*/ 22 w 72"/>
                <a:gd name="T49" fmla="*/ 33 h 86"/>
                <a:gd name="T50" fmla="*/ 22 w 72"/>
                <a:gd name="T51" fmla="*/ 19 h 86"/>
                <a:gd name="T52" fmla="*/ 34 w 72"/>
                <a:gd name="T53" fmla="*/ 7 h 86"/>
                <a:gd name="T54" fmla="*/ 38 w 72"/>
                <a:gd name="T55" fmla="*/ 7 h 86"/>
                <a:gd name="T56" fmla="*/ 50 w 72"/>
                <a:gd name="T57" fmla="*/ 19 h 86"/>
                <a:gd name="T58" fmla="*/ 50 w 72"/>
                <a:gd name="T59" fmla="*/ 3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2" h="86">
                  <a:moveTo>
                    <a:pt x="62" y="33"/>
                  </a:moveTo>
                  <a:cubicBezTo>
                    <a:pt x="57" y="33"/>
                    <a:pt x="57" y="33"/>
                    <a:pt x="57" y="33"/>
                  </a:cubicBezTo>
                  <a:cubicBezTo>
                    <a:pt x="57" y="19"/>
                    <a:pt x="57" y="19"/>
                    <a:pt x="57" y="19"/>
                  </a:cubicBezTo>
                  <a:cubicBezTo>
                    <a:pt x="57" y="9"/>
                    <a:pt x="49" y="0"/>
                    <a:pt x="38" y="0"/>
                  </a:cubicBezTo>
                  <a:cubicBezTo>
                    <a:pt x="34" y="0"/>
                    <a:pt x="34" y="0"/>
                    <a:pt x="34" y="0"/>
                  </a:cubicBezTo>
                  <a:cubicBezTo>
                    <a:pt x="24" y="0"/>
                    <a:pt x="15" y="9"/>
                    <a:pt x="15" y="19"/>
                  </a:cubicBezTo>
                  <a:cubicBezTo>
                    <a:pt x="15" y="33"/>
                    <a:pt x="15" y="33"/>
                    <a:pt x="15" y="33"/>
                  </a:cubicBezTo>
                  <a:cubicBezTo>
                    <a:pt x="10" y="33"/>
                    <a:pt x="10" y="33"/>
                    <a:pt x="10" y="33"/>
                  </a:cubicBezTo>
                  <a:cubicBezTo>
                    <a:pt x="5" y="33"/>
                    <a:pt x="0" y="37"/>
                    <a:pt x="0" y="43"/>
                  </a:cubicBezTo>
                  <a:cubicBezTo>
                    <a:pt x="0" y="76"/>
                    <a:pt x="0" y="76"/>
                    <a:pt x="0" y="76"/>
                  </a:cubicBezTo>
                  <a:cubicBezTo>
                    <a:pt x="0" y="81"/>
                    <a:pt x="5" y="86"/>
                    <a:pt x="10" y="86"/>
                  </a:cubicBezTo>
                  <a:cubicBezTo>
                    <a:pt x="62" y="86"/>
                    <a:pt x="62" y="86"/>
                    <a:pt x="62" y="86"/>
                  </a:cubicBezTo>
                  <a:cubicBezTo>
                    <a:pt x="68" y="86"/>
                    <a:pt x="72" y="81"/>
                    <a:pt x="72" y="76"/>
                  </a:cubicBezTo>
                  <a:cubicBezTo>
                    <a:pt x="72" y="43"/>
                    <a:pt x="72" y="43"/>
                    <a:pt x="72" y="43"/>
                  </a:cubicBezTo>
                  <a:cubicBezTo>
                    <a:pt x="72" y="37"/>
                    <a:pt x="68" y="33"/>
                    <a:pt x="62" y="33"/>
                  </a:cubicBezTo>
                  <a:close/>
                  <a:moveTo>
                    <a:pt x="42" y="78"/>
                  </a:moveTo>
                  <a:cubicBezTo>
                    <a:pt x="31" y="78"/>
                    <a:pt x="31" y="78"/>
                    <a:pt x="31" y="78"/>
                  </a:cubicBezTo>
                  <a:cubicBezTo>
                    <a:pt x="32" y="64"/>
                    <a:pt x="32" y="64"/>
                    <a:pt x="32" y="64"/>
                  </a:cubicBezTo>
                  <a:cubicBezTo>
                    <a:pt x="30" y="63"/>
                    <a:pt x="29" y="60"/>
                    <a:pt x="29" y="58"/>
                  </a:cubicBezTo>
                  <a:cubicBezTo>
                    <a:pt x="29" y="54"/>
                    <a:pt x="32" y="51"/>
                    <a:pt x="36" y="51"/>
                  </a:cubicBezTo>
                  <a:cubicBezTo>
                    <a:pt x="40" y="51"/>
                    <a:pt x="43" y="54"/>
                    <a:pt x="43" y="58"/>
                  </a:cubicBezTo>
                  <a:cubicBezTo>
                    <a:pt x="43" y="60"/>
                    <a:pt x="42" y="63"/>
                    <a:pt x="40" y="64"/>
                  </a:cubicBezTo>
                  <a:lnTo>
                    <a:pt x="42" y="78"/>
                  </a:lnTo>
                  <a:close/>
                  <a:moveTo>
                    <a:pt x="50" y="33"/>
                  </a:moveTo>
                  <a:cubicBezTo>
                    <a:pt x="22" y="33"/>
                    <a:pt x="22" y="33"/>
                    <a:pt x="22" y="33"/>
                  </a:cubicBezTo>
                  <a:cubicBezTo>
                    <a:pt x="22" y="19"/>
                    <a:pt x="22" y="19"/>
                    <a:pt x="22" y="19"/>
                  </a:cubicBezTo>
                  <a:cubicBezTo>
                    <a:pt x="22" y="13"/>
                    <a:pt x="28" y="7"/>
                    <a:pt x="34" y="7"/>
                  </a:cubicBezTo>
                  <a:cubicBezTo>
                    <a:pt x="38" y="7"/>
                    <a:pt x="38" y="7"/>
                    <a:pt x="38" y="7"/>
                  </a:cubicBezTo>
                  <a:cubicBezTo>
                    <a:pt x="45" y="7"/>
                    <a:pt x="50" y="13"/>
                    <a:pt x="50" y="19"/>
                  </a:cubicBezTo>
                  <a:lnTo>
                    <a:pt x="50" y="33"/>
                  </a:lnTo>
                  <a:close/>
                </a:path>
              </a:pathLst>
            </a:custGeom>
            <a:solidFill>
              <a:schemeClr val="bg1"/>
            </a:solidFill>
            <a:ln>
              <a:noFill/>
            </a:ln>
          </p:spPr>
          <p:txBody>
            <a:bodyPr vert="horz" wrap="square" lIns="121920" tIns="60960" rIns="121920" bIns="60960" numCol="1" anchor="t" anchorCtr="0" compatLnSpc="1"/>
            <a:lstStyle/>
            <a:p>
              <a:endParaRPr lang="zh-CN" altLang="en-US" sz="2490">
                <a:solidFill>
                  <a:schemeClr val="tx1">
                    <a:lumMod val="50000"/>
                    <a:lumOff val="50000"/>
                  </a:schemeClr>
                </a:solidFill>
                <a:latin typeface="Arial" panose="020B0604020202020204" pitchFamily="34" charset="0"/>
                <a:cs typeface="Arial" panose="020B0604020202020204" pitchFamily="34" charset="0"/>
              </a:endParaRPr>
            </a:p>
          </p:txBody>
        </p:sp>
      </p:grpSp>
      <p:grpSp>
        <p:nvGrpSpPr>
          <p:cNvPr id="6" name="组合 5"/>
          <p:cNvGrpSpPr/>
          <p:nvPr/>
        </p:nvGrpSpPr>
        <p:grpSpPr>
          <a:xfrm>
            <a:off x="3505938" y="3371892"/>
            <a:ext cx="5300301" cy="1051895"/>
            <a:chOff x="3506394" y="3371891"/>
            <a:chExt cx="5300991" cy="1051895"/>
          </a:xfrm>
        </p:grpSpPr>
        <p:cxnSp>
          <p:nvCxnSpPr>
            <p:cNvPr id="155" name="肘形连接符 154"/>
            <p:cNvCxnSpPr>
              <a:stCxn id="140" idx="6"/>
              <a:endCxn id="53" idx="2"/>
            </p:cNvCxnSpPr>
            <p:nvPr/>
          </p:nvCxnSpPr>
          <p:spPr>
            <a:xfrm>
              <a:off x="4262394" y="3749891"/>
              <a:ext cx="4544991" cy="673895"/>
            </a:xfrm>
            <a:prstGeom prst="bentConnector3">
              <a:avLst>
                <a:gd name="adj1" fmla="val 50000"/>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0" name="椭圆 139"/>
            <p:cNvSpPr/>
            <p:nvPr/>
          </p:nvSpPr>
          <p:spPr>
            <a:xfrm>
              <a:off x="3506394" y="3371891"/>
              <a:ext cx="756000" cy="75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50000"/>
                    <a:lumOff val="50000"/>
                  </a:schemeClr>
                </a:solidFill>
              </a:endParaRPr>
            </a:p>
          </p:txBody>
        </p:sp>
        <p:grpSp>
          <p:nvGrpSpPr>
            <p:cNvPr id="132" name="Group 92"/>
            <p:cNvGrpSpPr/>
            <p:nvPr/>
          </p:nvGrpSpPr>
          <p:grpSpPr>
            <a:xfrm>
              <a:off x="3659830" y="3607479"/>
              <a:ext cx="474528" cy="295582"/>
              <a:chOff x="5172076" y="1943683"/>
              <a:chExt cx="471488" cy="293688"/>
            </a:xfrm>
            <a:solidFill>
              <a:schemeClr val="bg1"/>
            </a:solidFill>
          </p:grpSpPr>
          <p:sp>
            <p:nvSpPr>
              <p:cNvPr id="133" name="Freeform 8"/>
              <p:cNvSpPr>
                <a:spLocks noEditPoints="1"/>
              </p:cNvSpPr>
              <p:nvPr/>
            </p:nvSpPr>
            <p:spPr bwMode="auto">
              <a:xfrm>
                <a:off x="5172076" y="1943683"/>
                <a:ext cx="471488" cy="293688"/>
              </a:xfrm>
              <a:custGeom>
                <a:avLst/>
                <a:gdLst>
                  <a:gd name="T0" fmla="*/ 113 w 125"/>
                  <a:gd name="T1" fmla="*/ 18 h 78"/>
                  <a:gd name="T2" fmla="*/ 113 w 125"/>
                  <a:gd name="T3" fmla="*/ 0 h 78"/>
                  <a:gd name="T4" fmla="*/ 0 w 125"/>
                  <a:gd name="T5" fmla="*/ 0 h 78"/>
                  <a:gd name="T6" fmla="*/ 0 w 125"/>
                  <a:gd name="T7" fmla="*/ 78 h 78"/>
                  <a:gd name="T8" fmla="*/ 113 w 125"/>
                  <a:gd name="T9" fmla="*/ 78 h 78"/>
                  <a:gd name="T10" fmla="*/ 113 w 125"/>
                  <a:gd name="T11" fmla="*/ 60 h 78"/>
                  <a:gd name="T12" fmla="*/ 125 w 125"/>
                  <a:gd name="T13" fmla="*/ 54 h 78"/>
                  <a:gd name="T14" fmla="*/ 125 w 125"/>
                  <a:gd name="T15" fmla="*/ 26 h 78"/>
                  <a:gd name="T16" fmla="*/ 113 w 125"/>
                  <a:gd name="T17" fmla="*/ 18 h 78"/>
                  <a:gd name="T18" fmla="*/ 104 w 125"/>
                  <a:gd name="T19" fmla="*/ 69 h 78"/>
                  <a:gd name="T20" fmla="*/ 10 w 125"/>
                  <a:gd name="T21" fmla="*/ 69 h 78"/>
                  <a:gd name="T22" fmla="*/ 10 w 125"/>
                  <a:gd name="T23" fmla="*/ 10 h 78"/>
                  <a:gd name="T24" fmla="*/ 104 w 125"/>
                  <a:gd name="T25" fmla="*/ 10 h 78"/>
                  <a:gd name="T26" fmla="*/ 104 w 125"/>
                  <a:gd name="T27"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6"/>
                      <a:pt x="125" y="26"/>
                      <a:pt x="125" y="26"/>
                    </a:cubicBezTo>
                    <a:cubicBezTo>
                      <a:pt x="125" y="17"/>
                      <a:pt x="116" y="18"/>
                      <a:pt x="113" y="18"/>
                    </a:cubicBezTo>
                    <a:close/>
                    <a:moveTo>
                      <a:pt x="104" y="69"/>
                    </a:moveTo>
                    <a:cubicBezTo>
                      <a:pt x="10" y="69"/>
                      <a:pt x="10" y="69"/>
                      <a:pt x="10" y="69"/>
                    </a:cubicBezTo>
                    <a:cubicBezTo>
                      <a:pt x="10" y="10"/>
                      <a:pt x="10" y="10"/>
                      <a:pt x="10" y="10"/>
                    </a:cubicBezTo>
                    <a:cubicBezTo>
                      <a:pt x="104" y="10"/>
                      <a:pt x="104" y="10"/>
                      <a:pt x="104" y="10"/>
                    </a:cubicBezTo>
                    <a:lnTo>
                      <a:pt x="104"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535">
                  <a:solidFill>
                    <a:schemeClr val="tx1">
                      <a:lumMod val="50000"/>
                      <a:lumOff val="50000"/>
                    </a:schemeClr>
                  </a:solidFill>
                </a:endParaRPr>
              </a:p>
            </p:txBody>
          </p:sp>
          <p:sp>
            <p:nvSpPr>
              <p:cNvPr id="134" name="Rectangle 9"/>
              <p:cNvSpPr>
                <a:spLocks noChangeArrowheads="1"/>
              </p:cNvSpPr>
              <p:nvPr/>
            </p:nvSpPr>
            <p:spPr bwMode="auto">
              <a:xfrm>
                <a:off x="5235576" y="2007182"/>
                <a:ext cx="90488" cy="166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535">
                  <a:solidFill>
                    <a:schemeClr val="tx1">
                      <a:lumMod val="50000"/>
                      <a:lumOff val="50000"/>
                    </a:schemeClr>
                  </a:solidFill>
                </a:endParaRPr>
              </a:p>
            </p:txBody>
          </p:sp>
          <p:sp>
            <p:nvSpPr>
              <p:cNvPr id="135" name="Rectangle 10"/>
              <p:cNvSpPr>
                <a:spLocks noChangeArrowheads="1"/>
              </p:cNvSpPr>
              <p:nvPr/>
            </p:nvSpPr>
            <p:spPr bwMode="auto">
              <a:xfrm>
                <a:off x="5341938" y="2007182"/>
                <a:ext cx="85725" cy="166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535">
                  <a:solidFill>
                    <a:schemeClr val="tx1">
                      <a:lumMod val="50000"/>
                      <a:lumOff val="50000"/>
                    </a:schemeClr>
                  </a:solidFill>
                </a:endParaRPr>
              </a:p>
            </p:txBody>
          </p:sp>
        </p:grpSp>
      </p:grpSp>
      <p:grpSp>
        <p:nvGrpSpPr>
          <p:cNvPr id="4" name="组合 3"/>
          <p:cNvGrpSpPr/>
          <p:nvPr/>
        </p:nvGrpSpPr>
        <p:grpSpPr>
          <a:xfrm>
            <a:off x="3505938" y="5247344"/>
            <a:ext cx="2454811" cy="756000"/>
            <a:chOff x="3506394" y="5247344"/>
            <a:chExt cx="2455131" cy="756000"/>
          </a:xfrm>
        </p:grpSpPr>
        <p:cxnSp>
          <p:nvCxnSpPr>
            <p:cNvPr id="69" name="直接连接符 68"/>
            <p:cNvCxnSpPr/>
            <p:nvPr/>
          </p:nvCxnSpPr>
          <p:spPr>
            <a:xfrm flipH="1">
              <a:off x="3919371" y="5625345"/>
              <a:ext cx="204215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6" name="椭圆 85"/>
            <p:cNvSpPr/>
            <p:nvPr/>
          </p:nvSpPr>
          <p:spPr>
            <a:xfrm>
              <a:off x="3506394" y="5247344"/>
              <a:ext cx="756000" cy="756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nvGrpSpPr>
            <p:cNvPr id="50" name="Group 9"/>
            <p:cNvGrpSpPr/>
            <p:nvPr/>
          </p:nvGrpSpPr>
          <p:grpSpPr>
            <a:xfrm>
              <a:off x="3631370" y="5445692"/>
              <a:ext cx="516045" cy="382660"/>
              <a:chOff x="4572000" y="3414713"/>
              <a:chExt cx="374651" cy="277813"/>
            </a:xfrm>
            <a:solidFill>
              <a:schemeClr val="bg1"/>
            </a:solidFill>
          </p:grpSpPr>
          <p:sp>
            <p:nvSpPr>
              <p:cNvPr id="51" name="Freeform 17"/>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en-US">
                  <a:solidFill>
                    <a:schemeClr val="tx1">
                      <a:lumMod val="50000"/>
                      <a:lumOff val="50000"/>
                    </a:schemeClr>
                  </a:solidFill>
                  <a:latin typeface="+mn-lt"/>
                  <a:cs typeface="+mn-cs"/>
                </a:endParaRPr>
              </a:p>
            </p:txBody>
          </p:sp>
          <p:sp>
            <p:nvSpPr>
              <p:cNvPr id="56" name="Freeform 18"/>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en-US">
                  <a:solidFill>
                    <a:schemeClr val="tx1">
                      <a:lumMod val="50000"/>
                      <a:lumOff val="50000"/>
                    </a:schemeClr>
                  </a:solidFill>
                  <a:latin typeface="+mn-lt"/>
                  <a:cs typeface="+mn-cs"/>
                </a:endParaRPr>
              </a:p>
            </p:txBody>
          </p:sp>
        </p:grpSp>
      </p:grpSp>
      <p:sp>
        <p:nvSpPr>
          <p:cNvPr id="57" name="任意多边形 56"/>
          <p:cNvSpPr/>
          <p:nvPr/>
        </p:nvSpPr>
        <p:spPr>
          <a:xfrm>
            <a:off x="9593601" y="2261526"/>
            <a:ext cx="1180946" cy="3698875"/>
          </a:xfrm>
          <a:custGeom>
            <a:avLst/>
            <a:gdLst>
              <a:gd name="connsiteX0" fmla="*/ 1176576 w 1181100"/>
              <a:gd name="connsiteY0" fmla="*/ 0 h 3698875"/>
              <a:gd name="connsiteX1" fmla="*/ 1181100 w 1181100"/>
              <a:gd name="connsiteY1" fmla="*/ 0 h 3698875"/>
              <a:gd name="connsiteX2" fmla="*/ 1181100 w 1181100"/>
              <a:gd name="connsiteY2" fmla="*/ 3698875 h 3698875"/>
              <a:gd name="connsiteX3" fmla="*/ 0 w 1181100"/>
              <a:gd name="connsiteY3" fmla="*/ 3698875 h 3698875"/>
              <a:gd name="connsiteX4" fmla="*/ 0 w 1181100"/>
              <a:gd name="connsiteY4" fmla="*/ 1735795 h 3698875"/>
              <a:gd name="connsiteX5" fmla="*/ 48924 w 1181100"/>
              <a:gd name="connsiteY5" fmla="*/ 1697678 h 3698875"/>
              <a:gd name="connsiteX6" fmla="*/ 278759 w 1181100"/>
              <a:gd name="connsiteY6" fmla="*/ 1500788 h 3698875"/>
              <a:gd name="connsiteX7" fmla="*/ 453153 w 1181100"/>
              <a:gd name="connsiteY7" fmla="*/ 1330349 h 3698875"/>
              <a:gd name="connsiteX8" fmla="*/ 510936 w 1181100"/>
              <a:gd name="connsiteY8" fmla="*/ 1369307 h 3698875"/>
              <a:gd name="connsiteX9" fmla="*/ 590551 w 1181100"/>
              <a:gd name="connsiteY9" fmla="*/ 1385380 h 3698875"/>
              <a:gd name="connsiteX10" fmla="*/ 795088 w 1181100"/>
              <a:gd name="connsiteY10" fmla="*/ 1180843 h 3698875"/>
              <a:gd name="connsiteX11" fmla="*/ 735181 w 1181100"/>
              <a:gd name="connsiteY11" fmla="*/ 1036213 h 3698875"/>
              <a:gd name="connsiteX12" fmla="*/ 717723 w 1181100"/>
              <a:gd name="connsiteY12" fmla="*/ 1024442 h 3698875"/>
              <a:gd name="connsiteX13" fmla="*/ 820291 w 1181100"/>
              <a:gd name="connsiteY13" fmla="*/ 886780 h 3698875"/>
              <a:gd name="connsiteX14" fmla="*/ 1174186 w 1181100"/>
              <a:gd name="connsiteY14" fmla="*/ 21448 h 3698875"/>
              <a:gd name="connsiteX15" fmla="*/ 1176576 w 1181100"/>
              <a:gd name="connsiteY15" fmla="*/ 0 h 369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1100" h="3698875">
                <a:moveTo>
                  <a:pt x="1176576" y="0"/>
                </a:moveTo>
                <a:lnTo>
                  <a:pt x="1181100" y="0"/>
                </a:lnTo>
                <a:lnTo>
                  <a:pt x="1181100" y="3698875"/>
                </a:lnTo>
                <a:lnTo>
                  <a:pt x="0" y="3698875"/>
                </a:lnTo>
                <a:lnTo>
                  <a:pt x="0" y="1735795"/>
                </a:lnTo>
                <a:lnTo>
                  <a:pt x="48924" y="1697678"/>
                </a:lnTo>
                <a:cubicBezTo>
                  <a:pt x="129510" y="1632743"/>
                  <a:pt x="206155" y="1567101"/>
                  <a:pt x="278759" y="1500788"/>
                </a:cubicBezTo>
                <a:lnTo>
                  <a:pt x="453153" y="1330349"/>
                </a:lnTo>
                <a:lnTo>
                  <a:pt x="510936" y="1369307"/>
                </a:lnTo>
                <a:cubicBezTo>
                  <a:pt x="535406" y="1379657"/>
                  <a:pt x="562310" y="1385380"/>
                  <a:pt x="590551" y="1385380"/>
                </a:cubicBezTo>
                <a:cubicBezTo>
                  <a:pt x="703514" y="1385380"/>
                  <a:pt x="795088" y="1293806"/>
                  <a:pt x="795088" y="1180843"/>
                </a:cubicBezTo>
                <a:cubicBezTo>
                  <a:pt x="795088" y="1124362"/>
                  <a:pt x="772195" y="1073227"/>
                  <a:pt x="735181" y="1036213"/>
                </a:cubicBezTo>
                <a:lnTo>
                  <a:pt x="717723" y="1024442"/>
                </a:lnTo>
                <a:lnTo>
                  <a:pt x="820291" y="886780"/>
                </a:lnTo>
                <a:cubicBezTo>
                  <a:pt x="1010014" y="606666"/>
                  <a:pt x="1130158" y="317479"/>
                  <a:pt x="1174186" y="21448"/>
                </a:cubicBezTo>
                <a:lnTo>
                  <a:pt x="1176576"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60" name="任意多边形 59"/>
          <p:cNvSpPr/>
          <p:nvPr/>
        </p:nvSpPr>
        <p:spPr>
          <a:xfrm>
            <a:off x="8359746" y="4038544"/>
            <a:ext cx="1180946" cy="1921854"/>
          </a:xfrm>
          <a:custGeom>
            <a:avLst/>
            <a:gdLst>
              <a:gd name="connsiteX0" fmla="*/ 1181100 w 1181100"/>
              <a:gd name="connsiteY0" fmla="*/ 0 h 1921854"/>
              <a:gd name="connsiteX1" fmla="*/ 1181100 w 1181100"/>
              <a:gd name="connsiteY1" fmla="*/ 1921854 h 1921854"/>
              <a:gd name="connsiteX2" fmla="*/ 0 w 1181100"/>
              <a:gd name="connsiteY2" fmla="*/ 1921854 h 1921854"/>
              <a:gd name="connsiteX3" fmla="*/ 0 w 1181100"/>
              <a:gd name="connsiteY3" fmla="*/ 731966 h 1921854"/>
              <a:gd name="connsiteX4" fmla="*/ 319230 w 1181100"/>
              <a:gd name="connsiteY4" fmla="*/ 562253 h 1921854"/>
              <a:gd name="connsiteX5" fmla="*/ 425975 w 1181100"/>
              <a:gd name="connsiteY5" fmla="*/ 500289 h 1921854"/>
              <a:gd name="connsiteX6" fmla="*/ 445921 w 1181100"/>
              <a:gd name="connsiteY6" fmla="*/ 529872 h 1921854"/>
              <a:gd name="connsiteX7" fmla="*/ 590551 w 1181100"/>
              <a:gd name="connsiteY7" fmla="*/ 589779 h 1921854"/>
              <a:gd name="connsiteX8" fmla="*/ 795088 w 1181100"/>
              <a:gd name="connsiteY8" fmla="*/ 385242 h 1921854"/>
              <a:gd name="connsiteX9" fmla="*/ 779015 w 1181100"/>
              <a:gd name="connsiteY9" fmla="*/ 305627 h 1921854"/>
              <a:gd name="connsiteX10" fmla="*/ 768996 w 1181100"/>
              <a:gd name="connsiteY10" fmla="*/ 290767 h 1921854"/>
              <a:gd name="connsiteX11" fmla="*/ 952789 w 1181100"/>
              <a:gd name="connsiteY11" fmla="*/ 167545 h 1921854"/>
              <a:gd name="connsiteX12" fmla="*/ 1140954 w 1181100"/>
              <a:gd name="connsiteY12" fmla="*/ 31276 h 1921854"/>
              <a:gd name="connsiteX13" fmla="*/ 1181100 w 1181100"/>
              <a:gd name="connsiteY13" fmla="*/ 0 h 192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1100" h="1921854">
                <a:moveTo>
                  <a:pt x="1181100" y="0"/>
                </a:moveTo>
                <a:lnTo>
                  <a:pt x="1181100" y="1921854"/>
                </a:lnTo>
                <a:lnTo>
                  <a:pt x="0" y="1921854"/>
                </a:lnTo>
                <a:lnTo>
                  <a:pt x="0" y="731966"/>
                </a:lnTo>
                <a:lnTo>
                  <a:pt x="319230" y="562253"/>
                </a:lnTo>
                <a:lnTo>
                  <a:pt x="425975" y="500289"/>
                </a:lnTo>
                <a:lnTo>
                  <a:pt x="445921" y="529872"/>
                </a:lnTo>
                <a:cubicBezTo>
                  <a:pt x="482935" y="566886"/>
                  <a:pt x="534069" y="589779"/>
                  <a:pt x="590551" y="589779"/>
                </a:cubicBezTo>
                <a:cubicBezTo>
                  <a:pt x="703514" y="589779"/>
                  <a:pt x="795088" y="498205"/>
                  <a:pt x="795088" y="385242"/>
                </a:cubicBezTo>
                <a:cubicBezTo>
                  <a:pt x="795088" y="357001"/>
                  <a:pt x="789365" y="330097"/>
                  <a:pt x="779015" y="305627"/>
                </a:cubicBezTo>
                <a:lnTo>
                  <a:pt x="768996" y="290767"/>
                </a:lnTo>
                <a:lnTo>
                  <a:pt x="952789" y="167545"/>
                </a:lnTo>
                <a:cubicBezTo>
                  <a:pt x="1017466" y="122501"/>
                  <a:pt x="1080201" y="77074"/>
                  <a:pt x="1140954" y="31276"/>
                </a:cubicBezTo>
                <a:lnTo>
                  <a:pt x="11811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64" name="任意多边形 63"/>
          <p:cNvSpPr/>
          <p:nvPr/>
        </p:nvSpPr>
        <p:spPr>
          <a:xfrm>
            <a:off x="7125888" y="4798646"/>
            <a:ext cx="1180946" cy="1161755"/>
          </a:xfrm>
          <a:custGeom>
            <a:avLst/>
            <a:gdLst>
              <a:gd name="connsiteX0" fmla="*/ 1181100 w 1181100"/>
              <a:gd name="connsiteY0" fmla="*/ 0 h 1161755"/>
              <a:gd name="connsiteX1" fmla="*/ 1181100 w 1181100"/>
              <a:gd name="connsiteY1" fmla="*/ 1161755 h 1161755"/>
              <a:gd name="connsiteX2" fmla="*/ 0 w 1181100"/>
              <a:gd name="connsiteY2" fmla="*/ 1161755 h 1161755"/>
              <a:gd name="connsiteX3" fmla="*/ 0 w 1181100"/>
              <a:gd name="connsiteY3" fmla="*/ 517854 h 1161755"/>
              <a:gd name="connsiteX4" fmla="*/ 336342 w 1181100"/>
              <a:gd name="connsiteY4" fmla="*/ 385518 h 1161755"/>
              <a:gd name="connsiteX5" fmla="*/ 408490 w 1181100"/>
              <a:gd name="connsiteY5" fmla="*/ 354228 h 1161755"/>
              <a:gd name="connsiteX6" fmla="*/ 445921 w 1181100"/>
              <a:gd name="connsiteY6" fmla="*/ 409746 h 1161755"/>
              <a:gd name="connsiteX7" fmla="*/ 590551 w 1181100"/>
              <a:gd name="connsiteY7" fmla="*/ 469653 h 1161755"/>
              <a:gd name="connsiteX8" fmla="*/ 795088 w 1181100"/>
              <a:gd name="connsiteY8" fmla="*/ 265116 h 1161755"/>
              <a:gd name="connsiteX9" fmla="*/ 790933 w 1181100"/>
              <a:gd name="connsiteY9" fmla="*/ 223895 h 1161755"/>
              <a:gd name="connsiteX10" fmla="*/ 781056 w 1181100"/>
              <a:gd name="connsiteY10" fmla="*/ 192076 h 1161755"/>
              <a:gd name="connsiteX11" fmla="*/ 1174526 w 1181100"/>
              <a:gd name="connsiteY11" fmla="*/ 3495 h 1161755"/>
              <a:gd name="connsiteX12" fmla="*/ 1181100 w 1181100"/>
              <a:gd name="connsiteY12" fmla="*/ 0 h 116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1100" h="1161755">
                <a:moveTo>
                  <a:pt x="1181100" y="0"/>
                </a:moveTo>
                <a:lnTo>
                  <a:pt x="1181100" y="1161755"/>
                </a:lnTo>
                <a:lnTo>
                  <a:pt x="0" y="1161755"/>
                </a:lnTo>
                <a:lnTo>
                  <a:pt x="0" y="517854"/>
                </a:lnTo>
                <a:lnTo>
                  <a:pt x="336342" y="385518"/>
                </a:lnTo>
                <a:lnTo>
                  <a:pt x="408490" y="354228"/>
                </a:lnTo>
                <a:lnTo>
                  <a:pt x="445921" y="409746"/>
                </a:lnTo>
                <a:cubicBezTo>
                  <a:pt x="482935" y="446760"/>
                  <a:pt x="534070" y="469653"/>
                  <a:pt x="590551" y="469653"/>
                </a:cubicBezTo>
                <a:cubicBezTo>
                  <a:pt x="703514" y="469653"/>
                  <a:pt x="795088" y="378079"/>
                  <a:pt x="795088" y="265116"/>
                </a:cubicBezTo>
                <a:cubicBezTo>
                  <a:pt x="795088" y="250996"/>
                  <a:pt x="793657" y="237210"/>
                  <a:pt x="790933" y="223895"/>
                </a:cubicBezTo>
                <a:lnTo>
                  <a:pt x="781056" y="192076"/>
                </a:lnTo>
                <a:lnTo>
                  <a:pt x="1174526" y="3495"/>
                </a:lnTo>
                <a:lnTo>
                  <a:pt x="118110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67" name="任意多边形 66"/>
          <p:cNvSpPr/>
          <p:nvPr/>
        </p:nvSpPr>
        <p:spPr>
          <a:xfrm>
            <a:off x="5136481" y="5337318"/>
            <a:ext cx="1936496" cy="623080"/>
          </a:xfrm>
          <a:custGeom>
            <a:avLst/>
            <a:gdLst>
              <a:gd name="connsiteX0" fmla="*/ 1936748 w 1936748"/>
              <a:gd name="connsiteY0" fmla="*/ 0 h 623080"/>
              <a:gd name="connsiteX1" fmla="*/ 1936748 w 1936748"/>
              <a:gd name="connsiteY1" fmla="*/ 623080 h 623080"/>
              <a:gd name="connsiteX2" fmla="*/ 0 w 1936748"/>
              <a:gd name="connsiteY2" fmla="*/ 623080 h 623080"/>
              <a:gd name="connsiteX3" fmla="*/ 0 w 1936748"/>
              <a:gd name="connsiteY3" fmla="*/ 613884 h 623080"/>
              <a:gd name="connsiteX4" fmla="*/ 352298 w 1936748"/>
              <a:gd name="connsiteY4" fmla="*/ 519526 h 623080"/>
              <a:gd name="connsiteX5" fmla="*/ 750617 w 1936748"/>
              <a:gd name="connsiteY5" fmla="*/ 403342 h 623080"/>
              <a:gd name="connsiteX6" fmla="*/ 791646 w 1936748"/>
              <a:gd name="connsiteY6" fmla="*/ 390480 h 623080"/>
              <a:gd name="connsiteX7" fmla="*/ 823745 w 1936748"/>
              <a:gd name="connsiteY7" fmla="*/ 438090 h 623080"/>
              <a:gd name="connsiteX8" fmla="*/ 968375 w 1936748"/>
              <a:gd name="connsiteY8" fmla="*/ 497997 h 623080"/>
              <a:gd name="connsiteX9" fmla="*/ 1172912 w 1936748"/>
              <a:gd name="connsiteY9" fmla="*/ 293460 h 623080"/>
              <a:gd name="connsiteX10" fmla="*/ 1170635 w 1936748"/>
              <a:gd name="connsiteY10" fmla="*/ 270869 h 623080"/>
              <a:gd name="connsiteX11" fmla="*/ 1509041 w 1936748"/>
              <a:gd name="connsiteY11" fmla="*/ 156899 h 623080"/>
              <a:gd name="connsiteX12" fmla="*/ 1868376 w 1936748"/>
              <a:gd name="connsiteY12" fmla="*/ 26902 h 623080"/>
              <a:gd name="connsiteX13" fmla="*/ 1936748 w 1936748"/>
              <a:gd name="connsiteY13" fmla="*/ 0 h 62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36748" h="623080">
                <a:moveTo>
                  <a:pt x="1936748" y="0"/>
                </a:moveTo>
                <a:lnTo>
                  <a:pt x="1936748" y="623080"/>
                </a:lnTo>
                <a:lnTo>
                  <a:pt x="0" y="623080"/>
                </a:lnTo>
                <a:lnTo>
                  <a:pt x="0" y="613884"/>
                </a:lnTo>
                <a:lnTo>
                  <a:pt x="352298" y="519526"/>
                </a:lnTo>
                <a:cubicBezTo>
                  <a:pt x="487129" y="481602"/>
                  <a:pt x="619924" y="442867"/>
                  <a:pt x="750617" y="403342"/>
                </a:cubicBezTo>
                <a:lnTo>
                  <a:pt x="791646" y="390480"/>
                </a:lnTo>
                <a:lnTo>
                  <a:pt x="823745" y="438090"/>
                </a:lnTo>
                <a:cubicBezTo>
                  <a:pt x="860759" y="475104"/>
                  <a:pt x="911894" y="497997"/>
                  <a:pt x="968375" y="497997"/>
                </a:cubicBezTo>
                <a:cubicBezTo>
                  <a:pt x="1081338" y="497997"/>
                  <a:pt x="1172912" y="406423"/>
                  <a:pt x="1172912" y="293460"/>
                </a:cubicBezTo>
                <a:lnTo>
                  <a:pt x="1170635" y="270869"/>
                </a:lnTo>
                <a:lnTo>
                  <a:pt x="1509041" y="156899"/>
                </a:lnTo>
                <a:cubicBezTo>
                  <a:pt x="1631071" y="114305"/>
                  <a:pt x="1750871" y="70965"/>
                  <a:pt x="1868376" y="26902"/>
                </a:cubicBezTo>
                <a:lnTo>
                  <a:pt x="1936748"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52" name="椭圆 51"/>
          <p:cNvSpPr/>
          <p:nvPr/>
        </p:nvSpPr>
        <p:spPr>
          <a:xfrm>
            <a:off x="10040094" y="3298367"/>
            <a:ext cx="287963"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53" name="椭圆 52"/>
          <p:cNvSpPr/>
          <p:nvPr/>
        </p:nvSpPr>
        <p:spPr>
          <a:xfrm>
            <a:off x="8806238" y="4279786"/>
            <a:ext cx="287963" cy="28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54" name="椭圆 53"/>
          <p:cNvSpPr/>
          <p:nvPr/>
        </p:nvSpPr>
        <p:spPr>
          <a:xfrm>
            <a:off x="7572381" y="4919760"/>
            <a:ext cx="287963"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55" name="椭圆 54"/>
          <p:cNvSpPr/>
          <p:nvPr/>
        </p:nvSpPr>
        <p:spPr>
          <a:xfrm>
            <a:off x="5960749" y="5486778"/>
            <a:ext cx="287963" cy="28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120" name="矩形 47"/>
          <p:cNvSpPr>
            <a:spLocks noChangeArrowheads="1"/>
          </p:cNvSpPr>
          <p:nvPr/>
        </p:nvSpPr>
        <p:spPr bwMode="auto">
          <a:xfrm>
            <a:off x="1303587" y="1474163"/>
            <a:ext cx="9604422" cy="652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400" dirty="0">
                <a:solidFill>
                  <a:schemeClr val="tx1">
                    <a:lumMod val="50000"/>
                    <a:lumOff val="50000"/>
                  </a:schemeClr>
                </a:solidFill>
                <a:sym typeface="微软雅黑" panose="020B0503020204020204" pitchFamily="34" charset="-122"/>
              </a:rPr>
              <a:t>在此录入图表的综合描述说明。在此录入上述图表的综合描述说明，在此录入上述图表的综合描述说明，在此录入上述图表的综合描述说明，在此录入上述图表的综合描述说明，在此录入上述图表的综合描述说明。</a:t>
            </a:r>
            <a:endParaRPr lang="zh-CN" altLang="en-US" sz="1400" dirty="0">
              <a:solidFill>
                <a:schemeClr val="tx1">
                  <a:lumMod val="50000"/>
                  <a:lumOff val="50000"/>
                </a:schemeClr>
              </a:solidFill>
              <a:sym typeface="微软雅黑" panose="020B0503020204020204" pitchFamily="34" charset="-122"/>
            </a:endParaRPr>
          </a:p>
        </p:txBody>
      </p:sp>
      <p:sp>
        <p:nvSpPr>
          <p:cNvPr id="94" name="矩形 93"/>
          <p:cNvSpPr/>
          <p:nvPr/>
        </p:nvSpPr>
        <p:spPr>
          <a:xfrm>
            <a:off x="2171114" y="2489686"/>
            <a:ext cx="1210412" cy="400101"/>
          </a:xfrm>
          <a:prstGeom prst="rect">
            <a:avLst/>
          </a:prstGeom>
        </p:spPr>
        <p:txBody>
          <a:bodyPr wrap="none" lIns="91431" tIns="45716" rIns="91431" bIns="45716">
            <a:spAutoFit/>
          </a:bodyPr>
          <a:lstStyle/>
          <a:p>
            <a:pPr algn="r"/>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66" name="矩形 165"/>
          <p:cNvSpPr/>
          <p:nvPr/>
        </p:nvSpPr>
        <p:spPr>
          <a:xfrm>
            <a:off x="1363288" y="2880575"/>
            <a:ext cx="2018238" cy="292388"/>
          </a:xfrm>
          <a:prstGeom prst="rect">
            <a:avLst/>
          </a:prstGeom>
        </p:spPr>
        <p:txBody>
          <a:bodyPr wrap="none">
            <a:spAutoFit/>
          </a:bodyPr>
          <a:lstStyle/>
          <a:p>
            <a:pPr algn="r"/>
            <a:r>
              <a:rPr lang="zh-CN" altLang="en-US" sz="13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点击输入图表</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的描述说明</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2" name="矩形 41"/>
          <p:cNvSpPr/>
          <p:nvPr/>
        </p:nvSpPr>
        <p:spPr>
          <a:xfrm>
            <a:off x="2171114" y="3417363"/>
            <a:ext cx="1210412" cy="400101"/>
          </a:xfrm>
          <a:prstGeom prst="rect">
            <a:avLst/>
          </a:prstGeom>
        </p:spPr>
        <p:txBody>
          <a:bodyPr wrap="none" lIns="91431" tIns="45716" rIns="91431" bIns="45716">
            <a:spAutoFit/>
          </a:bodyPr>
          <a:lstStyle/>
          <a:p>
            <a:pPr algn="r"/>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3" name="矩形 42"/>
          <p:cNvSpPr/>
          <p:nvPr/>
        </p:nvSpPr>
        <p:spPr>
          <a:xfrm>
            <a:off x="1363288" y="3808252"/>
            <a:ext cx="2018238" cy="292388"/>
          </a:xfrm>
          <a:prstGeom prst="rect">
            <a:avLst/>
          </a:prstGeom>
        </p:spPr>
        <p:txBody>
          <a:bodyPr wrap="none">
            <a:spAutoFit/>
          </a:bodyPr>
          <a:lstStyle/>
          <a:p>
            <a:pPr algn="r"/>
            <a:r>
              <a:rPr lang="zh-CN" altLang="en-US" sz="13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点击输入图表</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的描述说明</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5" name="矩形 44"/>
          <p:cNvSpPr/>
          <p:nvPr/>
        </p:nvSpPr>
        <p:spPr>
          <a:xfrm>
            <a:off x="2171114" y="4363073"/>
            <a:ext cx="1210412" cy="400101"/>
          </a:xfrm>
          <a:prstGeom prst="rect">
            <a:avLst/>
          </a:prstGeom>
        </p:spPr>
        <p:txBody>
          <a:bodyPr wrap="none" lIns="91431" tIns="45716" rIns="91431" bIns="45716">
            <a:spAutoFit/>
          </a:bodyPr>
          <a:lstStyle/>
          <a:p>
            <a:pPr algn="r"/>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6" name="矩形 45"/>
          <p:cNvSpPr/>
          <p:nvPr/>
        </p:nvSpPr>
        <p:spPr>
          <a:xfrm>
            <a:off x="1363288" y="4753962"/>
            <a:ext cx="2018238" cy="292388"/>
          </a:xfrm>
          <a:prstGeom prst="rect">
            <a:avLst/>
          </a:prstGeom>
        </p:spPr>
        <p:txBody>
          <a:bodyPr wrap="none">
            <a:spAutoFit/>
          </a:bodyPr>
          <a:lstStyle/>
          <a:p>
            <a:pPr algn="r"/>
            <a:r>
              <a:rPr lang="zh-CN" altLang="en-US" sz="13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点击输入图表</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的描述说明</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8" name="矩形 47"/>
          <p:cNvSpPr/>
          <p:nvPr/>
        </p:nvSpPr>
        <p:spPr>
          <a:xfrm>
            <a:off x="2171114" y="5288288"/>
            <a:ext cx="1210412" cy="400101"/>
          </a:xfrm>
          <a:prstGeom prst="rect">
            <a:avLst/>
          </a:prstGeom>
        </p:spPr>
        <p:txBody>
          <a:bodyPr wrap="none" lIns="91431" tIns="45716" rIns="91431" bIns="45716">
            <a:spAutoFit/>
          </a:bodyPr>
          <a:lstStyle/>
          <a:p>
            <a:pPr algn="r"/>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9" name="矩形 48"/>
          <p:cNvSpPr/>
          <p:nvPr/>
        </p:nvSpPr>
        <p:spPr>
          <a:xfrm>
            <a:off x="1363288" y="5679177"/>
            <a:ext cx="2018238" cy="292388"/>
          </a:xfrm>
          <a:prstGeom prst="rect">
            <a:avLst/>
          </a:prstGeom>
        </p:spPr>
        <p:txBody>
          <a:bodyPr wrap="none">
            <a:spAutoFit/>
          </a:bodyPr>
          <a:lstStyle/>
          <a:p>
            <a:pPr algn="r"/>
            <a:r>
              <a:rPr lang="zh-CN" altLang="en-US" sz="13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点击输入图表</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的描述说明</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 name="标题 2"/>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barn(outVertical)">
                                      <p:cBhvr>
                                        <p:cTn id="7" dur="500"/>
                                        <p:tgtEl>
                                          <p:spTgt spid="12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wipe(down)">
                                      <p:cBhvr>
                                        <p:cTn id="11" dur="200"/>
                                        <p:tgtEl>
                                          <p:spTgt spid="67"/>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wipe(down)">
                                      <p:cBhvr>
                                        <p:cTn id="14" dur="400"/>
                                        <p:tgtEl>
                                          <p:spTgt spid="6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wipe(down)">
                                      <p:cBhvr>
                                        <p:cTn id="17" dur="600"/>
                                        <p:tgtEl>
                                          <p:spTgt spid="6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wipe(down)">
                                      <p:cBhvr>
                                        <p:cTn id="20" dur="900"/>
                                        <p:tgtEl>
                                          <p:spTgt spid="57"/>
                                        </p:tgtEl>
                                      </p:cBhvr>
                                    </p:animEffect>
                                  </p:childTnLst>
                                </p:cTn>
                              </p:par>
                              <p:par>
                                <p:cTn id="21" presetID="10" presetClass="entr" presetSubtype="0" fill="hold" grpId="0" nodeType="withEffect">
                                  <p:stCondLst>
                                    <p:cond delay="25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250"/>
                                        <p:tgtEl>
                                          <p:spTgt spid="55"/>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54"/>
                                        </p:tgtEl>
                                        <p:attrNameLst>
                                          <p:attrName>style.visibility</p:attrName>
                                        </p:attrNameLst>
                                      </p:cBhvr>
                                      <p:to>
                                        <p:strVal val="visible"/>
                                      </p:to>
                                    </p:set>
                                    <p:animEffect transition="in" filter="fade">
                                      <p:cBhvr>
                                        <p:cTn id="26" dur="250"/>
                                        <p:tgtEl>
                                          <p:spTgt spid="54"/>
                                        </p:tgtEl>
                                      </p:cBhvr>
                                    </p:animEffect>
                                  </p:childTnLst>
                                </p:cTn>
                              </p:par>
                              <p:par>
                                <p:cTn id="27" presetID="10" presetClass="entr" presetSubtype="0" fill="hold" grpId="0" nodeType="withEffect">
                                  <p:stCondLst>
                                    <p:cond delay="75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250"/>
                                        <p:tgtEl>
                                          <p:spTgt spid="53"/>
                                        </p:tgtEl>
                                      </p:cBhvr>
                                    </p:animEffect>
                                  </p:childTnLst>
                                </p:cTn>
                              </p:par>
                              <p:par>
                                <p:cTn id="30" presetID="10" presetClass="entr" presetSubtype="0" fill="hold" grpId="0" nodeType="withEffect">
                                  <p:stCondLst>
                                    <p:cond delay="100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250"/>
                                        <p:tgtEl>
                                          <p:spTgt spid="52"/>
                                        </p:tgtEl>
                                      </p:cBhvr>
                                    </p:animEffect>
                                  </p:childTnLst>
                                </p:cTn>
                              </p:par>
                            </p:childTnLst>
                          </p:cTn>
                        </p:par>
                        <p:par>
                          <p:cTn id="33" fill="hold">
                            <p:stCondLst>
                              <p:cond delay="1000"/>
                            </p:stCondLst>
                            <p:childTnLst>
                              <p:par>
                                <p:cTn id="34" presetID="26" presetClass="emph" presetSubtype="0" fill="hold" grpId="1" nodeType="afterEffect">
                                  <p:stCondLst>
                                    <p:cond delay="0"/>
                                  </p:stCondLst>
                                  <p:childTnLst>
                                    <p:animEffect transition="out" filter="fade">
                                      <p:cBhvr>
                                        <p:cTn id="35" dur="500" tmFilter="0, 0; .2, .5; .8, .5; 1, 0"/>
                                        <p:tgtEl>
                                          <p:spTgt spid="55"/>
                                        </p:tgtEl>
                                      </p:cBhvr>
                                    </p:animEffect>
                                    <p:animScale>
                                      <p:cBhvr>
                                        <p:cTn id="36" dur="250" autoRev="1" fill="hold"/>
                                        <p:tgtEl>
                                          <p:spTgt spid="55"/>
                                        </p:tgtEl>
                                      </p:cBhvr>
                                      <p:by x="105000" y="105000"/>
                                    </p:animScale>
                                  </p:childTnLst>
                                </p:cTn>
                              </p:par>
                            </p:childTnLst>
                          </p:cTn>
                        </p:par>
                        <p:par>
                          <p:cTn id="37" fill="hold">
                            <p:stCondLst>
                              <p:cond delay="1500"/>
                            </p:stCondLst>
                            <p:childTnLst>
                              <p:par>
                                <p:cTn id="38" presetID="2" presetClass="entr" presetSubtype="8"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par>
                          <p:cTn id="42" fill="hold">
                            <p:stCondLst>
                              <p:cond delay="2000"/>
                            </p:stCondLst>
                            <p:childTnLst>
                              <p:par>
                                <p:cTn id="43" presetID="14" presetClass="entr" presetSubtype="10" fill="hold" grpId="0" nodeType="after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randombar(horizontal)">
                                      <p:cBhvr>
                                        <p:cTn id="45" dur="500"/>
                                        <p:tgtEl>
                                          <p:spTgt spid="48"/>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randombar(horizontal)">
                                      <p:cBhvr>
                                        <p:cTn id="48" dur="500"/>
                                        <p:tgtEl>
                                          <p:spTgt spid="49"/>
                                        </p:tgtEl>
                                      </p:cBhvr>
                                    </p:animEffect>
                                  </p:childTnLst>
                                </p:cTn>
                              </p:par>
                            </p:childTnLst>
                          </p:cTn>
                        </p:par>
                        <p:par>
                          <p:cTn id="49" fill="hold">
                            <p:stCondLst>
                              <p:cond delay="2500"/>
                            </p:stCondLst>
                            <p:childTnLst>
                              <p:par>
                                <p:cTn id="50" presetID="26" presetClass="emph" presetSubtype="0" fill="hold" grpId="1" nodeType="afterEffect">
                                  <p:stCondLst>
                                    <p:cond delay="0"/>
                                  </p:stCondLst>
                                  <p:childTnLst>
                                    <p:animEffect transition="out" filter="fade">
                                      <p:cBhvr>
                                        <p:cTn id="51" dur="500" tmFilter="0, 0; .2, .5; .8, .5; 1, 0"/>
                                        <p:tgtEl>
                                          <p:spTgt spid="54"/>
                                        </p:tgtEl>
                                      </p:cBhvr>
                                    </p:animEffect>
                                    <p:animScale>
                                      <p:cBhvr>
                                        <p:cTn id="52" dur="250" autoRev="1" fill="hold"/>
                                        <p:tgtEl>
                                          <p:spTgt spid="54"/>
                                        </p:tgtEl>
                                      </p:cBhvr>
                                      <p:by x="105000" y="105000"/>
                                    </p:animScale>
                                  </p:childTnLst>
                                </p:cTn>
                              </p:par>
                            </p:childTnLst>
                          </p:cTn>
                        </p:par>
                        <p:par>
                          <p:cTn id="53" fill="hold">
                            <p:stCondLst>
                              <p:cond delay="3000"/>
                            </p:stCondLst>
                            <p:childTnLst>
                              <p:par>
                                <p:cTn id="54" presetID="2" presetClass="entr" presetSubtype="8"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additive="base">
                                        <p:cTn id="56" dur="500" fill="hold"/>
                                        <p:tgtEl>
                                          <p:spTgt spid="5"/>
                                        </p:tgtEl>
                                        <p:attrNameLst>
                                          <p:attrName>ppt_x</p:attrName>
                                        </p:attrNameLst>
                                      </p:cBhvr>
                                      <p:tavLst>
                                        <p:tav tm="0">
                                          <p:val>
                                            <p:strVal val="0-#ppt_w/2"/>
                                          </p:val>
                                        </p:tav>
                                        <p:tav tm="100000">
                                          <p:val>
                                            <p:strVal val="#ppt_x"/>
                                          </p:val>
                                        </p:tav>
                                      </p:tavLst>
                                    </p:anim>
                                    <p:anim calcmode="lin" valueType="num">
                                      <p:cBhvr additive="base">
                                        <p:cTn id="57" dur="500" fill="hold"/>
                                        <p:tgtEl>
                                          <p:spTgt spid="5"/>
                                        </p:tgtEl>
                                        <p:attrNameLst>
                                          <p:attrName>ppt_y</p:attrName>
                                        </p:attrNameLst>
                                      </p:cBhvr>
                                      <p:tavLst>
                                        <p:tav tm="0">
                                          <p:val>
                                            <p:strVal val="#ppt_y"/>
                                          </p:val>
                                        </p:tav>
                                        <p:tav tm="100000">
                                          <p:val>
                                            <p:strVal val="#ppt_y"/>
                                          </p:val>
                                        </p:tav>
                                      </p:tavLst>
                                    </p:anim>
                                  </p:childTnLst>
                                </p:cTn>
                              </p:par>
                            </p:childTnLst>
                          </p:cTn>
                        </p:par>
                        <p:par>
                          <p:cTn id="58" fill="hold">
                            <p:stCondLst>
                              <p:cond delay="3500"/>
                            </p:stCondLst>
                            <p:childTnLst>
                              <p:par>
                                <p:cTn id="59" presetID="14" presetClass="entr" presetSubtype="10" fill="hold" grpId="0" nodeType="after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randombar(horizontal)">
                                      <p:cBhvr>
                                        <p:cTn id="61" dur="500"/>
                                        <p:tgtEl>
                                          <p:spTgt spid="46"/>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randombar(horizontal)">
                                      <p:cBhvr>
                                        <p:cTn id="64" dur="500"/>
                                        <p:tgtEl>
                                          <p:spTgt spid="45"/>
                                        </p:tgtEl>
                                      </p:cBhvr>
                                    </p:animEffect>
                                  </p:childTnLst>
                                </p:cTn>
                              </p:par>
                            </p:childTnLst>
                          </p:cTn>
                        </p:par>
                        <p:par>
                          <p:cTn id="65" fill="hold">
                            <p:stCondLst>
                              <p:cond delay="4000"/>
                            </p:stCondLst>
                            <p:childTnLst>
                              <p:par>
                                <p:cTn id="66" presetID="26" presetClass="emph" presetSubtype="0" fill="hold" grpId="1" nodeType="afterEffect">
                                  <p:stCondLst>
                                    <p:cond delay="0"/>
                                  </p:stCondLst>
                                  <p:childTnLst>
                                    <p:animEffect transition="out" filter="fade">
                                      <p:cBhvr>
                                        <p:cTn id="67" dur="500" tmFilter="0, 0; .2, .5; .8, .5; 1, 0"/>
                                        <p:tgtEl>
                                          <p:spTgt spid="53"/>
                                        </p:tgtEl>
                                      </p:cBhvr>
                                    </p:animEffect>
                                    <p:animScale>
                                      <p:cBhvr>
                                        <p:cTn id="68" dur="250" autoRev="1" fill="hold"/>
                                        <p:tgtEl>
                                          <p:spTgt spid="53"/>
                                        </p:tgtEl>
                                      </p:cBhvr>
                                      <p:by x="105000" y="105000"/>
                                    </p:animScale>
                                  </p:childTnLst>
                                </p:cTn>
                              </p:par>
                            </p:childTnLst>
                          </p:cTn>
                        </p:par>
                        <p:par>
                          <p:cTn id="69" fill="hold">
                            <p:stCondLst>
                              <p:cond delay="4500"/>
                            </p:stCondLst>
                            <p:childTnLst>
                              <p:par>
                                <p:cTn id="70" presetID="2" presetClass="entr" presetSubtype="8" fill="hold" nodeType="afterEffect">
                                  <p:stCondLst>
                                    <p:cond delay="0"/>
                                  </p:stCondLst>
                                  <p:childTnLst>
                                    <p:set>
                                      <p:cBhvr>
                                        <p:cTn id="71" dur="1" fill="hold">
                                          <p:stCondLst>
                                            <p:cond delay="0"/>
                                          </p:stCondLst>
                                        </p:cTn>
                                        <p:tgtEl>
                                          <p:spTgt spid="6"/>
                                        </p:tgtEl>
                                        <p:attrNameLst>
                                          <p:attrName>style.visibility</p:attrName>
                                        </p:attrNameLst>
                                      </p:cBhvr>
                                      <p:to>
                                        <p:strVal val="visible"/>
                                      </p:to>
                                    </p:set>
                                    <p:anim calcmode="lin" valueType="num">
                                      <p:cBhvr additive="base">
                                        <p:cTn id="72" dur="500" fill="hold"/>
                                        <p:tgtEl>
                                          <p:spTgt spid="6"/>
                                        </p:tgtEl>
                                        <p:attrNameLst>
                                          <p:attrName>ppt_x</p:attrName>
                                        </p:attrNameLst>
                                      </p:cBhvr>
                                      <p:tavLst>
                                        <p:tav tm="0">
                                          <p:val>
                                            <p:strVal val="0-#ppt_w/2"/>
                                          </p:val>
                                        </p:tav>
                                        <p:tav tm="100000">
                                          <p:val>
                                            <p:strVal val="#ppt_x"/>
                                          </p:val>
                                        </p:tav>
                                      </p:tavLst>
                                    </p:anim>
                                    <p:anim calcmode="lin" valueType="num">
                                      <p:cBhvr additive="base">
                                        <p:cTn id="73" dur="500" fill="hold"/>
                                        <p:tgtEl>
                                          <p:spTgt spid="6"/>
                                        </p:tgtEl>
                                        <p:attrNameLst>
                                          <p:attrName>ppt_y</p:attrName>
                                        </p:attrNameLst>
                                      </p:cBhvr>
                                      <p:tavLst>
                                        <p:tav tm="0">
                                          <p:val>
                                            <p:strVal val="#ppt_y"/>
                                          </p:val>
                                        </p:tav>
                                        <p:tav tm="100000">
                                          <p:val>
                                            <p:strVal val="#ppt_y"/>
                                          </p:val>
                                        </p:tav>
                                      </p:tavLst>
                                    </p:anim>
                                  </p:childTnLst>
                                </p:cTn>
                              </p:par>
                            </p:childTnLst>
                          </p:cTn>
                        </p:par>
                        <p:par>
                          <p:cTn id="74" fill="hold">
                            <p:stCondLst>
                              <p:cond delay="5000"/>
                            </p:stCondLst>
                            <p:childTnLst>
                              <p:par>
                                <p:cTn id="75" presetID="14" presetClass="entr" presetSubtype="10" fill="hold" grpId="0" nodeType="after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randombar(horizontal)">
                                      <p:cBhvr>
                                        <p:cTn id="77" dur="500"/>
                                        <p:tgtEl>
                                          <p:spTgt spid="42"/>
                                        </p:tgtEl>
                                      </p:cBhvr>
                                    </p:animEffect>
                                  </p:childTnLst>
                                </p:cTn>
                              </p:par>
                              <p:par>
                                <p:cTn id="78" presetID="14" presetClass="entr" presetSubtype="10" fill="hold" grpId="0" nodeType="with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randombar(horizontal)">
                                      <p:cBhvr>
                                        <p:cTn id="80" dur="500"/>
                                        <p:tgtEl>
                                          <p:spTgt spid="43"/>
                                        </p:tgtEl>
                                      </p:cBhvr>
                                    </p:animEffect>
                                  </p:childTnLst>
                                </p:cTn>
                              </p:par>
                            </p:childTnLst>
                          </p:cTn>
                        </p:par>
                        <p:par>
                          <p:cTn id="81" fill="hold">
                            <p:stCondLst>
                              <p:cond delay="5500"/>
                            </p:stCondLst>
                            <p:childTnLst>
                              <p:par>
                                <p:cTn id="82" presetID="26" presetClass="emph" presetSubtype="0" fill="hold" grpId="1" nodeType="afterEffect">
                                  <p:stCondLst>
                                    <p:cond delay="0"/>
                                  </p:stCondLst>
                                  <p:childTnLst>
                                    <p:animEffect transition="out" filter="fade">
                                      <p:cBhvr>
                                        <p:cTn id="83" dur="500" tmFilter="0, 0; .2, .5; .8, .5; 1, 0"/>
                                        <p:tgtEl>
                                          <p:spTgt spid="52"/>
                                        </p:tgtEl>
                                      </p:cBhvr>
                                    </p:animEffect>
                                    <p:animScale>
                                      <p:cBhvr>
                                        <p:cTn id="84" dur="250" autoRev="1" fill="hold"/>
                                        <p:tgtEl>
                                          <p:spTgt spid="52"/>
                                        </p:tgtEl>
                                      </p:cBhvr>
                                      <p:by x="105000" y="105000"/>
                                    </p:animScale>
                                  </p:childTnLst>
                                </p:cTn>
                              </p:par>
                            </p:childTnLst>
                          </p:cTn>
                        </p:par>
                        <p:par>
                          <p:cTn id="85" fill="hold">
                            <p:stCondLst>
                              <p:cond delay="6000"/>
                            </p:stCondLst>
                            <p:childTnLst>
                              <p:par>
                                <p:cTn id="86" presetID="2" presetClass="entr" presetSubtype="8" fill="hold" nodeType="afterEffect">
                                  <p:stCondLst>
                                    <p:cond delay="0"/>
                                  </p:stCondLst>
                                  <p:childTnLst>
                                    <p:set>
                                      <p:cBhvr>
                                        <p:cTn id="87" dur="1" fill="hold">
                                          <p:stCondLst>
                                            <p:cond delay="0"/>
                                          </p:stCondLst>
                                        </p:cTn>
                                        <p:tgtEl>
                                          <p:spTgt spid="7"/>
                                        </p:tgtEl>
                                        <p:attrNameLst>
                                          <p:attrName>style.visibility</p:attrName>
                                        </p:attrNameLst>
                                      </p:cBhvr>
                                      <p:to>
                                        <p:strVal val="visible"/>
                                      </p:to>
                                    </p:set>
                                    <p:anim calcmode="lin" valueType="num">
                                      <p:cBhvr additive="base">
                                        <p:cTn id="88" dur="500" fill="hold"/>
                                        <p:tgtEl>
                                          <p:spTgt spid="7"/>
                                        </p:tgtEl>
                                        <p:attrNameLst>
                                          <p:attrName>ppt_x</p:attrName>
                                        </p:attrNameLst>
                                      </p:cBhvr>
                                      <p:tavLst>
                                        <p:tav tm="0">
                                          <p:val>
                                            <p:strVal val="0-#ppt_w/2"/>
                                          </p:val>
                                        </p:tav>
                                        <p:tav tm="100000">
                                          <p:val>
                                            <p:strVal val="#ppt_x"/>
                                          </p:val>
                                        </p:tav>
                                      </p:tavLst>
                                    </p:anim>
                                    <p:anim calcmode="lin" valueType="num">
                                      <p:cBhvr additive="base">
                                        <p:cTn id="89" dur="500" fill="hold"/>
                                        <p:tgtEl>
                                          <p:spTgt spid="7"/>
                                        </p:tgtEl>
                                        <p:attrNameLst>
                                          <p:attrName>ppt_y</p:attrName>
                                        </p:attrNameLst>
                                      </p:cBhvr>
                                      <p:tavLst>
                                        <p:tav tm="0">
                                          <p:val>
                                            <p:strVal val="#ppt_y"/>
                                          </p:val>
                                        </p:tav>
                                        <p:tav tm="100000">
                                          <p:val>
                                            <p:strVal val="#ppt_y"/>
                                          </p:val>
                                        </p:tav>
                                      </p:tavLst>
                                    </p:anim>
                                  </p:childTnLst>
                                </p:cTn>
                              </p:par>
                            </p:childTnLst>
                          </p:cTn>
                        </p:par>
                        <p:par>
                          <p:cTn id="90" fill="hold">
                            <p:stCondLst>
                              <p:cond delay="6500"/>
                            </p:stCondLst>
                            <p:childTnLst>
                              <p:par>
                                <p:cTn id="91" presetID="14" presetClass="entr" presetSubtype="10" fill="hold" grpId="0" nodeType="afterEffect">
                                  <p:stCondLst>
                                    <p:cond delay="0"/>
                                  </p:stCondLst>
                                  <p:childTnLst>
                                    <p:set>
                                      <p:cBhvr>
                                        <p:cTn id="92" dur="1" fill="hold">
                                          <p:stCondLst>
                                            <p:cond delay="0"/>
                                          </p:stCondLst>
                                        </p:cTn>
                                        <p:tgtEl>
                                          <p:spTgt spid="94"/>
                                        </p:tgtEl>
                                        <p:attrNameLst>
                                          <p:attrName>style.visibility</p:attrName>
                                        </p:attrNameLst>
                                      </p:cBhvr>
                                      <p:to>
                                        <p:strVal val="visible"/>
                                      </p:to>
                                    </p:set>
                                    <p:animEffect transition="in" filter="randombar(horizontal)">
                                      <p:cBhvr>
                                        <p:cTn id="93" dur="500"/>
                                        <p:tgtEl>
                                          <p:spTgt spid="94"/>
                                        </p:tgtEl>
                                      </p:cBhvr>
                                    </p:animEffect>
                                  </p:childTnLst>
                                </p:cTn>
                              </p:par>
                              <p:par>
                                <p:cTn id="94" presetID="14" presetClass="entr" presetSubtype="10" fill="hold" grpId="0" nodeType="withEffect">
                                  <p:stCondLst>
                                    <p:cond delay="0"/>
                                  </p:stCondLst>
                                  <p:childTnLst>
                                    <p:set>
                                      <p:cBhvr>
                                        <p:cTn id="95" dur="1" fill="hold">
                                          <p:stCondLst>
                                            <p:cond delay="0"/>
                                          </p:stCondLst>
                                        </p:cTn>
                                        <p:tgtEl>
                                          <p:spTgt spid="166"/>
                                        </p:tgtEl>
                                        <p:attrNameLst>
                                          <p:attrName>style.visibility</p:attrName>
                                        </p:attrNameLst>
                                      </p:cBhvr>
                                      <p:to>
                                        <p:strVal val="visible"/>
                                      </p:to>
                                    </p:set>
                                    <p:animEffect transition="in" filter="randombar(horizontal)">
                                      <p:cBhvr>
                                        <p:cTn id="96"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0" grpId="0" animBg="1"/>
      <p:bldP spid="64" grpId="0" animBg="1"/>
      <p:bldP spid="67" grpId="0" animBg="1"/>
      <p:bldP spid="52" grpId="0" animBg="1"/>
      <p:bldP spid="52" grpId="1" animBg="1"/>
      <p:bldP spid="53" grpId="0" animBg="1"/>
      <p:bldP spid="53" grpId="1" animBg="1"/>
      <p:bldP spid="54" grpId="0" animBg="1"/>
      <p:bldP spid="54" grpId="1" animBg="1"/>
      <p:bldP spid="55" grpId="0" animBg="1"/>
      <p:bldP spid="55" grpId="1" animBg="1"/>
      <p:bldP spid="120" grpId="0"/>
      <p:bldP spid="94" grpId="0"/>
      <p:bldP spid="166" grpId="0"/>
      <p:bldP spid="42" grpId="0"/>
      <p:bldP spid="43" grpId="0"/>
      <p:bldP spid="45" grpId="0"/>
      <p:bldP spid="46" grpId="0"/>
      <p:bldP spid="48" grpId="0"/>
      <p:bldP spid="4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266945" y="3629018"/>
            <a:ext cx="4948941" cy="3256366"/>
          </a:xfrm>
          <a:prstGeom prst="rect">
            <a:avLst/>
          </a:prstGeom>
        </p:spPr>
      </p:pic>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4646" y="1357717"/>
            <a:ext cx="1265030" cy="1076037"/>
          </a:xfrm>
          <a:prstGeom prst="rect">
            <a:avLst/>
          </a:prstGeom>
        </p:spPr>
      </p:pic>
      <p:sp>
        <p:nvSpPr>
          <p:cNvPr id="7" name="TextBox 6"/>
          <p:cNvSpPr txBox="1"/>
          <p:nvPr/>
        </p:nvSpPr>
        <p:spPr>
          <a:xfrm>
            <a:off x="3604554" y="1847731"/>
            <a:ext cx="4968604" cy="646331"/>
          </a:xfrm>
          <a:prstGeom prst="rect">
            <a:avLst/>
          </a:prstGeom>
          <a:noFill/>
        </p:spPr>
        <p:txBody>
          <a:bodyPr wrap="square" rtlCol="0">
            <a:spAutoFit/>
          </a:bodyPr>
          <a:lstStyle>
            <a:defPPr>
              <a:defRPr lang="zh-CN"/>
            </a:defPPr>
            <a:lvl1pPr algn="ctr">
              <a:defRPr sz="8800" b="1" spc="79">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mn-ea"/>
                <a:cs typeface="+mn-ea"/>
              </a:defRPr>
            </a:lvl1pPr>
          </a:lstStyle>
          <a:p>
            <a:r>
              <a:rPr lang="en-US" altLang="zh-CN" sz="3600" b="0" dirty="0">
                <a:solidFill>
                  <a:schemeClr val="tx2"/>
                </a:solidFill>
              </a:rPr>
              <a:t>PART 01</a:t>
            </a:r>
            <a:endParaRPr lang="zh-CN" altLang="en-US" sz="3600" b="0" dirty="0">
              <a:solidFill>
                <a:schemeClr val="tx2"/>
              </a:solidFill>
            </a:endParaRPr>
          </a:p>
        </p:txBody>
      </p:sp>
      <p:sp>
        <p:nvSpPr>
          <p:cNvPr id="8" name="TextBox 7"/>
          <p:cNvSpPr txBox="1"/>
          <p:nvPr/>
        </p:nvSpPr>
        <p:spPr>
          <a:xfrm>
            <a:off x="3604554" y="2365573"/>
            <a:ext cx="4968604" cy="923330"/>
          </a:xfrm>
          <a:prstGeom prst="rect">
            <a:avLst/>
          </a:prstGeom>
          <a:noFill/>
        </p:spPr>
        <p:txBody>
          <a:bodyPr wrap="square" rtlCol="0">
            <a:spAutoFit/>
          </a:bodyPr>
          <a:lstStyle>
            <a:defPPr>
              <a:defRPr lang="zh-CN"/>
            </a:defPPr>
            <a:lvl1pPr algn="ctr">
              <a:defRPr sz="8800" b="1" spc="79">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atin typeface="+mn-ea"/>
                <a:cs typeface="+mn-ea"/>
              </a:defRPr>
            </a:lvl1pPr>
          </a:lstStyle>
          <a:p>
            <a:r>
              <a:rPr lang="zh-CN" altLang="en-US" sz="5400" dirty="0" smtClean="0">
                <a:solidFill>
                  <a:schemeClr val="tx2"/>
                </a:solidFill>
              </a:rPr>
              <a:t>输入标题文字</a:t>
            </a:r>
            <a:endParaRPr lang="zh-CN" altLang="en-US" sz="5400" dirty="0">
              <a:solidFill>
                <a:schemeClr val="tx2"/>
              </a:solidFill>
            </a:endParaRPr>
          </a:p>
        </p:txBody>
      </p:sp>
      <p:sp>
        <p:nvSpPr>
          <p:cNvPr id="9" name="TextBox 8"/>
          <p:cNvSpPr txBox="1"/>
          <p:nvPr/>
        </p:nvSpPr>
        <p:spPr>
          <a:xfrm>
            <a:off x="2698130" y="3288903"/>
            <a:ext cx="6781452" cy="500137"/>
          </a:xfrm>
          <a:prstGeom prst="rect">
            <a:avLst/>
          </a:prstGeom>
          <a:noFill/>
        </p:spPr>
        <p:txBody>
          <a:bodyPr wrap="square" lIns="68580" tIns="34290" rIns="68580" bIns="3429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zh-CN" sz="1400" dirty="0"/>
              <a:t>Chinadaily.com.cn is the largest English portal in China, providing news, business information, BBS, learning materials. The Website has channels as China,</a:t>
            </a:r>
            <a:endParaRPr lang="id-ID" altLang="zh-CN" sz="1100" dirty="0">
              <a:latin typeface="Lato" panose="020F0502020204030203" pitchFamily="34" charset="0"/>
              <a:ea typeface="Clear Sans Light" pitchFamily="34" charset="0"/>
              <a:cs typeface="Clear Sans Light"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400"/>
                                        <p:tgtEl>
                                          <p:spTgt spid="13"/>
                                        </p:tgtEl>
                                      </p:cBhvr>
                                    </p:animEffect>
                                  </p:childTnLst>
                                </p:cTn>
                              </p:par>
                            </p:childTnLst>
                          </p:cTn>
                        </p:par>
                        <p:par>
                          <p:cTn id="14" fill="hold">
                            <p:stCondLst>
                              <p:cond delay="25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3500"/>
                            </p:stCondLst>
                            <p:childTnLst>
                              <p:par>
                                <p:cTn id="26" presetID="22" presetClass="entr" presetSubtype="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992353" y="5302950"/>
            <a:ext cx="8169717" cy="646331"/>
          </a:xfrm>
          <a:prstGeom prst="rect">
            <a:avLst/>
          </a:prstGeom>
          <a:noFill/>
        </p:spPr>
        <p:txBody>
          <a:bodyPr wrap="square" lIns="0" tIns="0" rIns="0" bIns="0" rtlCol="0">
            <a:spAutoFit/>
          </a:bodyPr>
          <a:lstStyle/>
          <a:p>
            <a:pPr algn="just"/>
            <a:r>
              <a:rPr lang="zh-CN" altLang="en-US" sz="1400" dirty="0" smtClean="0">
                <a:solidFill>
                  <a:schemeClr val="tx1">
                    <a:lumMod val="65000"/>
                    <a:lumOff val="35000"/>
                  </a:schemeClr>
                </a:solidFill>
                <a:latin typeface="Impact MT Std" panose="020B0806030902050204" pitchFamily="34" charset="0"/>
                <a:ea typeface="微软雅黑" panose="020B0503020204020204" pitchFamily="34" charset="-122"/>
              </a:rPr>
              <a:t>点击输入简要文字解说，解说文字尽量概括精炼，不用多余的文字修饰，简洁精准的 解说所提炼的核心概念。点击输入简要文字解说，解说文字尽量概括精炼，不用多余的文字修饰，简洁精准的 解说所提炼的核心概念。</a:t>
            </a:r>
            <a:endParaRPr lang="zh-CN" altLang="en-US" sz="1400" dirty="0" smtClean="0">
              <a:solidFill>
                <a:schemeClr val="tx1">
                  <a:lumMod val="65000"/>
                  <a:lumOff val="35000"/>
                </a:schemeClr>
              </a:solidFill>
              <a:latin typeface="Impact MT Std" panose="020B0806030902050204" pitchFamily="34" charset="0"/>
              <a:ea typeface="微软雅黑" panose="020B0503020204020204" pitchFamily="34" charset="-122"/>
            </a:endParaRPr>
          </a:p>
        </p:txBody>
      </p:sp>
      <p:sp>
        <p:nvSpPr>
          <p:cNvPr id="14" name="TextBox 13"/>
          <p:cNvSpPr txBox="1"/>
          <p:nvPr/>
        </p:nvSpPr>
        <p:spPr>
          <a:xfrm>
            <a:off x="5080376" y="4868000"/>
            <a:ext cx="2058539" cy="276999"/>
          </a:xfrm>
          <a:prstGeom prst="rect">
            <a:avLst/>
          </a:prstGeom>
          <a:noFill/>
        </p:spPr>
        <p:txBody>
          <a:bodyPr wrap="square" lIns="0" tIns="0" rIns="0" bIns="0" rtlCol="0">
            <a:spAutoFit/>
          </a:bodyPr>
          <a:lstStyle/>
          <a:p>
            <a:r>
              <a:rPr lang="zh-CN" altLang="en-US" b="1" dirty="0" smtClean="0">
                <a:solidFill>
                  <a:schemeClr val="tx1">
                    <a:lumMod val="65000"/>
                    <a:lumOff val="35000"/>
                  </a:schemeClr>
                </a:solidFill>
                <a:latin typeface="Impact MT Std" panose="020B0806030902050204" pitchFamily="34" charset="0"/>
                <a:ea typeface="微软雅黑" panose="020B0503020204020204" pitchFamily="34" charset="-122"/>
              </a:rPr>
              <a:t>点击输入标题文本</a:t>
            </a:r>
            <a:endParaRPr lang="zh-CN" altLang="en-US" b="1" dirty="0">
              <a:solidFill>
                <a:schemeClr val="tx1">
                  <a:lumMod val="65000"/>
                  <a:lumOff val="35000"/>
                </a:schemeClr>
              </a:solidFill>
              <a:latin typeface="Impact MT Std" panose="020B0806030902050204" pitchFamily="34" charset="0"/>
              <a:ea typeface="微软雅黑" panose="020B0503020204020204" pitchFamily="34" charset="-122"/>
            </a:endParaRPr>
          </a:p>
        </p:txBody>
      </p:sp>
      <p:sp>
        <p:nvSpPr>
          <p:cNvPr id="15" name="Oval 12"/>
          <p:cNvSpPr/>
          <p:nvPr/>
        </p:nvSpPr>
        <p:spPr>
          <a:xfrm>
            <a:off x="1839415" y="1641574"/>
            <a:ext cx="1572598" cy="1573212"/>
          </a:xfrm>
          <a:prstGeom prst="ellipse">
            <a:avLst/>
          </a:prstGeom>
          <a:noFill/>
          <a:ln w="101600" cap="rnd" cmpd="sng">
            <a:solidFill>
              <a:schemeClr val="bg1">
                <a:lumMod val="85000"/>
              </a:schemeClr>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a:solidFill>
                <a:srgbClr val="FFFFFF"/>
              </a:solidFill>
            </a:endParaRPr>
          </a:p>
        </p:txBody>
      </p:sp>
      <p:sp>
        <p:nvSpPr>
          <p:cNvPr id="16" name="Oval 13"/>
          <p:cNvSpPr/>
          <p:nvPr/>
        </p:nvSpPr>
        <p:spPr>
          <a:xfrm>
            <a:off x="2037775" y="1840011"/>
            <a:ext cx="1175879" cy="11763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b="1" dirty="0">
                <a:solidFill>
                  <a:schemeClr val="bg1"/>
                </a:solidFill>
                <a:latin typeface="Impact MT Std" panose="020B0806030902050204" pitchFamily="34" charset="0"/>
                <a:ea typeface="Open Sans" panose="020B0606030504020204" pitchFamily="34" charset="0"/>
                <a:cs typeface="Open Sans" panose="020B0606030504020204" pitchFamily="34" charset="0"/>
              </a:rPr>
              <a:t>80</a:t>
            </a:r>
            <a:r>
              <a:rPr lang="en-US" sz="2400" b="1" dirty="0" smtClean="0">
                <a:solidFill>
                  <a:schemeClr val="bg1"/>
                </a:solidFill>
                <a:latin typeface="Impact MT Std" panose="020B0806030902050204" pitchFamily="34" charset="0"/>
                <a:ea typeface="Open Sans" panose="020B0606030504020204" pitchFamily="34" charset="0"/>
                <a:cs typeface="Open Sans" panose="020B0606030504020204" pitchFamily="34" charset="0"/>
              </a:rPr>
              <a:t>%</a:t>
            </a:r>
            <a:endParaRPr lang="en-US" sz="2400" b="1" dirty="0">
              <a:solidFill>
                <a:schemeClr val="bg1"/>
              </a:solidFill>
              <a:latin typeface="Impact MT Std" panose="020B0806030902050204" pitchFamily="34" charset="0"/>
              <a:ea typeface="Open Sans" panose="020B0606030504020204" pitchFamily="34" charset="0"/>
              <a:cs typeface="Open Sans" panose="020B0606030504020204" pitchFamily="34" charset="0"/>
            </a:endParaRPr>
          </a:p>
        </p:txBody>
      </p:sp>
      <p:sp>
        <p:nvSpPr>
          <p:cNvPr id="17" name="Arc 14"/>
          <p:cNvSpPr/>
          <p:nvPr/>
        </p:nvSpPr>
        <p:spPr>
          <a:xfrm>
            <a:off x="1839415" y="1641574"/>
            <a:ext cx="1572598" cy="1573212"/>
          </a:xfrm>
          <a:prstGeom prst="arc">
            <a:avLst>
              <a:gd name="adj1" fmla="val 16018236"/>
              <a:gd name="adj2" fmla="val 9832525"/>
            </a:avLst>
          </a:prstGeom>
          <a:noFill/>
          <a:ln w="101600" cap="rnd" cmpd="sng">
            <a:solidFill>
              <a:schemeClr val="accent4"/>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Oval 18"/>
          <p:cNvSpPr/>
          <p:nvPr/>
        </p:nvSpPr>
        <p:spPr>
          <a:xfrm>
            <a:off x="4221794" y="1641574"/>
            <a:ext cx="1572598" cy="1573212"/>
          </a:xfrm>
          <a:prstGeom prst="ellipse">
            <a:avLst/>
          </a:prstGeom>
          <a:noFill/>
          <a:ln w="101600" cap="rnd" cmpd="sng">
            <a:solidFill>
              <a:schemeClr val="bg1">
                <a:lumMod val="85000"/>
              </a:schemeClr>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a:solidFill>
                <a:srgbClr val="FFFFFF"/>
              </a:solidFill>
            </a:endParaRPr>
          </a:p>
        </p:txBody>
      </p:sp>
      <p:sp>
        <p:nvSpPr>
          <p:cNvPr id="19" name="Oval 19"/>
          <p:cNvSpPr/>
          <p:nvPr/>
        </p:nvSpPr>
        <p:spPr>
          <a:xfrm>
            <a:off x="4420153" y="1840011"/>
            <a:ext cx="1175879" cy="117633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b="1" dirty="0">
                <a:solidFill>
                  <a:schemeClr val="bg1"/>
                </a:solidFill>
                <a:latin typeface="Impact MT Std" panose="020B0806030902050204" pitchFamily="34" charset="0"/>
                <a:ea typeface="Open Sans" panose="020B0606030504020204" pitchFamily="34" charset="0"/>
                <a:cs typeface="Open Sans" panose="020B0606030504020204" pitchFamily="34" charset="0"/>
              </a:rPr>
              <a:t>50</a:t>
            </a:r>
            <a:r>
              <a:rPr lang="en-US" sz="2400" b="1" dirty="0" smtClean="0">
                <a:solidFill>
                  <a:schemeClr val="bg1"/>
                </a:solidFill>
                <a:latin typeface="Impact MT Std" panose="020B0806030902050204" pitchFamily="34" charset="0"/>
                <a:ea typeface="Open Sans" panose="020B0606030504020204" pitchFamily="34" charset="0"/>
                <a:cs typeface="Open Sans" panose="020B0606030504020204" pitchFamily="34" charset="0"/>
              </a:rPr>
              <a:t>%</a:t>
            </a:r>
            <a:endParaRPr lang="en-US" sz="2400" b="1" dirty="0">
              <a:solidFill>
                <a:schemeClr val="bg1"/>
              </a:solidFill>
              <a:latin typeface="Impact MT Std" panose="020B0806030902050204" pitchFamily="34" charset="0"/>
              <a:ea typeface="Open Sans" panose="020B0606030504020204" pitchFamily="34" charset="0"/>
              <a:cs typeface="Open Sans" panose="020B0606030504020204" pitchFamily="34" charset="0"/>
            </a:endParaRPr>
          </a:p>
        </p:txBody>
      </p:sp>
      <p:sp>
        <p:nvSpPr>
          <p:cNvPr id="20" name="Arc 20"/>
          <p:cNvSpPr/>
          <p:nvPr/>
        </p:nvSpPr>
        <p:spPr>
          <a:xfrm>
            <a:off x="4221794" y="1641574"/>
            <a:ext cx="1572598" cy="1573212"/>
          </a:xfrm>
          <a:prstGeom prst="arc">
            <a:avLst>
              <a:gd name="adj1" fmla="val 16018236"/>
              <a:gd name="adj2" fmla="val 5788795"/>
            </a:avLst>
          </a:prstGeom>
          <a:noFill/>
          <a:ln w="101600" cap="rnd" cmpd="sng">
            <a:solidFill>
              <a:schemeClr val="accent3"/>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Oval 22"/>
          <p:cNvSpPr/>
          <p:nvPr/>
        </p:nvSpPr>
        <p:spPr>
          <a:xfrm>
            <a:off x="6597129" y="1641574"/>
            <a:ext cx="1572599" cy="1573212"/>
          </a:xfrm>
          <a:prstGeom prst="ellipse">
            <a:avLst/>
          </a:prstGeom>
          <a:noFill/>
          <a:ln w="101600" cap="rnd" cmpd="sng">
            <a:solidFill>
              <a:schemeClr val="bg1">
                <a:lumMod val="85000"/>
              </a:schemeClr>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a:solidFill>
                <a:srgbClr val="FFFFFF"/>
              </a:solidFill>
            </a:endParaRPr>
          </a:p>
        </p:txBody>
      </p:sp>
      <p:sp>
        <p:nvSpPr>
          <p:cNvPr id="22" name="Oval 23"/>
          <p:cNvSpPr/>
          <p:nvPr/>
        </p:nvSpPr>
        <p:spPr>
          <a:xfrm>
            <a:off x="6795490" y="1840011"/>
            <a:ext cx="1175878" cy="11763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b="1" dirty="0">
                <a:solidFill>
                  <a:schemeClr val="bg1"/>
                </a:solidFill>
                <a:latin typeface="Impact MT Std" panose="020B0806030902050204" pitchFamily="34" charset="0"/>
                <a:ea typeface="Open Sans" panose="020B0606030504020204" pitchFamily="34" charset="0"/>
                <a:cs typeface="Open Sans" panose="020B0606030504020204" pitchFamily="34" charset="0"/>
              </a:rPr>
              <a:t>45</a:t>
            </a:r>
            <a:r>
              <a:rPr lang="en-US" sz="2400" b="1" dirty="0" smtClean="0">
                <a:solidFill>
                  <a:schemeClr val="bg1"/>
                </a:solidFill>
                <a:latin typeface="Impact MT Std" panose="020B0806030902050204" pitchFamily="34" charset="0"/>
                <a:ea typeface="Open Sans" panose="020B0606030504020204" pitchFamily="34" charset="0"/>
                <a:cs typeface="Open Sans" panose="020B0606030504020204" pitchFamily="34" charset="0"/>
              </a:rPr>
              <a:t>%</a:t>
            </a:r>
            <a:endParaRPr lang="en-US" sz="2400" b="1" dirty="0">
              <a:solidFill>
                <a:schemeClr val="bg1"/>
              </a:solidFill>
              <a:latin typeface="Impact MT Std" panose="020B0806030902050204" pitchFamily="34" charset="0"/>
              <a:ea typeface="Open Sans" panose="020B0606030504020204" pitchFamily="34" charset="0"/>
              <a:cs typeface="Open Sans" panose="020B0606030504020204" pitchFamily="34" charset="0"/>
            </a:endParaRPr>
          </a:p>
        </p:txBody>
      </p:sp>
      <p:sp>
        <p:nvSpPr>
          <p:cNvPr id="23" name="Arc 24"/>
          <p:cNvSpPr/>
          <p:nvPr/>
        </p:nvSpPr>
        <p:spPr>
          <a:xfrm>
            <a:off x="6597129" y="1641574"/>
            <a:ext cx="1572599" cy="1573212"/>
          </a:xfrm>
          <a:prstGeom prst="arc">
            <a:avLst>
              <a:gd name="adj1" fmla="val 16018236"/>
              <a:gd name="adj2" fmla="val 3132458"/>
            </a:avLst>
          </a:prstGeom>
          <a:noFill/>
          <a:ln w="101600" cap="rnd" cmpd="sng">
            <a:solidFill>
              <a:schemeClr val="accent2"/>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 name="Oval 26"/>
          <p:cNvSpPr/>
          <p:nvPr/>
        </p:nvSpPr>
        <p:spPr>
          <a:xfrm>
            <a:off x="8941944" y="1641574"/>
            <a:ext cx="1572599" cy="1573212"/>
          </a:xfrm>
          <a:prstGeom prst="ellipse">
            <a:avLst/>
          </a:prstGeom>
          <a:noFill/>
          <a:ln w="101600" cap="rnd" cmpd="sng">
            <a:solidFill>
              <a:schemeClr val="bg1">
                <a:lumMod val="85000"/>
              </a:schemeClr>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a:solidFill>
                <a:srgbClr val="FFFFFF"/>
              </a:solidFill>
            </a:endParaRPr>
          </a:p>
        </p:txBody>
      </p:sp>
      <p:sp>
        <p:nvSpPr>
          <p:cNvPr id="25" name="Oval 27"/>
          <p:cNvSpPr/>
          <p:nvPr/>
        </p:nvSpPr>
        <p:spPr>
          <a:xfrm>
            <a:off x="9140305" y="1840011"/>
            <a:ext cx="1175878" cy="11763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b="1" dirty="0">
                <a:solidFill>
                  <a:schemeClr val="bg1"/>
                </a:solidFill>
                <a:latin typeface="Impact MT Std" panose="020B0806030902050204" pitchFamily="34" charset="0"/>
                <a:ea typeface="Open Sans" panose="020B0606030504020204" pitchFamily="34" charset="0"/>
                <a:cs typeface="Open Sans" panose="020B0606030504020204" pitchFamily="34" charset="0"/>
              </a:rPr>
              <a:t>90</a:t>
            </a:r>
            <a:r>
              <a:rPr lang="en-US" sz="2400" b="1" dirty="0" smtClean="0">
                <a:solidFill>
                  <a:schemeClr val="bg1"/>
                </a:solidFill>
                <a:latin typeface="Impact MT Std" panose="020B0806030902050204" pitchFamily="34" charset="0"/>
                <a:ea typeface="Open Sans" panose="020B0606030504020204" pitchFamily="34" charset="0"/>
                <a:cs typeface="Open Sans" panose="020B0606030504020204" pitchFamily="34" charset="0"/>
              </a:rPr>
              <a:t>%</a:t>
            </a:r>
            <a:endParaRPr lang="en-US" sz="2400" b="1" dirty="0">
              <a:solidFill>
                <a:schemeClr val="bg1"/>
              </a:solidFill>
              <a:latin typeface="Impact MT Std" panose="020B0806030902050204" pitchFamily="34" charset="0"/>
              <a:ea typeface="Open Sans" panose="020B0606030504020204" pitchFamily="34" charset="0"/>
              <a:cs typeface="Open Sans" panose="020B0606030504020204" pitchFamily="34" charset="0"/>
            </a:endParaRPr>
          </a:p>
        </p:txBody>
      </p:sp>
      <p:sp>
        <p:nvSpPr>
          <p:cNvPr id="26" name="Arc 28"/>
          <p:cNvSpPr/>
          <p:nvPr/>
        </p:nvSpPr>
        <p:spPr>
          <a:xfrm>
            <a:off x="8941944" y="1641574"/>
            <a:ext cx="1572599" cy="1573212"/>
          </a:xfrm>
          <a:prstGeom prst="arc">
            <a:avLst>
              <a:gd name="adj1" fmla="val 16018236"/>
              <a:gd name="adj2" fmla="val 13285852"/>
            </a:avLst>
          </a:prstGeom>
          <a:noFill/>
          <a:ln w="101600" cap="rnd" cmpd="sng">
            <a:solidFill>
              <a:schemeClr val="accent1"/>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TextBox 26"/>
          <p:cNvSpPr txBox="1"/>
          <p:nvPr/>
        </p:nvSpPr>
        <p:spPr>
          <a:xfrm>
            <a:off x="1560473" y="3513783"/>
            <a:ext cx="2194655" cy="1015663"/>
          </a:xfrm>
          <a:prstGeom prst="rect">
            <a:avLst/>
          </a:prstGeom>
          <a:noFill/>
        </p:spPr>
        <p:txBody>
          <a:bodyPr>
            <a:spAutoFit/>
          </a:bodyPr>
          <a:lstStyle/>
          <a:p>
            <a:pPr algn="ctr">
              <a:defRPr/>
            </a:pPr>
            <a:r>
              <a:rPr lang="zh-CN" altLang="en-US" b="1" dirty="0" smtClean="0">
                <a:solidFill>
                  <a:schemeClr val="tx1">
                    <a:lumMod val="65000"/>
                    <a:lumOff val="35000"/>
                  </a:schemeClr>
                </a:solidFill>
                <a:latin typeface="Impact MT Std" panose="020B0806030902050204" pitchFamily="34" charset="0"/>
                <a:ea typeface="微软雅黑" panose="020B0503020204020204" pitchFamily="34" charset="-122"/>
              </a:rPr>
              <a:t>项目一</a:t>
            </a:r>
            <a:endPar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请</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在此处输入详细的文字介绍信息和介表达图表的含义表达图表的含义</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8" name="TextBox 27"/>
          <p:cNvSpPr txBox="1"/>
          <p:nvPr/>
        </p:nvSpPr>
        <p:spPr>
          <a:xfrm>
            <a:off x="3910765" y="3513783"/>
            <a:ext cx="2194655" cy="1015663"/>
          </a:xfrm>
          <a:prstGeom prst="rect">
            <a:avLst/>
          </a:prstGeom>
          <a:noFill/>
        </p:spPr>
        <p:txBody>
          <a:bodyPr>
            <a:spAutoFit/>
          </a:bodyPr>
          <a:lstStyle/>
          <a:p>
            <a:pPr algn="ctr">
              <a:defRPr/>
            </a:pPr>
            <a:r>
              <a:rPr lang="zh-CN" altLang="en-US" b="1" dirty="0" smtClean="0">
                <a:solidFill>
                  <a:schemeClr val="tx1">
                    <a:lumMod val="65000"/>
                    <a:lumOff val="35000"/>
                  </a:schemeClr>
                </a:solidFill>
                <a:latin typeface="Impact MT Std" panose="020B0806030902050204" pitchFamily="34" charset="0"/>
                <a:ea typeface="微软雅黑" panose="020B0503020204020204" pitchFamily="34" charset="-122"/>
              </a:rPr>
              <a:t>项目二</a:t>
            </a:r>
            <a:endPar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请</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在此处输入详细的文字介绍信息和介表达图表的含义表达图表的含义</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9" name="TextBox 28"/>
          <p:cNvSpPr txBox="1"/>
          <p:nvPr/>
        </p:nvSpPr>
        <p:spPr>
          <a:xfrm>
            <a:off x="6286101" y="3513783"/>
            <a:ext cx="2194656" cy="1015663"/>
          </a:xfrm>
          <a:prstGeom prst="rect">
            <a:avLst/>
          </a:prstGeom>
          <a:noFill/>
        </p:spPr>
        <p:txBody>
          <a:bodyPr>
            <a:spAutoFit/>
          </a:bodyPr>
          <a:lstStyle/>
          <a:p>
            <a:pPr algn="ctr">
              <a:defRPr/>
            </a:pPr>
            <a:r>
              <a:rPr lang="zh-CN" altLang="en-US" b="1" dirty="0" smtClean="0">
                <a:solidFill>
                  <a:schemeClr val="tx1">
                    <a:lumMod val="65000"/>
                    <a:lumOff val="35000"/>
                  </a:schemeClr>
                </a:solidFill>
                <a:latin typeface="Impact MT Std" panose="020B0806030902050204" pitchFamily="34" charset="0"/>
                <a:ea typeface="微软雅黑" panose="020B0503020204020204" pitchFamily="34" charset="-122"/>
              </a:rPr>
              <a:t>项目三</a:t>
            </a:r>
            <a:endPar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请</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在此处输入详细的文字介绍信息和介表达图表的含义表达图表的含义</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0" name="TextBox 29"/>
          <p:cNvSpPr txBox="1"/>
          <p:nvPr/>
        </p:nvSpPr>
        <p:spPr>
          <a:xfrm>
            <a:off x="8630916" y="3513783"/>
            <a:ext cx="2194656" cy="1015663"/>
          </a:xfrm>
          <a:prstGeom prst="rect">
            <a:avLst/>
          </a:prstGeom>
          <a:noFill/>
        </p:spPr>
        <p:txBody>
          <a:bodyPr>
            <a:spAutoFit/>
          </a:bodyPr>
          <a:lstStyle/>
          <a:p>
            <a:pPr algn="ctr">
              <a:defRPr/>
            </a:pPr>
            <a:r>
              <a:rPr lang="zh-CN" altLang="en-US" b="1" dirty="0" smtClean="0">
                <a:solidFill>
                  <a:schemeClr val="tx1">
                    <a:lumMod val="65000"/>
                    <a:lumOff val="35000"/>
                  </a:schemeClr>
                </a:solidFill>
                <a:latin typeface="Impact MT Std" panose="020B0806030902050204" pitchFamily="34" charset="0"/>
                <a:ea typeface="微软雅黑" panose="020B0503020204020204" pitchFamily="34" charset="-122"/>
              </a:rPr>
              <a:t>项目四</a:t>
            </a:r>
            <a:endPar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请</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在此处输入详细的文字介绍信息和介表达图表的含义表达图表的含义</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par>
                                <p:cTn id="23" presetID="31" presetClass="entr" presetSubtype="0" fill="hold" grpId="0" nodeType="withEffect">
                                  <p:stCondLst>
                                    <p:cond delay="500"/>
                                  </p:stCondLst>
                                  <p:childTnLst>
                                    <p:set>
                                      <p:cBhvr>
                                        <p:cTn id="24" dur="1" fill="hold">
                                          <p:stCondLst>
                                            <p:cond delay="0"/>
                                          </p:stCondLst>
                                        </p:cTn>
                                        <p:tgtEl>
                                          <p:spTgt spid="18"/>
                                        </p:tgtEl>
                                        <p:attrNameLst>
                                          <p:attrName>style.visibility</p:attrName>
                                        </p:attrNameLst>
                                      </p:cBhvr>
                                      <p:to>
                                        <p:strVal val="visible"/>
                                      </p:to>
                                    </p:set>
                                    <p:anim calcmode="lin" valueType="num">
                                      <p:cBhvr>
                                        <p:cTn id="25" dur="1000" fill="hold"/>
                                        <p:tgtEl>
                                          <p:spTgt spid="18"/>
                                        </p:tgtEl>
                                        <p:attrNameLst>
                                          <p:attrName>ppt_w</p:attrName>
                                        </p:attrNameLst>
                                      </p:cBhvr>
                                      <p:tavLst>
                                        <p:tav tm="0">
                                          <p:val>
                                            <p:fltVal val="0"/>
                                          </p:val>
                                        </p:tav>
                                        <p:tav tm="100000">
                                          <p:val>
                                            <p:strVal val="#ppt_w"/>
                                          </p:val>
                                        </p:tav>
                                      </p:tavLst>
                                    </p:anim>
                                    <p:anim calcmode="lin" valueType="num">
                                      <p:cBhvr>
                                        <p:cTn id="26" dur="1000" fill="hold"/>
                                        <p:tgtEl>
                                          <p:spTgt spid="18"/>
                                        </p:tgtEl>
                                        <p:attrNameLst>
                                          <p:attrName>ppt_h</p:attrName>
                                        </p:attrNameLst>
                                      </p:cBhvr>
                                      <p:tavLst>
                                        <p:tav tm="0">
                                          <p:val>
                                            <p:fltVal val="0"/>
                                          </p:val>
                                        </p:tav>
                                        <p:tav tm="100000">
                                          <p:val>
                                            <p:strVal val="#ppt_h"/>
                                          </p:val>
                                        </p:tav>
                                      </p:tavLst>
                                    </p:anim>
                                    <p:anim calcmode="lin" valueType="num">
                                      <p:cBhvr>
                                        <p:cTn id="27" dur="1000" fill="hold"/>
                                        <p:tgtEl>
                                          <p:spTgt spid="18"/>
                                        </p:tgtEl>
                                        <p:attrNameLst>
                                          <p:attrName>style.rotation</p:attrName>
                                        </p:attrNameLst>
                                      </p:cBhvr>
                                      <p:tavLst>
                                        <p:tav tm="0">
                                          <p:val>
                                            <p:fltVal val="90"/>
                                          </p:val>
                                        </p:tav>
                                        <p:tav tm="100000">
                                          <p:val>
                                            <p:fltVal val="0"/>
                                          </p:val>
                                        </p:tav>
                                      </p:tavLst>
                                    </p:anim>
                                    <p:animEffect transition="in" filter="fade">
                                      <p:cBhvr>
                                        <p:cTn id="28" dur="1000"/>
                                        <p:tgtEl>
                                          <p:spTgt spid="18"/>
                                        </p:tgtEl>
                                      </p:cBhvr>
                                    </p:animEffect>
                                  </p:childTnLst>
                                </p:cTn>
                              </p:par>
                              <p:par>
                                <p:cTn id="29" presetID="31" presetClass="entr" presetSubtype="0" fill="hold" grpId="0" nodeType="withEffect">
                                  <p:stCondLst>
                                    <p:cond delay="500"/>
                                  </p:stCondLst>
                                  <p:childTnLst>
                                    <p:set>
                                      <p:cBhvr>
                                        <p:cTn id="30" dur="1" fill="hold">
                                          <p:stCondLst>
                                            <p:cond delay="0"/>
                                          </p:stCondLst>
                                        </p:cTn>
                                        <p:tgtEl>
                                          <p:spTgt spid="19"/>
                                        </p:tgtEl>
                                        <p:attrNameLst>
                                          <p:attrName>style.visibility</p:attrName>
                                        </p:attrNameLst>
                                      </p:cBhvr>
                                      <p:to>
                                        <p:strVal val="visible"/>
                                      </p:to>
                                    </p:set>
                                    <p:anim calcmode="lin" valueType="num">
                                      <p:cBhvr>
                                        <p:cTn id="31" dur="1000" fill="hold"/>
                                        <p:tgtEl>
                                          <p:spTgt spid="19"/>
                                        </p:tgtEl>
                                        <p:attrNameLst>
                                          <p:attrName>ppt_w</p:attrName>
                                        </p:attrNameLst>
                                      </p:cBhvr>
                                      <p:tavLst>
                                        <p:tav tm="0">
                                          <p:val>
                                            <p:fltVal val="0"/>
                                          </p:val>
                                        </p:tav>
                                        <p:tav tm="100000">
                                          <p:val>
                                            <p:strVal val="#ppt_w"/>
                                          </p:val>
                                        </p:tav>
                                      </p:tavLst>
                                    </p:anim>
                                    <p:anim calcmode="lin" valueType="num">
                                      <p:cBhvr>
                                        <p:cTn id="32" dur="1000" fill="hold"/>
                                        <p:tgtEl>
                                          <p:spTgt spid="19"/>
                                        </p:tgtEl>
                                        <p:attrNameLst>
                                          <p:attrName>ppt_h</p:attrName>
                                        </p:attrNameLst>
                                      </p:cBhvr>
                                      <p:tavLst>
                                        <p:tav tm="0">
                                          <p:val>
                                            <p:fltVal val="0"/>
                                          </p:val>
                                        </p:tav>
                                        <p:tav tm="100000">
                                          <p:val>
                                            <p:strVal val="#ppt_h"/>
                                          </p:val>
                                        </p:tav>
                                      </p:tavLst>
                                    </p:anim>
                                    <p:anim calcmode="lin" valueType="num">
                                      <p:cBhvr>
                                        <p:cTn id="33" dur="1000" fill="hold"/>
                                        <p:tgtEl>
                                          <p:spTgt spid="19"/>
                                        </p:tgtEl>
                                        <p:attrNameLst>
                                          <p:attrName>style.rotation</p:attrName>
                                        </p:attrNameLst>
                                      </p:cBhvr>
                                      <p:tavLst>
                                        <p:tav tm="0">
                                          <p:val>
                                            <p:fltVal val="90"/>
                                          </p:val>
                                        </p:tav>
                                        <p:tav tm="100000">
                                          <p:val>
                                            <p:fltVal val="0"/>
                                          </p:val>
                                        </p:tav>
                                      </p:tavLst>
                                    </p:anim>
                                    <p:animEffect transition="in" filter="fade">
                                      <p:cBhvr>
                                        <p:cTn id="34" dur="1000"/>
                                        <p:tgtEl>
                                          <p:spTgt spid="19"/>
                                        </p:tgtEl>
                                      </p:cBhvr>
                                    </p:animEffect>
                                  </p:childTnLst>
                                </p:cTn>
                              </p:par>
                              <p:par>
                                <p:cTn id="35" presetID="31" presetClass="entr" presetSubtype="0" fill="hold" grpId="0" nodeType="withEffect">
                                  <p:stCondLst>
                                    <p:cond delay="500"/>
                                  </p:stCondLst>
                                  <p:childTnLst>
                                    <p:set>
                                      <p:cBhvr>
                                        <p:cTn id="36" dur="1" fill="hold">
                                          <p:stCondLst>
                                            <p:cond delay="0"/>
                                          </p:stCondLst>
                                        </p:cTn>
                                        <p:tgtEl>
                                          <p:spTgt spid="20"/>
                                        </p:tgtEl>
                                        <p:attrNameLst>
                                          <p:attrName>style.visibility</p:attrName>
                                        </p:attrNameLst>
                                      </p:cBhvr>
                                      <p:to>
                                        <p:strVal val="visible"/>
                                      </p:to>
                                    </p:set>
                                    <p:anim calcmode="lin" valueType="num">
                                      <p:cBhvr>
                                        <p:cTn id="37" dur="1000" fill="hold"/>
                                        <p:tgtEl>
                                          <p:spTgt spid="20"/>
                                        </p:tgtEl>
                                        <p:attrNameLst>
                                          <p:attrName>ppt_w</p:attrName>
                                        </p:attrNameLst>
                                      </p:cBhvr>
                                      <p:tavLst>
                                        <p:tav tm="0">
                                          <p:val>
                                            <p:fltVal val="0"/>
                                          </p:val>
                                        </p:tav>
                                        <p:tav tm="100000">
                                          <p:val>
                                            <p:strVal val="#ppt_w"/>
                                          </p:val>
                                        </p:tav>
                                      </p:tavLst>
                                    </p:anim>
                                    <p:anim calcmode="lin" valueType="num">
                                      <p:cBhvr>
                                        <p:cTn id="38" dur="1000" fill="hold"/>
                                        <p:tgtEl>
                                          <p:spTgt spid="20"/>
                                        </p:tgtEl>
                                        <p:attrNameLst>
                                          <p:attrName>ppt_h</p:attrName>
                                        </p:attrNameLst>
                                      </p:cBhvr>
                                      <p:tavLst>
                                        <p:tav tm="0">
                                          <p:val>
                                            <p:fltVal val="0"/>
                                          </p:val>
                                        </p:tav>
                                        <p:tav tm="100000">
                                          <p:val>
                                            <p:strVal val="#ppt_h"/>
                                          </p:val>
                                        </p:tav>
                                      </p:tavLst>
                                    </p:anim>
                                    <p:anim calcmode="lin" valueType="num">
                                      <p:cBhvr>
                                        <p:cTn id="39" dur="1000" fill="hold"/>
                                        <p:tgtEl>
                                          <p:spTgt spid="20"/>
                                        </p:tgtEl>
                                        <p:attrNameLst>
                                          <p:attrName>style.rotation</p:attrName>
                                        </p:attrNameLst>
                                      </p:cBhvr>
                                      <p:tavLst>
                                        <p:tav tm="0">
                                          <p:val>
                                            <p:fltVal val="90"/>
                                          </p:val>
                                        </p:tav>
                                        <p:tav tm="100000">
                                          <p:val>
                                            <p:fltVal val="0"/>
                                          </p:val>
                                        </p:tav>
                                      </p:tavLst>
                                    </p:anim>
                                    <p:animEffect transition="in" filter="fade">
                                      <p:cBhvr>
                                        <p:cTn id="40" dur="1000"/>
                                        <p:tgtEl>
                                          <p:spTgt spid="20"/>
                                        </p:tgtEl>
                                      </p:cBhvr>
                                    </p:animEffect>
                                  </p:childTnLst>
                                </p:cTn>
                              </p:par>
                              <p:par>
                                <p:cTn id="41" presetID="31" presetClass="entr" presetSubtype="0" fill="hold" grpId="0" nodeType="withEffect">
                                  <p:stCondLst>
                                    <p:cond delay="1000"/>
                                  </p:stCondLst>
                                  <p:childTnLst>
                                    <p:set>
                                      <p:cBhvr>
                                        <p:cTn id="42" dur="1" fill="hold">
                                          <p:stCondLst>
                                            <p:cond delay="0"/>
                                          </p:stCondLst>
                                        </p:cTn>
                                        <p:tgtEl>
                                          <p:spTgt spid="21"/>
                                        </p:tgtEl>
                                        <p:attrNameLst>
                                          <p:attrName>style.visibility</p:attrName>
                                        </p:attrNameLst>
                                      </p:cBhvr>
                                      <p:to>
                                        <p:strVal val="visible"/>
                                      </p:to>
                                    </p:set>
                                    <p:anim calcmode="lin" valueType="num">
                                      <p:cBhvr>
                                        <p:cTn id="43" dur="1000" fill="hold"/>
                                        <p:tgtEl>
                                          <p:spTgt spid="21"/>
                                        </p:tgtEl>
                                        <p:attrNameLst>
                                          <p:attrName>ppt_w</p:attrName>
                                        </p:attrNameLst>
                                      </p:cBhvr>
                                      <p:tavLst>
                                        <p:tav tm="0">
                                          <p:val>
                                            <p:fltVal val="0"/>
                                          </p:val>
                                        </p:tav>
                                        <p:tav tm="100000">
                                          <p:val>
                                            <p:strVal val="#ppt_w"/>
                                          </p:val>
                                        </p:tav>
                                      </p:tavLst>
                                    </p:anim>
                                    <p:anim calcmode="lin" valueType="num">
                                      <p:cBhvr>
                                        <p:cTn id="44" dur="1000" fill="hold"/>
                                        <p:tgtEl>
                                          <p:spTgt spid="21"/>
                                        </p:tgtEl>
                                        <p:attrNameLst>
                                          <p:attrName>ppt_h</p:attrName>
                                        </p:attrNameLst>
                                      </p:cBhvr>
                                      <p:tavLst>
                                        <p:tav tm="0">
                                          <p:val>
                                            <p:fltVal val="0"/>
                                          </p:val>
                                        </p:tav>
                                        <p:tav tm="100000">
                                          <p:val>
                                            <p:strVal val="#ppt_h"/>
                                          </p:val>
                                        </p:tav>
                                      </p:tavLst>
                                    </p:anim>
                                    <p:anim calcmode="lin" valueType="num">
                                      <p:cBhvr>
                                        <p:cTn id="45" dur="1000" fill="hold"/>
                                        <p:tgtEl>
                                          <p:spTgt spid="21"/>
                                        </p:tgtEl>
                                        <p:attrNameLst>
                                          <p:attrName>style.rotation</p:attrName>
                                        </p:attrNameLst>
                                      </p:cBhvr>
                                      <p:tavLst>
                                        <p:tav tm="0">
                                          <p:val>
                                            <p:fltVal val="90"/>
                                          </p:val>
                                        </p:tav>
                                        <p:tav tm="100000">
                                          <p:val>
                                            <p:fltVal val="0"/>
                                          </p:val>
                                        </p:tav>
                                      </p:tavLst>
                                    </p:anim>
                                    <p:animEffect transition="in" filter="fade">
                                      <p:cBhvr>
                                        <p:cTn id="46" dur="1000"/>
                                        <p:tgtEl>
                                          <p:spTgt spid="21"/>
                                        </p:tgtEl>
                                      </p:cBhvr>
                                    </p:animEffect>
                                  </p:childTnLst>
                                </p:cTn>
                              </p:par>
                              <p:par>
                                <p:cTn id="47" presetID="31" presetClass="entr" presetSubtype="0" fill="hold" grpId="0" nodeType="withEffect">
                                  <p:stCondLst>
                                    <p:cond delay="1000"/>
                                  </p:stCondLst>
                                  <p:childTnLst>
                                    <p:set>
                                      <p:cBhvr>
                                        <p:cTn id="48" dur="1" fill="hold">
                                          <p:stCondLst>
                                            <p:cond delay="0"/>
                                          </p:stCondLst>
                                        </p:cTn>
                                        <p:tgtEl>
                                          <p:spTgt spid="22"/>
                                        </p:tgtEl>
                                        <p:attrNameLst>
                                          <p:attrName>style.visibility</p:attrName>
                                        </p:attrNameLst>
                                      </p:cBhvr>
                                      <p:to>
                                        <p:strVal val="visible"/>
                                      </p:to>
                                    </p:set>
                                    <p:anim calcmode="lin" valueType="num">
                                      <p:cBhvr>
                                        <p:cTn id="49" dur="1000" fill="hold"/>
                                        <p:tgtEl>
                                          <p:spTgt spid="22"/>
                                        </p:tgtEl>
                                        <p:attrNameLst>
                                          <p:attrName>ppt_w</p:attrName>
                                        </p:attrNameLst>
                                      </p:cBhvr>
                                      <p:tavLst>
                                        <p:tav tm="0">
                                          <p:val>
                                            <p:fltVal val="0"/>
                                          </p:val>
                                        </p:tav>
                                        <p:tav tm="100000">
                                          <p:val>
                                            <p:strVal val="#ppt_w"/>
                                          </p:val>
                                        </p:tav>
                                      </p:tavLst>
                                    </p:anim>
                                    <p:anim calcmode="lin" valueType="num">
                                      <p:cBhvr>
                                        <p:cTn id="50" dur="1000" fill="hold"/>
                                        <p:tgtEl>
                                          <p:spTgt spid="22"/>
                                        </p:tgtEl>
                                        <p:attrNameLst>
                                          <p:attrName>ppt_h</p:attrName>
                                        </p:attrNameLst>
                                      </p:cBhvr>
                                      <p:tavLst>
                                        <p:tav tm="0">
                                          <p:val>
                                            <p:fltVal val="0"/>
                                          </p:val>
                                        </p:tav>
                                        <p:tav tm="100000">
                                          <p:val>
                                            <p:strVal val="#ppt_h"/>
                                          </p:val>
                                        </p:tav>
                                      </p:tavLst>
                                    </p:anim>
                                    <p:anim calcmode="lin" valueType="num">
                                      <p:cBhvr>
                                        <p:cTn id="51" dur="1000" fill="hold"/>
                                        <p:tgtEl>
                                          <p:spTgt spid="22"/>
                                        </p:tgtEl>
                                        <p:attrNameLst>
                                          <p:attrName>style.rotation</p:attrName>
                                        </p:attrNameLst>
                                      </p:cBhvr>
                                      <p:tavLst>
                                        <p:tav tm="0">
                                          <p:val>
                                            <p:fltVal val="90"/>
                                          </p:val>
                                        </p:tav>
                                        <p:tav tm="100000">
                                          <p:val>
                                            <p:fltVal val="0"/>
                                          </p:val>
                                        </p:tav>
                                      </p:tavLst>
                                    </p:anim>
                                    <p:animEffect transition="in" filter="fade">
                                      <p:cBhvr>
                                        <p:cTn id="52" dur="1000"/>
                                        <p:tgtEl>
                                          <p:spTgt spid="22"/>
                                        </p:tgtEl>
                                      </p:cBhvr>
                                    </p:animEffect>
                                  </p:childTnLst>
                                </p:cTn>
                              </p:par>
                              <p:par>
                                <p:cTn id="53" presetID="31" presetClass="entr" presetSubtype="0" fill="hold" grpId="0" nodeType="withEffect">
                                  <p:stCondLst>
                                    <p:cond delay="1000"/>
                                  </p:stCondLst>
                                  <p:childTnLst>
                                    <p:set>
                                      <p:cBhvr>
                                        <p:cTn id="54" dur="1" fill="hold">
                                          <p:stCondLst>
                                            <p:cond delay="0"/>
                                          </p:stCondLst>
                                        </p:cTn>
                                        <p:tgtEl>
                                          <p:spTgt spid="23"/>
                                        </p:tgtEl>
                                        <p:attrNameLst>
                                          <p:attrName>style.visibility</p:attrName>
                                        </p:attrNameLst>
                                      </p:cBhvr>
                                      <p:to>
                                        <p:strVal val="visible"/>
                                      </p:to>
                                    </p:set>
                                    <p:anim calcmode="lin" valueType="num">
                                      <p:cBhvr>
                                        <p:cTn id="55" dur="1000" fill="hold"/>
                                        <p:tgtEl>
                                          <p:spTgt spid="23"/>
                                        </p:tgtEl>
                                        <p:attrNameLst>
                                          <p:attrName>ppt_w</p:attrName>
                                        </p:attrNameLst>
                                      </p:cBhvr>
                                      <p:tavLst>
                                        <p:tav tm="0">
                                          <p:val>
                                            <p:fltVal val="0"/>
                                          </p:val>
                                        </p:tav>
                                        <p:tav tm="100000">
                                          <p:val>
                                            <p:strVal val="#ppt_w"/>
                                          </p:val>
                                        </p:tav>
                                      </p:tavLst>
                                    </p:anim>
                                    <p:anim calcmode="lin" valueType="num">
                                      <p:cBhvr>
                                        <p:cTn id="56" dur="1000" fill="hold"/>
                                        <p:tgtEl>
                                          <p:spTgt spid="23"/>
                                        </p:tgtEl>
                                        <p:attrNameLst>
                                          <p:attrName>ppt_h</p:attrName>
                                        </p:attrNameLst>
                                      </p:cBhvr>
                                      <p:tavLst>
                                        <p:tav tm="0">
                                          <p:val>
                                            <p:fltVal val="0"/>
                                          </p:val>
                                        </p:tav>
                                        <p:tav tm="100000">
                                          <p:val>
                                            <p:strVal val="#ppt_h"/>
                                          </p:val>
                                        </p:tav>
                                      </p:tavLst>
                                    </p:anim>
                                    <p:anim calcmode="lin" valueType="num">
                                      <p:cBhvr>
                                        <p:cTn id="57" dur="1000" fill="hold"/>
                                        <p:tgtEl>
                                          <p:spTgt spid="23"/>
                                        </p:tgtEl>
                                        <p:attrNameLst>
                                          <p:attrName>style.rotation</p:attrName>
                                        </p:attrNameLst>
                                      </p:cBhvr>
                                      <p:tavLst>
                                        <p:tav tm="0">
                                          <p:val>
                                            <p:fltVal val="90"/>
                                          </p:val>
                                        </p:tav>
                                        <p:tav tm="100000">
                                          <p:val>
                                            <p:fltVal val="0"/>
                                          </p:val>
                                        </p:tav>
                                      </p:tavLst>
                                    </p:anim>
                                    <p:animEffect transition="in" filter="fade">
                                      <p:cBhvr>
                                        <p:cTn id="58" dur="1000"/>
                                        <p:tgtEl>
                                          <p:spTgt spid="23"/>
                                        </p:tgtEl>
                                      </p:cBhvr>
                                    </p:animEffect>
                                  </p:childTnLst>
                                </p:cTn>
                              </p:par>
                              <p:par>
                                <p:cTn id="59" presetID="31" presetClass="entr" presetSubtype="0" fill="hold" grpId="0" nodeType="withEffect">
                                  <p:stCondLst>
                                    <p:cond delay="1500"/>
                                  </p:stCondLst>
                                  <p:childTnLst>
                                    <p:set>
                                      <p:cBhvr>
                                        <p:cTn id="60" dur="1" fill="hold">
                                          <p:stCondLst>
                                            <p:cond delay="0"/>
                                          </p:stCondLst>
                                        </p:cTn>
                                        <p:tgtEl>
                                          <p:spTgt spid="24"/>
                                        </p:tgtEl>
                                        <p:attrNameLst>
                                          <p:attrName>style.visibility</p:attrName>
                                        </p:attrNameLst>
                                      </p:cBhvr>
                                      <p:to>
                                        <p:strVal val="visible"/>
                                      </p:to>
                                    </p:set>
                                    <p:anim calcmode="lin" valueType="num">
                                      <p:cBhvr>
                                        <p:cTn id="61" dur="1000" fill="hold"/>
                                        <p:tgtEl>
                                          <p:spTgt spid="24"/>
                                        </p:tgtEl>
                                        <p:attrNameLst>
                                          <p:attrName>ppt_w</p:attrName>
                                        </p:attrNameLst>
                                      </p:cBhvr>
                                      <p:tavLst>
                                        <p:tav tm="0">
                                          <p:val>
                                            <p:fltVal val="0"/>
                                          </p:val>
                                        </p:tav>
                                        <p:tav tm="100000">
                                          <p:val>
                                            <p:strVal val="#ppt_w"/>
                                          </p:val>
                                        </p:tav>
                                      </p:tavLst>
                                    </p:anim>
                                    <p:anim calcmode="lin" valueType="num">
                                      <p:cBhvr>
                                        <p:cTn id="62" dur="1000" fill="hold"/>
                                        <p:tgtEl>
                                          <p:spTgt spid="24"/>
                                        </p:tgtEl>
                                        <p:attrNameLst>
                                          <p:attrName>ppt_h</p:attrName>
                                        </p:attrNameLst>
                                      </p:cBhvr>
                                      <p:tavLst>
                                        <p:tav tm="0">
                                          <p:val>
                                            <p:fltVal val="0"/>
                                          </p:val>
                                        </p:tav>
                                        <p:tav tm="100000">
                                          <p:val>
                                            <p:strVal val="#ppt_h"/>
                                          </p:val>
                                        </p:tav>
                                      </p:tavLst>
                                    </p:anim>
                                    <p:anim calcmode="lin" valueType="num">
                                      <p:cBhvr>
                                        <p:cTn id="63" dur="1000" fill="hold"/>
                                        <p:tgtEl>
                                          <p:spTgt spid="24"/>
                                        </p:tgtEl>
                                        <p:attrNameLst>
                                          <p:attrName>style.rotation</p:attrName>
                                        </p:attrNameLst>
                                      </p:cBhvr>
                                      <p:tavLst>
                                        <p:tav tm="0">
                                          <p:val>
                                            <p:fltVal val="90"/>
                                          </p:val>
                                        </p:tav>
                                        <p:tav tm="100000">
                                          <p:val>
                                            <p:fltVal val="0"/>
                                          </p:val>
                                        </p:tav>
                                      </p:tavLst>
                                    </p:anim>
                                    <p:animEffect transition="in" filter="fade">
                                      <p:cBhvr>
                                        <p:cTn id="64" dur="1000"/>
                                        <p:tgtEl>
                                          <p:spTgt spid="24"/>
                                        </p:tgtEl>
                                      </p:cBhvr>
                                    </p:animEffect>
                                  </p:childTnLst>
                                </p:cTn>
                              </p:par>
                              <p:par>
                                <p:cTn id="65" presetID="31" presetClass="entr" presetSubtype="0" fill="hold" grpId="0" nodeType="withEffect">
                                  <p:stCondLst>
                                    <p:cond delay="1500"/>
                                  </p:stCondLst>
                                  <p:childTnLst>
                                    <p:set>
                                      <p:cBhvr>
                                        <p:cTn id="66" dur="1" fill="hold">
                                          <p:stCondLst>
                                            <p:cond delay="0"/>
                                          </p:stCondLst>
                                        </p:cTn>
                                        <p:tgtEl>
                                          <p:spTgt spid="25"/>
                                        </p:tgtEl>
                                        <p:attrNameLst>
                                          <p:attrName>style.visibility</p:attrName>
                                        </p:attrNameLst>
                                      </p:cBhvr>
                                      <p:to>
                                        <p:strVal val="visible"/>
                                      </p:to>
                                    </p:set>
                                    <p:anim calcmode="lin" valueType="num">
                                      <p:cBhvr>
                                        <p:cTn id="67" dur="1000" fill="hold"/>
                                        <p:tgtEl>
                                          <p:spTgt spid="25"/>
                                        </p:tgtEl>
                                        <p:attrNameLst>
                                          <p:attrName>ppt_w</p:attrName>
                                        </p:attrNameLst>
                                      </p:cBhvr>
                                      <p:tavLst>
                                        <p:tav tm="0">
                                          <p:val>
                                            <p:fltVal val="0"/>
                                          </p:val>
                                        </p:tav>
                                        <p:tav tm="100000">
                                          <p:val>
                                            <p:strVal val="#ppt_w"/>
                                          </p:val>
                                        </p:tav>
                                      </p:tavLst>
                                    </p:anim>
                                    <p:anim calcmode="lin" valueType="num">
                                      <p:cBhvr>
                                        <p:cTn id="68" dur="1000" fill="hold"/>
                                        <p:tgtEl>
                                          <p:spTgt spid="25"/>
                                        </p:tgtEl>
                                        <p:attrNameLst>
                                          <p:attrName>ppt_h</p:attrName>
                                        </p:attrNameLst>
                                      </p:cBhvr>
                                      <p:tavLst>
                                        <p:tav tm="0">
                                          <p:val>
                                            <p:fltVal val="0"/>
                                          </p:val>
                                        </p:tav>
                                        <p:tav tm="100000">
                                          <p:val>
                                            <p:strVal val="#ppt_h"/>
                                          </p:val>
                                        </p:tav>
                                      </p:tavLst>
                                    </p:anim>
                                    <p:anim calcmode="lin" valueType="num">
                                      <p:cBhvr>
                                        <p:cTn id="69" dur="1000" fill="hold"/>
                                        <p:tgtEl>
                                          <p:spTgt spid="25"/>
                                        </p:tgtEl>
                                        <p:attrNameLst>
                                          <p:attrName>style.rotation</p:attrName>
                                        </p:attrNameLst>
                                      </p:cBhvr>
                                      <p:tavLst>
                                        <p:tav tm="0">
                                          <p:val>
                                            <p:fltVal val="90"/>
                                          </p:val>
                                        </p:tav>
                                        <p:tav tm="100000">
                                          <p:val>
                                            <p:fltVal val="0"/>
                                          </p:val>
                                        </p:tav>
                                      </p:tavLst>
                                    </p:anim>
                                    <p:animEffect transition="in" filter="fade">
                                      <p:cBhvr>
                                        <p:cTn id="70" dur="1000"/>
                                        <p:tgtEl>
                                          <p:spTgt spid="25"/>
                                        </p:tgtEl>
                                      </p:cBhvr>
                                    </p:animEffect>
                                  </p:childTnLst>
                                </p:cTn>
                              </p:par>
                              <p:par>
                                <p:cTn id="71" presetID="31" presetClass="entr" presetSubtype="0" fill="hold" grpId="0" nodeType="withEffect">
                                  <p:stCondLst>
                                    <p:cond delay="1500"/>
                                  </p:stCondLst>
                                  <p:childTnLst>
                                    <p:set>
                                      <p:cBhvr>
                                        <p:cTn id="72" dur="1" fill="hold">
                                          <p:stCondLst>
                                            <p:cond delay="0"/>
                                          </p:stCondLst>
                                        </p:cTn>
                                        <p:tgtEl>
                                          <p:spTgt spid="26"/>
                                        </p:tgtEl>
                                        <p:attrNameLst>
                                          <p:attrName>style.visibility</p:attrName>
                                        </p:attrNameLst>
                                      </p:cBhvr>
                                      <p:to>
                                        <p:strVal val="visible"/>
                                      </p:to>
                                    </p:set>
                                    <p:anim calcmode="lin" valueType="num">
                                      <p:cBhvr>
                                        <p:cTn id="73" dur="1000" fill="hold"/>
                                        <p:tgtEl>
                                          <p:spTgt spid="26"/>
                                        </p:tgtEl>
                                        <p:attrNameLst>
                                          <p:attrName>ppt_w</p:attrName>
                                        </p:attrNameLst>
                                      </p:cBhvr>
                                      <p:tavLst>
                                        <p:tav tm="0">
                                          <p:val>
                                            <p:fltVal val="0"/>
                                          </p:val>
                                        </p:tav>
                                        <p:tav tm="100000">
                                          <p:val>
                                            <p:strVal val="#ppt_w"/>
                                          </p:val>
                                        </p:tav>
                                      </p:tavLst>
                                    </p:anim>
                                    <p:anim calcmode="lin" valueType="num">
                                      <p:cBhvr>
                                        <p:cTn id="74" dur="1000" fill="hold"/>
                                        <p:tgtEl>
                                          <p:spTgt spid="26"/>
                                        </p:tgtEl>
                                        <p:attrNameLst>
                                          <p:attrName>ppt_h</p:attrName>
                                        </p:attrNameLst>
                                      </p:cBhvr>
                                      <p:tavLst>
                                        <p:tav tm="0">
                                          <p:val>
                                            <p:fltVal val="0"/>
                                          </p:val>
                                        </p:tav>
                                        <p:tav tm="100000">
                                          <p:val>
                                            <p:strVal val="#ppt_h"/>
                                          </p:val>
                                        </p:tav>
                                      </p:tavLst>
                                    </p:anim>
                                    <p:anim calcmode="lin" valueType="num">
                                      <p:cBhvr>
                                        <p:cTn id="75" dur="1000" fill="hold"/>
                                        <p:tgtEl>
                                          <p:spTgt spid="26"/>
                                        </p:tgtEl>
                                        <p:attrNameLst>
                                          <p:attrName>style.rotation</p:attrName>
                                        </p:attrNameLst>
                                      </p:cBhvr>
                                      <p:tavLst>
                                        <p:tav tm="0">
                                          <p:val>
                                            <p:fltVal val="90"/>
                                          </p:val>
                                        </p:tav>
                                        <p:tav tm="100000">
                                          <p:val>
                                            <p:fltVal val="0"/>
                                          </p:val>
                                        </p:tav>
                                      </p:tavLst>
                                    </p:anim>
                                    <p:animEffect transition="in" filter="fade">
                                      <p:cBhvr>
                                        <p:cTn id="76" dur="1000"/>
                                        <p:tgtEl>
                                          <p:spTgt spid="26"/>
                                        </p:tgtEl>
                                      </p:cBhvr>
                                    </p:animEffect>
                                  </p:childTnLst>
                                </p:cTn>
                              </p:par>
                              <p:par>
                                <p:cTn id="77" presetID="42" presetClass="entr" presetSubtype="0" fill="hold" grpId="0" nodeType="withEffect">
                                  <p:stCondLst>
                                    <p:cond delay="200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1000"/>
                                        <p:tgtEl>
                                          <p:spTgt spid="27"/>
                                        </p:tgtEl>
                                      </p:cBhvr>
                                    </p:animEffect>
                                    <p:anim calcmode="lin" valueType="num">
                                      <p:cBhvr>
                                        <p:cTn id="80" dur="1000" fill="hold"/>
                                        <p:tgtEl>
                                          <p:spTgt spid="27"/>
                                        </p:tgtEl>
                                        <p:attrNameLst>
                                          <p:attrName>ppt_x</p:attrName>
                                        </p:attrNameLst>
                                      </p:cBhvr>
                                      <p:tavLst>
                                        <p:tav tm="0">
                                          <p:val>
                                            <p:strVal val="#ppt_x"/>
                                          </p:val>
                                        </p:tav>
                                        <p:tav tm="100000">
                                          <p:val>
                                            <p:strVal val="#ppt_x"/>
                                          </p:val>
                                        </p:tav>
                                      </p:tavLst>
                                    </p:anim>
                                    <p:anim calcmode="lin" valueType="num">
                                      <p:cBhvr>
                                        <p:cTn id="81" dur="1000" fill="hold"/>
                                        <p:tgtEl>
                                          <p:spTgt spid="27"/>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2000"/>
                                  </p:stCondLst>
                                  <p:childTnLst>
                                    <p:set>
                                      <p:cBhvr>
                                        <p:cTn id="83" dur="1" fill="hold">
                                          <p:stCondLst>
                                            <p:cond delay="0"/>
                                          </p:stCondLst>
                                        </p:cTn>
                                        <p:tgtEl>
                                          <p:spTgt spid="28"/>
                                        </p:tgtEl>
                                        <p:attrNameLst>
                                          <p:attrName>style.visibility</p:attrName>
                                        </p:attrNameLst>
                                      </p:cBhvr>
                                      <p:to>
                                        <p:strVal val="visible"/>
                                      </p:to>
                                    </p:set>
                                    <p:animEffect transition="in" filter="fade">
                                      <p:cBhvr>
                                        <p:cTn id="84" dur="1000"/>
                                        <p:tgtEl>
                                          <p:spTgt spid="28"/>
                                        </p:tgtEl>
                                      </p:cBhvr>
                                    </p:animEffect>
                                    <p:anim calcmode="lin" valueType="num">
                                      <p:cBhvr>
                                        <p:cTn id="85" dur="1000" fill="hold"/>
                                        <p:tgtEl>
                                          <p:spTgt spid="28"/>
                                        </p:tgtEl>
                                        <p:attrNameLst>
                                          <p:attrName>ppt_x</p:attrName>
                                        </p:attrNameLst>
                                      </p:cBhvr>
                                      <p:tavLst>
                                        <p:tav tm="0">
                                          <p:val>
                                            <p:strVal val="#ppt_x"/>
                                          </p:val>
                                        </p:tav>
                                        <p:tav tm="100000">
                                          <p:val>
                                            <p:strVal val="#ppt_x"/>
                                          </p:val>
                                        </p:tav>
                                      </p:tavLst>
                                    </p:anim>
                                    <p:anim calcmode="lin" valueType="num">
                                      <p:cBhvr>
                                        <p:cTn id="86" dur="1000" fill="hold"/>
                                        <p:tgtEl>
                                          <p:spTgt spid="28"/>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2000"/>
                                  </p:stCondLst>
                                  <p:childTnLst>
                                    <p:set>
                                      <p:cBhvr>
                                        <p:cTn id="88" dur="1" fill="hold">
                                          <p:stCondLst>
                                            <p:cond delay="0"/>
                                          </p:stCondLst>
                                        </p:cTn>
                                        <p:tgtEl>
                                          <p:spTgt spid="29"/>
                                        </p:tgtEl>
                                        <p:attrNameLst>
                                          <p:attrName>style.visibility</p:attrName>
                                        </p:attrNameLst>
                                      </p:cBhvr>
                                      <p:to>
                                        <p:strVal val="visible"/>
                                      </p:to>
                                    </p:set>
                                    <p:animEffect transition="in" filter="fade">
                                      <p:cBhvr>
                                        <p:cTn id="89" dur="1000"/>
                                        <p:tgtEl>
                                          <p:spTgt spid="29"/>
                                        </p:tgtEl>
                                      </p:cBhvr>
                                    </p:animEffect>
                                    <p:anim calcmode="lin" valueType="num">
                                      <p:cBhvr>
                                        <p:cTn id="90" dur="1000" fill="hold"/>
                                        <p:tgtEl>
                                          <p:spTgt spid="29"/>
                                        </p:tgtEl>
                                        <p:attrNameLst>
                                          <p:attrName>ppt_x</p:attrName>
                                        </p:attrNameLst>
                                      </p:cBhvr>
                                      <p:tavLst>
                                        <p:tav tm="0">
                                          <p:val>
                                            <p:strVal val="#ppt_x"/>
                                          </p:val>
                                        </p:tav>
                                        <p:tav tm="100000">
                                          <p:val>
                                            <p:strVal val="#ppt_x"/>
                                          </p:val>
                                        </p:tav>
                                      </p:tavLst>
                                    </p:anim>
                                    <p:anim calcmode="lin" valueType="num">
                                      <p:cBhvr>
                                        <p:cTn id="91" dur="1000" fill="hold"/>
                                        <p:tgtEl>
                                          <p:spTgt spid="29"/>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2000"/>
                                  </p:stCondLst>
                                  <p:childTnLst>
                                    <p:set>
                                      <p:cBhvr>
                                        <p:cTn id="93" dur="1" fill="hold">
                                          <p:stCondLst>
                                            <p:cond delay="0"/>
                                          </p:stCondLst>
                                        </p:cTn>
                                        <p:tgtEl>
                                          <p:spTgt spid="30"/>
                                        </p:tgtEl>
                                        <p:attrNameLst>
                                          <p:attrName>style.visibility</p:attrName>
                                        </p:attrNameLst>
                                      </p:cBhvr>
                                      <p:to>
                                        <p:strVal val="visible"/>
                                      </p:to>
                                    </p:set>
                                    <p:animEffect transition="in" filter="fade">
                                      <p:cBhvr>
                                        <p:cTn id="94" dur="1000"/>
                                        <p:tgtEl>
                                          <p:spTgt spid="30"/>
                                        </p:tgtEl>
                                      </p:cBhvr>
                                    </p:animEffect>
                                    <p:anim calcmode="lin" valueType="num">
                                      <p:cBhvr>
                                        <p:cTn id="95" dur="1000" fill="hold"/>
                                        <p:tgtEl>
                                          <p:spTgt spid="30"/>
                                        </p:tgtEl>
                                        <p:attrNameLst>
                                          <p:attrName>ppt_x</p:attrName>
                                        </p:attrNameLst>
                                      </p:cBhvr>
                                      <p:tavLst>
                                        <p:tav tm="0">
                                          <p:val>
                                            <p:strVal val="#ppt_x"/>
                                          </p:val>
                                        </p:tav>
                                        <p:tav tm="100000">
                                          <p:val>
                                            <p:strVal val="#ppt_x"/>
                                          </p:val>
                                        </p:tav>
                                      </p:tavLst>
                                    </p:anim>
                                    <p:anim calcmode="lin" valueType="num">
                                      <p:cBhvr>
                                        <p:cTn id="96" dur="1000" fill="hold"/>
                                        <p:tgtEl>
                                          <p:spTgt spid="30"/>
                                        </p:tgtEl>
                                        <p:attrNameLst>
                                          <p:attrName>ppt_y</p:attrName>
                                        </p:attrNameLst>
                                      </p:cBhvr>
                                      <p:tavLst>
                                        <p:tav tm="0">
                                          <p:val>
                                            <p:strVal val="#ppt_y+.1"/>
                                          </p:val>
                                        </p:tav>
                                        <p:tav tm="100000">
                                          <p:val>
                                            <p:strVal val="#ppt_y"/>
                                          </p:val>
                                        </p:tav>
                                      </p:tavLst>
                                    </p:anim>
                                  </p:childTnLst>
                                </p:cTn>
                              </p:par>
                            </p:childTnLst>
                          </p:cTn>
                        </p:par>
                        <p:par>
                          <p:cTn id="97" fill="hold">
                            <p:stCondLst>
                              <p:cond delay="1000"/>
                            </p:stCondLst>
                            <p:childTnLst>
                              <p:par>
                                <p:cTn id="98" presetID="2" presetClass="entr" presetSubtype="2" fill="hold" grpId="0" nodeType="afterEffect">
                                  <p:stCondLst>
                                    <p:cond delay="0"/>
                                  </p:stCondLst>
                                  <p:childTnLst>
                                    <p:set>
                                      <p:cBhvr>
                                        <p:cTn id="99" dur="1" fill="hold">
                                          <p:stCondLst>
                                            <p:cond delay="0"/>
                                          </p:stCondLst>
                                        </p:cTn>
                                        <p:tgtEl>
                                          <p:spTgt spid="14"/>
                                        </p:tgtEl>
                                        <p:attrNameLst>
                                          <p:attrName>style.visibility</p:attrName>
                                        </p:attrNameLst>
                                      </p:cBhvr>
                                      <p:to>
                                        <p:strVal val="visible"/>
                                      </p:to>
                                    </p:set>
                                    <p:anim calcmode="lin" valueType="num">
                                      <p:cBhvr additive="base">
                                        <p:cTn id="100" dur="300" fill="hold"/>
                                        <p:tgtEl>
                                          <p:spTgt spid="14"/>
                                        </p:tgtEl>
                                        <p:attrNameLst>
                                          <p:attrName>ppt_x</p:attrName>
                                        </p:attrNameLst>
                                      </p:cBhvr>
                                      <p:tavLst>
                                        <p:tav tm="0">
                                          <p:val>
                                            <p:strVal val="1+#ppt_w/2"/>
                                          </p:val>
                                        </p:tav>
                                        <p:tav tm="100000">
                                          <p:val>
                                            <p:strVal val="#ppt_x"/>
                                          </p:val>
                                        </p:tav>
                                      </p:tavLst>
                                    </p:anim>
                                    <p:anim calcmode="lin" valueType="num">
                                      <p:cBhvr additive="base">
                                        <p:cTn id="101" dur="300" fill="hold"/>
                                        <p:tgtEl>
                                          <p:spTgt spid="14"/>
                                        </p:tgtEl>
                                        <p:attrNameLst>
                                          <p:attrName>ppt_y</p:attrName>
                                        </p:attrNameLst>
                                      </p:cBhvr>
                                      <p:tavLst>
                                        <p:tav tm="0">
                                          <p:val>
                                            <p:strVal val="#ppt_y"/>
                                          </p:val>
                                        </p:tav>
                                        <p:tav tm="100000">
                                          <p:val>
                                            <p:strVal val="#ppt_y"/>
                                          </p:val>
                                        </p:tav>
                                      </p:tavLst>
                                    </p:anim>
                                  </p:childTnLst>
                                </p:cTn>
                              </p:par>
                            </p:childTnLst>
                          </p:cTn>
                        </p:par>
                        <p:par>
                          <p:cTn id="102" fill="hold">
                            <p:stCondLst>
                              <p:cond delay="1500"/>
                            </p:stCondLst>
                            <p:childTnLst>
                              <p:par>
                                <p:cTn id="103" presetID="2" presetClass="entr" presetSubtype="2" fill="hold" grpId="0" nodeType="afterEffect">
                                  <p:stCondLst>
                                    <p:cond delay="0"/>
                                  </p:stCondLst>
                                  <p:childTnLst>
                                    <p:set>
                                      <p:cBhvr>
                                        <p:cTn id="104" dur="1" fill="hold">
                                          <p:stCondLst>
                                            <p:cond delay="0"/>
                                          </p:stCondLst>
                                        </p:cTn>
                                        <p:tgtEl>
                                          <p:spTgt spid="12"/>
                                        </p:tgtEl>
                                        <p:attrNameLst>
                                          <p:attrName>style.visibility</p:attrName>
                                        </p:attrNameLst>
                                      </p:cBhvr>
                                      <p:to>
                                        <p:strVal val="visible"/>
                                      </p:to>
                                    </p:set>
                                    <p:anim calcmode="lin" valueType="num">
                                      <p:cBhvr additive="base">
                                        <p:cTn id="105" dur="300" fill="hold"/>
                                        <p:tgtEl>
                                          <p:spTgt spid="12"/>
                                        </p:tgtEl>
                                        <p:attrNameLst>
                                          <p:attrName>ppt_x</p:attrName>
                                        </p:attrNameLst>
                                      </p:cBhvr>
                                      <p:tavLst>
                                        <p:tav tm="0">
                                          <p:val>
                                            <p:strVal val="1+#ppt_w/2"/>
                                          </p:val>
                                        </p:tav>
                                        <p:tav tm="100000">
                                          <p:val>
                                            <p:strVal val="#ppt_x"/>
                                          </p:val>
                                        </p:tav>
                                      </p:tavLst>
                                    </p:anim>
                                    <p:anim calcmode="lin" valueType="num">
                                      <p:cBhvr additive="base">
                                        <p:cTn id="106" dur="3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p:bldP spid="28" grpId="0"/>
      <p:bldP spid="29" grpId="0"/>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3793840" y="1484785"/>
            <a:ext cx="2556425" cy="907751"/>
            <a:chOff x="3666731" y="1984470"/>
            <a:chExt cx="2636520" cy="1447800"/>
          </a:xfrm>
        </p:grpSpPr>
        <p:sp>
          <p:nvSpPr>
            <p:cNvPr id="14" name="任意多边形 13"/>
            <p:cNvSpPr/>
            <p:nvPr/>
          </p:nvSpPr>
          <p:spPr>
            <a:xfrm>
              <a:off x="3666731"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b="1">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文本框 35"/>
            <p:cNvSpPr txBox="1"/>
            <p:nvPr/>
          </p:nvSpPr>
          <p:spPr>
            <a:xfrm>
              <a:off x="3971726" y="2389297"/>
              <a:ext cx="2230360" cy="638148"/>
            </a:xfrm>
            <a:prstGeom prst="rect">
              <a:avLst/>
            </a:prstGeom>
            <a:noFill/>
          </p:spPr>
          <p:txBody>
            <a:bodyPr wrap="square" rtlCol="0" anchor="ctr">
              <a:spAutoFit/>
            </a:bodyPr>
            <a:lstStyle/>
            <a:p>
              <a:pPr algn="ctr"/>
              <a:r>
                <a:rPr lang="zh-CN" altLang="en-US" sz="2000" b="1"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输入内容</a:t>
              </a:r>
              <a:endParaRPr lang="zh-CN" altLang="en-US" sz="2000" b="1"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6" name="组合 15"/>
          <p:cNvGrpSpPr/>
          <p:nvPr/>
        </p:nvGrpSpPr>
        <p:grpSpPr>
          <a:xfrm>
            <a:off x="1657154" y="1484785"/>
            <a:ext cx="2556425" cy="907751"/>
            <a:chOff x="1436370" y="1984470"/>
            <a:chExt cx="2636520" cy="1447800"/>
          </a:xfrm>
        </p:grpSpPr>
        <p:sp>
          <p:nvSpPr>
            <p:cNvPr id="17" name="任意多边形 16"/>
            <p:cNvSpPr/>
            <p:nvPr/>
          </p:nvSpPr>
          <p:spPr>
            <a:xfrm>
              <a:off x="1436370"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b="1">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文本框 43"/>
            <p:cNvSpPr txBox="1"/>
            <p:nvPr/>
          </p:nvSpPr>
          <p:spPr>
            <a:xfrm>
              <a:off x="1709209" y="2340208"/>
              <a:ext cx="2293960" cy="736324"/>
            </a:xfrm>
            <a:prstGeom prst="rect">
              <a:avLst/>
            </a:prstGeom>
            <a:noFill/>
          </p:spPr>
          <p:txBody>
            <a:bodyPr wrap="square" rtlCol="0" anchor="ctr">
              <a:spAutoFit/>
            </a:bodyPr>
            <a:lstStyle/>
            <a:p>
              <a:pPr algn="ctr">
                <a:lnSpc>
                  <a:spcPct val="120000"/>
                </a:lnSpc>
              </a:pPr>
              <a:r>
                <a:rPr lang="zh-CN" altLang="en-US" sz="2000" b="1"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输入内容</a:t>
              </a:r>
              <a:endParaRPr lang="zh-CN" altLang="en-US" sz="2000" b="1"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9" name="组合 18"/>
          <p:cNvGrpSpPr/>
          <p:nvPr/>
        </p:nvGrpSpPr>
        <p:grpSpPr>
          <a:xfrm>
            <a:off x="8067212" y="1484785"/>
            <a:ext cx="2556425" cy="907751"/>
            <a:chOff x="8127453" y="1984470"/>
            <a:chExt cx="2636520" cy="1447800"/>
          </a:xfrm>
        </p:grpSpPr>
        <p:sp>
          <p:nvSpPr>
            <p:cNvPr id="20" name="任意多边形 19"/>
            <p:cNvSpPr/>
            <p:nvPr/>
          </p:nvSpPr>
          <p:spPr>
            <a:xfrm>
              <a:off x="8127453"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b="1">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文本框 46"/>
            <p:cNvSpPr txBox="1"/>
            <p:nvPr/>
          </p:nvSpPr>
          <p:spPr>
            <a:xfrm>
              <a:off x="8439016" y="2389297"/>
              <a:ext cx="2230360" cy="638148"/>
            </a:xfrm>
            <a:prstGeom prst="rect">
              <a:avLst/>
            </a:prstGeom>
            <a:noFill/>
          </p:spPr>
          <p:txBody>
            <a:bodyPr wrap="square" rtlCol="0" anchor="ctr">
              <a:spAutoFit/>
            </a:bodyPr>
            <a:lstStyle/>
            <a:p>
              <a:pPr algn="ctr"/>
              <a:r>
                <a:rPr lang="zh-CN" altLang="en-US" sz="2000" b="1"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输入内容</a:t>
              </a:r>
              <a:endParaRPr lang="zh-CN" altLang="en-US" sz="2000" b="1"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22" name="组合 21"/>
          <p:cNvGrpSpPr/>
          <p:nvPr/>
        </p:nvGrpSpPr>
        <p:grpSpPr>
          <a:xfrm>
            <a:off x="5930526" y="1484785"/>
            <a:ext cx="2556425" cy="907751"/>
            <a:chOff x="5897092" y="1984470"/>
            <a:chExt cx="2636520" cy="1447800"/>
          </a:xfrm>
        </p:grpSpPr>
        <p:sp>
          <p:nvSpPr>
            <p:cNvPr id="23" name="任意多边形 22"/>
            <p:cNvSpPr/>
            <p:nvPr/>
          </p:nvSpPr>
          <p:spPr>
            <a:xfrm>
              <a:off x="5897092"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b="1">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4" name="文本框 49"/>
            <p:cNvSpPr txBox="1"/>
            <p:nvPr/>
          </p:nvSpPr>
          <p:spPr>
            <a:xfrm>
              <a:off x="6227711" y="2340213"/>
              <a:ext cx="2205655" cy="736324"/>
            </a:xfrm>
            <a:prstGeom prst="rect">
              <a:avLst/>
            </a:prstGeom>
            <a:noFill/>
          </p:spPr>
          <p:txBody>
            <a:bodyPr wrap="square" rtlCol="0" anchor="ctr">
              <a:spAutoFit/>
            </a:bodyPr>
            <a:lstStyle/>
            <a:p>
              <a:pPr algn="ctr">
                <a:lnSpc>
                  <a:spcPct val="120000"/>
                </a:lnSpc>
              </a:pPr>
              <a:r>
                <a:rPr lang="zh-CN" altLang="en-US" sz="2000" b="1"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输入内容</a:t>
              </a:r>
              <a:endParaRPr lang="zh-CN" altLang="en-US" sz="2000" b="1"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26" name="矩形 25"/>
          <p:cNvSpPr/>
          <p:nvPr/>
        </p:nvSpPr>
        <p:spPr>
          <a:xfrm>
            <a:off x="2312768" y="2670537"/>
            <a:ext cx="1107544" cy="369324"/>
          </a:xfrm>
          <a:prstGeom prst="rect">
            <a:avLst/>
          </a:prstGeom>
        </p:spPr>
        <p:txBody>
          <a:bodyPr wrap="none" lIns="91431" tIns="45716" rIns="91431" bIns="45716">
            <a:spAutoFit/>
          </a:bodyPr>
          <a:lstStyle/>
          <a:p>
            <a:pPr 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7" name="矩形 47"/>
          <p:cNvSpPr>
            <a:spLocks noChangeArrowheads="1"/>
          </p:cNvSpPr>
          <p:nvPr/>
        </p:nvSpPr>
        <p:spPr bwMode="auto">
          <a:xfrm>
            <a:off x="1915942" y="3149658"/>
            <a:ext cx="1907140" cy="138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在此录入上述图表的描述说明，在此录入上述图表的描述说明，在此录入上述图表的描述说明。</a:t>
            </a:r>
            <a:endParaRPr lang="zh-CN" altLang="en-US" sz="1400" dirty="0">
              <a:solidFill>
                <a:schemeClr val="tx1">
                  <a:lumMod val="65000"/>
                  <a:lumOff val="35000"/>
                </a:schemeClr>
              </a:solidFill>
              <a:sym typeface="微软雅黑" panose="020B0503020204020204" pitchFamily="34" charset="-122"/>
            </a:endParaRPr>
          </a:p>
        </p:txBody>
      </p:sp>
      <p:sp>
        <p:nvSpPr>
          <p:cNvPr id="28" name="矩形 27"/>
          <p:cNvSpPr/>
          <p:nvPr/>
        </p:nvSpPr>
        <p:spPr>
          <a:xfrm>
            <a:off x="4479227" y="2670537"/>
            <a:ext cx="1107544" cy="369324"/>
          </a:xfrm>
          <a:prstGeom prst="rect">
            <a:avLst/>
          </a:prstGeom>
        </p:spPr>
        <p:txBody>
          <a:bodyPr wrap="none" lIns="91431" tIns="45716" rIns="91431" bIns="45716">
            <a:spAutoFit/>
          </a:bodyPr>
          <a:lstStyle/>
          <a:p>
            <a:pPr 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9" name="矩形 47"/>
          <p:cNvSpPr>
            <a:spLocks noChangeArrowheads="1"/>
          </p:cNvSpPr>
          <p:nvPr/>
        </p:nvSpPr>
        <p:spPr bwMode="auto">
          <a:xfrm>
            <a:off x="4125055" y="3149658"/>
            <a:ext cx="1874629" cy="138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在此录入上述图表的描述说明，在此录入上述图表的描述说明，在此录入上述图表的描述说明。</a:t>
            </a:r>
            <a:endParaRPr lang="zh-CN" altLang="en-US" sz="1400" dirty="0">
              <a:solidFill>
                <a:schemeClr val="tx1">
                  <a:lumMod val="65000"/>
                  <a:lumOff val="35000"/>
                </a:schemeClr>
              </a:solidFill>
              <a:sym typeface="微软雅黑" panose="020B0503020204020204" pitchFamily="34" charset="-122"/>
            </a:endParaRPr>
          </a:p>
        </p:txBody>
      </p:sp>
      <p:sp>
        <p:nvSpPr>
          <p:cNvPr id="30" name="矩形 29"/>
          <p:cNvSpPr/>
          <p:nvPr/>
        </p:nvSpPr>
        <p:spPr>
          <a:xfrm>
            <a:off x="6645686" y="2670537"/>
            <a:ext cx="1107544" cy="369324"/>
          </a:xfrm>
          <a:prstGeom prst="rect">
            <a:avLst/>
          </a:prstGeom>
        </p:spPr>
        <p:txBody>
          <a:bodyPr wrap="none" lIns="91431" tIns="45716" rIns="91431" bIns="45716">
            <a:spAutoFit/>
          </a:bodyPr>
          <a:lstStyle/>
          <a:p>
            <a:pPr 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1" name="矩形 47"/>
          <p:cNvSpPr>
            <a:spLocks noChangeArrowheads="1"/>
          </p:cNvSpPr>
          <p:nvPr/>
        </p:nvSpPr>
        <p:spPr bwMode="auto">
          <a:xfrm>
            <a:off x="6301657" y="3149658"/>
            <a:ext cx="1891868" cy="138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在此录入上述图表的描述说明，在此录入上述图表的描述说明，在此录入上述图表的描述说明。</a:t>
            </a:r>
            <a:endParaRPr lang="zh-CN" altLang="en-US" sz="1400" dirty="0">
              <a:solidFill>
                <a:schemeClr val="tx1">
                  <a:lumMod val="65000"/>
                  <a:lumOff val="35000"/>
                </a:schemeClr>
              </a:solidFill>
              <a:sym typeface="微软雅黑" panose="020B0503020204020204" pitchFamily="34" charset="-122"/>
            </a:endParaRPr>
          </a:p>
        </p:txBody>
      </p:sp>
      <p:sp>
        <p:nvSpPr>
          <p:cNvPr id="32" name="矩形 31"/>
          <p:cNvSpPr/>
          <p:nvPr/>
        </p:nvSpPr>
        <p:spPr>
          <a:xfrm>
            <a:off x="8812143" y="2670537"/>
            <a:ext cx="1107544" cy="369324"/>
          </a:xfrm>
          <a:prstGeom prst="rect">
            <a:avLst/>
          </a:prstGeom>
        </p:spPr>
        <p:txBody>
          <a:bodyPr wrap="none" lIns="91431" tIns="45716" rIns="91431" bIns="45716">
            <a:spAutoFit/>
          </a:bodyPr>
          <a:lstStyle/>
          <a:p>
            <a:pPr 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3" name="矩形 47"/>
          <p:cNvSpPr>
            <a:spLocks noChangeArrowheads="1"/>
          </p:cNvSpPr>
          <p:nvPr/>
        </p:nvSpPr>
        <p:spPr bwMode="auto">
          <a:xfrm>
            <a:off x="8495498" y="3149658"/>
            <a:ext cx="1874261" cy="138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在此录入上述图表的描述说明，在此录入上述图表的描述说明，在此录入上述图表的描述说明。</a:t>
            </a:r>
            <a:endParaRPr lang="zh-CN" altLang="en-US" sz="1400" dirty="0">
              <a:solidFill>
                <a:schemeClr val="tx1">
                  <a:lumMod val="65000"/>
                  <a:lumOff val="35000"/>
                </a:schemeClr>
              </a:solidFill>
              <a:sym typeface="微软雅黑" panose="020B0503020204020204" pitchFamily="34" charset="-122"/>
            </a:endParaRPr>
          </a:p>
        </p:txBody>
      </p:sp>
      <p:sp>
        <p:nvSpPr>
          <p:cNvPr id="34" name="Freeform 12"/>
          <p:cNvSpPr/>
          <p:nvPr/>
        </p:nvSpPr>
        <p:spPr bwMode="auto">
          <a:xfrm>
            <a:off x="1656157" y="4873848"/>
            <a:ext cx="528432"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5" name="Freeform 12"/>
          <p:cNvSpPr/>
          <p:nvPr/>
        </p:nvSpPr>
        <p:spPr bwMode="auto">
          <a:xfrm flipH="1" flipV="1">
            <a:off x="10245467" y="5779096"/>
            <a:ext cx="528432"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6" name="TextBox 35"/>
          <p:cNvSpPr txBox="1"/>
          <p:nvPr/>
        </p:nvSpPr>
        <p:spPr>
          <a:xfrm>
            <a:off x="2016057" y="5188049"/>
            <a:ext cx="8541902" cy="932563"/>
          </a:xfrm>
          <a:prstGeom prst="rect">
            <a:avLst/>
          </a:prstGeom>
          <a:noFill/>
        </p:spPr>
        <p:txBody>
          <a:bodyPr wrap="square" rtlCol="0">
            <a:spAutoFit/>
          </a:bodyPr>
          <a:lstStyle/>
          <a:p>
            <a:pPr>
              <a:lnSpc>
                <a:spcPct val="130000"/>
              </a:lnSpc>
              <a:spcBef>
                <a:spcPct val="0"/>
              </a:spcBef>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上述图表的综合描述说明入。在此录入上述图表的综合描述说明，在此录入上述图表的上述图表的综合描述说明入。在此录入上述图表的综合描述说明，在此录入上述图表的上述图表的综合描述说明入。</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400" fill="hold"/>
                                        <p:tgtEl>
                                          <p:spTgt spid="16"/>
                                        </p:tgtEl>
                                        <p:attrNameLst>
                                          <p:attrName>ppt_x</p:attrName>
                                        </p:attrNameLst>
                                      </p:cBhvr>
                                      <p:tavLst>
                                        <p:tav tm="0">
                                          <p:val>
                                            <p:strVal val="0-#ppt_w/2"/>
                                          </p:val>
                                        </p:tav>
                                        <p:tav tm="100000">
                                          <p:val>
                                            <p:strVal val="#ppt_x"/>
                                          </p:val>
                                        </p:tav>
                                      </p:tavLst>
                                    </p:anim>
                                    <p:anim calcmode="lin" valueType="num">
                                      <p:cBhvr additive="base">
                                        <p:cTn id="8" dur="400" fill="hold"/>
                                        <p:tgtEl>
                                          <p:spTgt spid="16"/>
                                        </p:tgtEl>
                                        <p:attrNameLst>
                                          <p:attrName>ppt_y</p:attrName>
                                        </p:attrNameLst>
                                      </p:cBhvr>
                                      <p:tavLst>
                                        <p:tav tm="0">
                                          <p:val>
                                            <p:strVal val="#ppt_y"/>
                                          </p:val>
                                        </p:tav>
                                        <p:tav tm="100000">
                                          <p:val>
                                            <p:strVal val="#ppt_y"/>
                                          </p:val>
                                        </p:tav>
                                      </p:tavLst>
                                    </p:anim>
                                  </p:childTnLst>
                                </p:cTn>
                              </p:par>
                              <p:par>
                                <p:cTn id="9" presetID="12" presetClass="entr" presetSubtype="1" fill="hold" grpId="0" nodeType="withEffect">
                                  <p:stCondLst>
                                    <p:cond delay="5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400"/>
                                        <p:tgtEl>
                                          <p:spTgt spid="26"/>
                                        </p:tgtEl>
                                        <p:attrNameLst>
                                          <p:attrName>ppt_y</p:attrName>
                                        </p:attrNameLst>
                                      </p:cBhvr>
                                      <p:tavLst>
                                        <p:tav tm="0">
                                          <p:val>
                                            <p:strVal val="#ppt_y-#ppt_h*1.125000"/>
                                          </p:val>
                                        </p:tav>
                                        <p:tav tm="100000">
                                          <p:val>
                                            <p:strVal val="#ppt_y"/>
                                          </p:val>
                                        </p:tav>
                                      </p:tavLst>
                                    </p:anim>
                                    <p:animEffect transition="in" filter="wipe(down)">
                                      <p:cBhvr>
                                        <p:cTn id="12" dur="400"/>
                                        <p:tgtEl>
                                          <p:spTgt spid="26"/>
                                        </p:tgtEl>
                                      </p:cBhvr>
                                    </p:animEffect>
                                  </p:childTnLst>
                                </p:cTn>
                              </p:par>
                              <p:par>
                                <p:cTn id="13" presetID="12" presetClass="entr" presetSubtype="1" fill="hold" grpId="0" nodeType="withEffect">
                                  <p:stCondLst>
                                    <p:cond delay="50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400"/>
                                        <p:tgtEl>
                                          <p:spTgt spid="27"/>
                                        </p:tgtEl>
                                        <p:attrNameLst>
                                          <p:attrName>ppt_y</p:attrName>
                                        </p:attrNameLst>
                                      </p:cBhvr>
                                      <p:tavLst>
                                        <p:tav tm="0">
                                          <p:val>
                                            <p:strVal val="#ppt_y-#ppt_h*1.125000"/>
                                          </p:val>
                                        </p:tav>
                                        <p:tav tm="100000">
                                          <p:val>
                                            <p:strVal val="#ppt_y"/>
                                          </p:val>
                                        </p:tav>
                                      </p:tavLst>
                                    </p:anim>
                                    <p:animEffect transition="in" filter="wipe(down)">
                                      <p:cBhvr>
                                        <p:cTn id="16" dur="400"/>
                                        <p:tgtEl>
                                          <p:spTgt spid="27"/>
                                        </p:tgtEl>
                                      </p:cBhvr>
                                    </p:animEffect>
                                  </p:childTnLst>
                                </p:cTn>
                              </p:par>
                            </p:childTnLst>
                          </p:cTn>
                        </p:par>
                        <p:par>
                          <p:cTn id="17" fill="hold">
                            <p:stCondLst>
                              <p:cond delay="500"/>
                            </p:stCondLst>
                            <p:childTnLst>
                              <p:par>
                                <p:cTn id="18" presetID="1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400"/>
                                        <p:tgtEl>
                                          <p:spTgt spid="13"/>
                                        </p:tgtEl>
                                        <p:attrNameLst>
                                          <p:attrName>ppt_x</p:attrName>
                                        </p:attrNameLst>
                                      </p:cBhvr>
                                      <p:tavLst>
                                        <p:tav tm="0">
                                          <p:val>
                                            <p:strVal val="#ppt_x-#ppt_w*1.125000"/>
                                          </p:val>
                                        </p:tav>
                                        <p:tav tm="100000">
                                          <p:val>
                                            <p:strVal val="#ppt_x"/>
                                          </p:val>
                                        </p:tav>
                                      </p:tavLst>
                                    </p:anim>
                                    <p:animEffect transition="in" filter="wipe(right)">
                                      <p:cBhvr>
                                        <p:cTn id="21" dur="400"/>
                                        <p:tgtEl>
                                          <p:spTgt spid="13"/>
                                        </p:tgtEl>
                                      </p:cBhvr>
                                    </p:animEffect>
                                  </p:childTnLst>
                                </p:cTn>
                              </p:par>
                              <p:par>
                                <p:cTn id="22" presetID="12" presetClass="entr" presetSubtype="1" fill="hold" grpId="0" nodeType="withEffect">
                                  <p:stCondLst>
                                    <p:cond delay="50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400"/>
                                        <p:tgtEl>
                                          <p:spTgt spid="28"/>
                                        </p:tgtEl>
                                        <p:attrNameLst>
                                          <p:attrName>ppt_y</p:attrName>
                                        </p:attrNameLst>
                                      </p:cBhvr>
                                      <p:tavLst>
                                        <p:tav tm="0">
                                          <p:val>
                                            <p:strVal val="#ppt_y-#ppt_h*1.125000"/>
                                          </p:val>
                                        </p:tav>
                                        <p:tav tm="100000">
                                          <p:val>
                                            <p:strVal val="#ppt_y"/>
                                          </p:val>
                                        </p:tav>
                                      </p:tavLst>
                                    </p:anim>
                                    <p:animEffect transition="in" filter="wipe(down)">
                                      <p:cBhvr>
                                        <p:cTn id="25" dur="400"/>
                                        <p:tgtEl>
                                          <p:spTgt spid="28"/>
                                        </p:tgtEl>
                                      </p:cBhvr>
                                    </p:animEffect>
                                  </p:childTnLst>
                                </p:cTn>
                              </p:par>
                              <p:par>
                                <p:cTn id="26" presetID="12" presetClass="entr" presetSubtype="1" fill="hold" grpId="0" nodeType="withEffect">
                                  <p:stCondLst>
                                    <p:cond delay="50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400"/>
                                        <p:tgtEl>
                                          <p:spTgt spid="29"/>
                                        </p:tgtEl>
                                        <p:attrNameLst>
                                          <p:attrName>ppt_y</p:attrName>
                                        </p:attrNameLst>
                                      </p:cBhvr>
                                      <p:tavLst>
                                        <p:tav tm="0">
                                          <p:val>
                                            <p:strVal val="#ppt_y-#ppt_h*1.125000"/>
                                          </p:val>
                                        </p:tav>
                                        <p:tav tm="100000">
                                          <p:val>
                                            <p:strVal val="#ppt_y"/>
                                          </p:val>
                                        </p:tav>
                                      </p:tavLst>
                                    </p:anim>
                                    <p:animEffect transition="in" filter="wipe(down)">
                                      <p:cBhvr>
                                        <p:cTn id="29" dur="400"/>
                                        <p:tgtEl>
                                          <p:spTgt spid="29"/>
                                        </p:tgtEl>
                                      </p:cBhvr>
                                    </p:animEffect>
                                  </p:childTnLst>
                                </p:cTn>
                              </p:par>
                            </p:childTnLst>
                          </p:cTn>
                        </p:par>
                        <p:par>
                          <p:cTn id="30" fill="hold">
                            <p:stCondLst>
                              <p:cond delay="1000"/>
                            </p:stCondLst>
                            <p:childTnLst>
                              <p:par>
                                <p:cTn id="31" presetID="1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400"/>
                                        <p:tgtEl>
                                          <p:spTgt spid="22"/>
                                        </p:tgtEl>
                                        <p:attrNameLst>
                                          <p:attrName>ppt_x</p:attrName>
                                        </p:attrNameLst>
                                      </p:cBhvr>
                                      <p:tavLst>
                                        <p:tav tm="0">
                                          <p:val>
                                            <p:strVal val="#ppt_x-#ppt_w*1.125000"/>
                                          </p:val>
                                        </p:tav>
                                        <p:tav tm="100000">
                                          <p:val>
                                            <p:strVal val="#ppt_x"/>
                                          </p:val>
                                        </p:tav>
                                      </p:tavLst>
                                    </p:anim>
                                    <p:animEffect transition="in" filter="wipe(right)">
                                      <p:cBhvr>
                                        <p:cTn id="34" dur="400"/>
                                        <p:tgtEl>
                                          <p:spTgt spid="22"/>
                                        </p:tgtEl>
                                      </p:cBhvr>
                                    </p:animEffect>
                                  </p:childTnLst>
                                </p:cTn>
                              </p:par>
                              <p:par>
                                <p:cTn id="35" presetID="12" presetClass="entr" presetSubtype="1" fill="hold" grpId="0" nodeType="withEffect">
                                  <p:stCondLst>
                                    <p:cond delay="50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400"/>
                                        <p:tgtEl>
                                          <p:spTgt spid="30"/>
                                        </p:tgtEl>
                                        <p:attrNameLst>
                                          <p:attrName>ppt_y</p:attrName>
                                        </p:attrNameLst>
                                      </p:cBhvr>
                                      <p:tavLst>
                                        <p:tav tm="0">
                                          <p:val>
                                            <p:strVal val="#ppt_y-#ppt_h*1.125000"/>
                                          </p:val>
                                        </p:tav>
                                        <p:tav tm="100000">
                                          <p:val>
                                            <p:strVal val="#ppt_y"/>
                                          </p:val>
                                        </p:tav>
                                      </p:tavLst>
                                    </p:anim>
                                    <p:animEffect transition="in" filter="wipe(down)">
                                      <p:cBhvr>
                                        <p:cTn id="38" dur="400"/>
                                        <p:tgtEl>
                                          <p:spTgt spid="30"/>
                                        </p:tgtEl>
                                      </p:cBhvr>
                                    </p:animEffect>
                                  </p:childTnLst>
                                </p:cTn>
                              </p:par>
                              <p:par>
                                <p:cTn id="39" presetID="12" presetClass="entr" presetSubtype="1" fill="hold" grpId="0" nodeType="withEffect">
                                  <p:stCondLst>
                                    <p:cond delay="500"/>
                                  </p:stCondLst>
                                  <p:childTnLst>
                                    <p:set>
                                      <p:cBhvr>
                                        <p:cTn id="40" dur="1" fill="hold">
                                          <p:stCondLst>
                                            <p:cond delay="0"/>
                                          </p:stCondLst>
                                        </p:cTn>
                                        <p:tgtEl>
                                          <p:spTgt spid="31"/>
                                        </p:tgtEl>
                                        <p:attrNameLst>
                                          <p:attrName>style.visibility</p:attrName>
                                        </p:attrNameLst>
                                      </p:cBhvr>
                                      <p:to>
                                        <p:strVal val="visible"/>
                                      </p:to>
                                    </p:set>
                                    <p:anim calcmode="lin" valueType="num">
                                      <p:cBhvr additive="base">
                                        <p:cTn id="41" dur="400"/>
                                        <p:tgtEl>
                                          <p:spTgt spid="31"/>
                                        </p:tgtEl>
                                        <p:attrNameLst>
                                          <p:attrName>ppt_y</p:attrName>
                                        </p:attrNameLst>
                                      </p:cBhvr>
                                      <p:tavLst>
                                        <p:tav tm="0">
                                          <p:val>
                                            <p:strVal val="#ppt_y-#ppt_h*1.125000"/>
                                          </p:val>
                                        </p:tav>
                                        <p:tav tm="100000">
                                          <p:val>
                                            <p:strVal val="#ppt_y"/>
                                          </p:val>
                                        </p:tav>
                                      </p:tavLst>
                                    </p:anim>
                                    <p:animEffect transition="in" filter="wipe(down)">
                                      <p:cBhvr>
                                        <p:cTn id="42" dur="400"/>
                                        <p:tgtEl>
                                          <p:spTgt spid="31"/>
                                        </p:tgtEl>
                                      </p:cBhvr>
                                    </p:animEffect>
                                  </p:childTnLst>
                                </p:cTn>
                              </p:par>
                            </p:childTnLst>
                          </p:cTn>
                        </p:par>
                        <p:par>
                          <p:cTn id="43" fill="hold">
                            <p:stCondLst>
                              <p:cond delay="1500"/>
                            </p:stCondLst>
                            <p:childTnLst>
                              <p:par>
                                <p:cTn id="44" presetID="12" presetClass="entr" presetSubtype="8"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400"/>
                                        <p:tgtEl>
                                          <p:spTgt spid="19"/>
                                        </p:tgtEl>
                                        <p:attrNameLst>
                                          <p:attrName>ppt_x</p:attrName>
                                        </p:attrNameLst>
                                      </p:cBhvr>
                                      <p:tavLst>
                                        <p:tav tm="0">
                                          <p:val>
                                            <p:strVal val="#ppt_x-#ppt_w*1.125000"/>
                                          </p:val>
                                        </p:tav>
                                        <p:tav tm="100000">
                                          <p:val>
                                            <p:strVal val="#ppt_x"/>
                                          </p:val>
                                        </p:tav>
                                      </p:tavLst>
                                    </p:anim>
                                    <p:animEffect transition="in" filter="wipe(right)">
                                      <p:cBhvr>
                                        <p:cTn id="47" dur="400"/>
                                        <p:tgtEl>
                                          <p:spTgt spid="19"/>
                                        </p:tgtEl>
                                      </p:cBhvr>
                                    </p:animEffect>
                                  </p:childTnLst>
                                </p:cTn>
                              </p:par>
                              <p:par>
                                <p:cTn id="48" presetID="12" presetClass="entr" presetSubtype="1" fill="hold" grpId="0" nodeType="withEffect">
                                  <p:stCondLst>
                                    <p:cond delay="500"/>
                                  </p:stCondLst>
                                  <p:childTnLst>
                                    <p:set>
                                      <p:cBhvr>
                                        <p:cTn id="49" dur="1" fill="hold">
                                          <p:stCondLst>
                                            <p:cond delay="0"/>
                                          </p:stCondLst>
                                        </p:cTn>
                                        <p:tgtEl>
                                          <p:spTgt spid="32"/>
                                        </p:tgtEl>
                                        <p:attrNameLst>
                                          <p:attrName>style.visibility</p:attrName>
                                        </p:attrNameLst>
                                      </p:cBhvr>
                                      <p:to>
                                        <p:strVal val="visible"/>
                                      </p:to>
                                    </p:set>
                                    <p:anim calcmode="lin" valueType="num">
                                      <p:cBhvr additive="base">
                                        <p:cTn id="50" dur="400"/>
                                        <p:tgtEl>
                                          <p:spTgt spid="32"/>
                                        </p:tgtEl>
                                        <p:attrNameLst>
                                          <p:attrName>ppt_y</p:attrName>
                                        </p:attrNameLst>
                                      </p:cBhvr>
                                      <p:tavLst>
                                        <p:tav tm="0">
                                          <p:val>
                                            <p:strVal val="#ppt_y-#ppt_h*1.125000"/>
                                          </p:val>
                                        </p:tav>
                                        <p:tav tm="100000">
                                          <p:val>
                                            <p:strVal val="#ppt_y"/>
                                          </p:val>
                                        </p:tav>
                                      </p:tavLst>
                                    </p:anim>
                                    <p:animEffect transition="in" filter="wipe(down)">
                                      <p:cBhvr>
                                        <p:cTn id="51" dur="400"/>
                                        <p:tgtEl>
                                          <p:spTgt spid="32"/>
                                        </p:tgtEl>
                                      </p:cBhvr>
                                    </p:animEffect>
                                  </p:childTnLst>
                                </p:cTn>
                              </p:par>
                              <p:par>
                                <p:cTn id="52" presetID="12" presetClass="entr" presetSubtype="1" fill="hold" grpId="0" nodeType="withEffect">
                                  <p:stCondLst>
                                    <p:cond delay="500"/>
                                  </p:stCondLst>
                                  <p:childTnLst>
                                    <p:set>
                                      <p:cBhvr>
                                        <p:cTn id="53" dur="1" fill="hold">
                                          <p:stCondLst>
                                            <p:cond delay="0"/>
                                          </p:stCondLst>
                                        </p:cTn>
                                        <p:tgtEl>
                                          <p:spTgt spid="33"/>
                                        </p:tgtEl>
                                        <p:attrNameLst>
                                          <p:attrName>style.visibility</p:attrName>
                                        </p:attrNameLst>
                                      </p:cBhvr>
                                      <p:to>
                                        <p:strVal val="visible"/>
                                      </p:to>
                                    </p:set>
                                    <p:anim calcmode="lin" valueType="num">
                                      <p:cBhvr additive="base">
                                        <p:cTn id="54" dur="400"/>
                                        <p:tgtEl>
                                          <p:spTgt spid="33"/>
                                        </p:tgtEl>
                                        <p:attrNameLst>
                                          <p:attrName>ppt_y</p:attrName>
                                        </p:attrNameLst>
                                      </p:cBhvr>
                                      <p:tavLst>
                                        <p:tav tm="0">
                                          <p:val>
                                            <p:strVal val="#ppt_y-#ppt_h*1.125000"/>
                                          </p:val>
                                        </p:tav>
                                        <p:tav tm="100000">
                                          <p:val>
                                            <p:strVal val="#ppt_y"/>
                                          </p:val>
                                        </p:tav>
                                      </p:tavLst>
                                    </p:anim>
                                    <p:animEffect transition="in" filter="wipe(down)">
                                      <p:cBhvr>
                                        <p:cTn id="55" dur="400"/>
                                        <p:tgtEl>
                                          <p:spTgt spid="33"/>
                                        </p:tgtEl>
                                      </p:cBhvr>
                                    </p:animEffect>
                                  </p:childTnLst>
                                </p:cTn>
                              </p:par>
                            </p:childTnLst>
                          </p:cTn>
                        </p:par>
                        <p:par>
                          <p:cTn id="56" fill="hold">
                            <p:stCondLst>
                              <p:cond delay="2000"/>
                            </p:stCondLst>
                            <p:childTnLst>
                              <p:par>
                                <p:cTn id="57" presetID="1" presetClass="entr" presetSubtype="0"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35" presetClass="path" presetSubtype="0" accel="50000" decel="50000" fill="hold" grpId="1" nodeType="withEffect">
                                  <p:stCondLst>
                                    <p:cond delay="0"/>
                                  </p:stCondLst>
                                  <p:childTnLst>
                                    <p:animMotion origin="layout" path="M -3.56836E-6 -3.7037E-7 L 0.36686 0.15278 " pathEditMode="relative" rAng="0" ptsTypes="AA">
                                      <p:cBhvr>
                                        <p:cTn id="60" dur="500" spd="-99900" fill="hold"/>
                                        <p:tgtEl>
                                          <p:spTgt spid="34"/>
                                        </p:tgtEl>
                                        <p:attrNameLst>
                                          <p:attrName>ppt_x</p:attrName>
                                          <p:attrName>ppt_y</p:attrName>
                                        </p:attrNameLst>
                                      </p:cBhvr>
                                      <p:rCtr x="18343" y="7639"/>
                                    </p:animMotion>
                                  </p:childTnLst>
                                </p:cTn>
                              </p:par>
                              <p:par>
                                <p:cTn id="61" presetID="1"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35" presetClass="path" presetSubtype="0" accel="50000" decel="50000" fill="hold" grpId="1" nodeType="withEffect">
                                  <p:stCondLst>
                                    <p:cond delay="0"/>
                                  </p:stCondLst>
                                  <p:childTnLst>
                                    <p:animMotion origin="layout" path="M 7.85742E-7 -3.33333E-6 L -0.39495 -0.11018 " pathEditMode="relative" rAng="0" ptsTypes="AA">
                                      <p:cBhvr>
                                        <p:cTn id="64" dur="500" spd="-99900" fill="hold"/>
                                        <p:tgtEl>
                                          <p:spTgt spid="35"/>
                                        </p:tgtEl>
                                        <p:attrNameLst>
                                          <p:attrName>ppt_x</p:attrName>
                                          <p:attrName>ppt_y</p:attrName>
                                        </p:attrNameLst>
                                      </p:cBhvr>
                                      <p:rCtr x="-19748" y="-5509"/>
                                    </p:animMotion>
                                  </p:childTnLst>
                                </p:cTn>
                              </p:par>
                            </p:childTnLst>
                          </p:cTn>
                        </p:par>
                        <p:par>
                          <p:cTn id="65" fill="hold">
                            <p:stCondLst>
                              <p:cond delay="2000"/>
                            </p:stCondLst>
                            <p:childTnLst>
                              <p:par>
                                <p:cTn id="66" presetID="18" presetClass="entr" presetSubtype="3" fill="hold" grpId="0" nodeType="after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strips(upRight)">
                                      <p:cBhvr>
                                        <p:cTn id="6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p:bldP spid="34" grpId="0" animBg="1"/>
      <p:bldP spid="34" grpId="1" animBg="1"/>
      <p:bldP spid="35" grpId="0" animBg="1"/>
      <p:bldP spid="35" grpId="1" animBg="1"/>
      <p:bldP spid="3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8"/>
          <p:cNvSpPr txBox="1"/>
          <p:nvPr/>
        </p:nvSpPr>
        <p:spPr>
          <a:xfrm>
            <a:off x="2057097" y="1778744"/>
            <a:ext cx="1960886" cy="1061829"/>
          </a:xfrm>
          <a:prstGeom prst="rect">
            <a:avLst/>
          </a:prstGeom>
          <a:noFill/>
          <a:ln>
            <a:noFill/>
          </a:ln>
        </p:spPr>
        <p:txBody>
          <a:bodyPr wrap="square" rtlCol="0">
            <a:spAutoFit/>
          </a:bodyPr>
          <a:lstStyle/>
          <a:p>
            <a:pPr algn="r">
              <a:lnSpc>
                <a:spcPct val="150000"/>
              </a:lnSpc>
            </a:pP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点击输入简要文字内容，文字内容需概括精炼文字内容</a:t>
            </a:r>
            <a:r>
              <a:rPr lang="en-US" altLang="zh-CN" sz="1400" dirty="0" smtClean="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5" name="文本框 19"/>
          <p:cNvSpPr txBox="1"/>
          <p:nvPr/>
        </p:nvSpPr>
        <p:spPr>
          <a:xfrm>
            <a:off x="2280272" y="3375284"/>
            <a:ext cx="2025631" cy="1061829"/>
          </a:xfrm>
          <a:prstGeom prst="rect">
            <a:avLst/>
          </a:prstGeom>
          <a:noFill/>
          <a:ln>
            <a:noFill/>
          </a:ln>
        </p:spPr>
        <p:txBody>
          <a:bodyPr wrap="square" rtlCol="0">
            <a:spAutoFit/>
          </a:bodyPr>
          <a:lstStyle/>
          <a:p>
            <a:pPr algn="r">
              <a:lnSpc>
                <a:spcPct val="150000"/>
              </a:lnSpc>
            </a:pP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点击输入简要文字内容，文字内容需概括精炼文字内容</a:t>
            </a:r>
            <a:r>
              <a:rPr lang="en-US" altLang="zh-CN" sz="1400" dirty="0" smtClean="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6" name="文本框 20"/>
          <p:cNvSpPr txBox="1"/>
          <p:nvPr/>
        </p:nvSpPr>
        <p:spPr>
          <a:xfrm>
            <a:off x="7812529" y="1215044"/>
            <a:ext cx="2241570" cy="1061829"/>
          </a:xfrm>
          <a:prstGeom prst="rect">
            <a:avLst/>
          </a:prstGeom>
          <a:noFill/>
          <a:ln>
            <a:noFill/>
          </a:ln>
        </p:spPr>
        <p:txBody>
          <a:bodyPr wrap="square" rtlCol="0">
            <a:spAutoFit/>
          </a:bodyPr>
          <a:lstStyle/>
          <a:p>
            <a:pPr>
              <a:lnSpc>
                <a:spcPct val="150000"/>
              </a:lnSpc>
            </a:pP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点击输入简要文字内容，文字内容需概括精炼文字内容</a:t>
            </a:r>
            <a:r>
              <a:rPr lang="en-US" altLang="zh-CN" sz="1400" dirty="0" smtClean="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7" name="文本框 21"/>
          <p:cNvSpPr txBox="1"/>
          <p:nvPr/>
        </p:nvSpPr>
        <p:spPr>
          <a:xfrm>
            <a:off x="8172428" y="3087251"/>
            <a:ext cx="2025631" cy="1061829"/>
          </a:xfrm>
          <a:prstGeom prst="rect">
            <a:avLst/>
          </a:prstGeom>
          <a:noFill/>
          <a:ln>
            <a:noFill/>
          </a:ln>
        </p:spPr>
        <p:txBody>
          <a:bodyPr wrap="square" rtlCol="0">
            <a:spAutoFit/>
          </a:bodyPr>
          <a:lstStyle/>
          <a:p>
            <a:pPr>
              <a:lnSpc>
                <a:spcPct val="150000"/>
              </a:lnSpc>
            </a:pP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点击输入简要文字内容，文字内容需概括精炼文字内容</a:t>
            </a:r>
            <a:r>
              <a:rPr lang="en-US" altLang="zh-CN" sz="1400" dirty="0" smtClean="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4658974" y="1321174"/>
            <a:ext cx="2778452" cy="2779537"/>
            <a:chOff x="3325860" y="1074902"/>
            <a:chExt cx="2531533" cy="2531533"/>
          </a:xfrm>
        </p:grpSpPr>
        <p:sp>
          <p:nvSpPr>
            <p:cNvPr id="19" name="椭圆 18"/>
            <p:cNvSpPr/>
            <p:nvPr/>
          </p:nvSpPr>
          <p:spPr>
            <a:xfrm>
              <a:off x="3325860" y="1074902"/>
              <a:ext cx="2531533" cy="253153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Freeform 627"/>
            <p:cNvSpPr>
              <a:spLocks noEditPoints="1"/>
            </p:cNvSpPr>
            <p:nvPr/>
          </p:nvSpPr>
          <p:spPr bwMode="auto">
            <a:xfrm>
              <a:off x="4240957" y="1423611"/>
              <a:ext cx="627326" cy="780333"/>
            </a:xfrm>
            <a:custGeom>
              <a:avLst/>
              <a:gdLst>
                <a:gd name="T0" fmla="*/ 7 w 123"/>
                <a:gd name="T1" fmla="*/ 0 h 153"/>
                <a:gd name="T2" fmla="*/ 116 w 123"/>
                <a:gd name="T3" fmla="*/ 0 h 153"/>
                <a:gd name="T4" fmla="*/ 123 w 123"/>
                <a:gd name="T5" fmla="*/ 0 h 153"/>
                <a:gd name="T6" fmla="*/ 123 w 123"/>
                <a:gd name="T7" fmla="*/ 4 h 153"/>
                <a:gd name="T8" fmla="*/ 123 w 123"/>
                <a:gd name="T9" fmla="*/ 146 h 153"/>
                <a:gd name="T10" fmla="*/ 123 w 123"/>
                <a:gd name="T11" fmla="*/ 153 h 153"/>
                <a:gd name="T12" fmla="*/ 116 w 123"/>
                <a:gd name="T13" fmla="*/ 153 h 153"/>
                <a:gd name="T14" fmla="*/ 38 w 123"/>
                <a:gd name="T15" fmla="*/ 153 h 153"/>
                <a:gd name="T16" fmla="*/ 38 w 123"/>
                <a:gd name="T17" fmla="*/ 153 h 153"/>
                <a:gd name="T18" fmla="*/ 36 w 123"/>
                <a:gd name="T19" fmla="*/ 153 h 153"/>
                <a:gd name="T20" fmla="*/ 3 w 123"/>
                <a:gd name="T21" fmla="*/ 127 h 153"/>
                <a:gd name="T22" fmla="*/ 0 w 123"/>
                <a:gd name="T23" fmla="*/ 127 h 153"/>
                <a:gd name="T24" fmla="*/ 0 w 123"/>
                <a:gd name="T25" fmla="*/ 123 h 153"/>
                <a:gd name="T26" fmla="*/ 0 w 123"/>
                <a:gd name="T27" fmla="*/ 4 h 153"/>
                <a:gd name="T28" fmla="*/ 0 w 123"/>
                <a:gd name="T29" fmla="*/ 0 h 153"/>
                <a:gd name="T30" fmla="*/ 7 w 123"/>
                <a:gd name="T31" fmla="*/ 0 h 153"/>
                <a:gd name="T32" fmla="*/ 7 w 123"/>
                <a:gd name="T33" fmla="*/ 0 h 153"/>
                <a:gd name="T34" fmla="*/ 12 w 123"/>
                <a:gd name="T35" fmla="*/ 115 h 153"/>
                <a:gd name="T36" fmla="*/ 33 w 123"/>
                <a:gd name="T37" fmla="*/ 108 h 153"/>
                <a:gd name="T38" fmla="*/ 36 w 123"/>
                <a:gd name="T39" fmla="*/ 108 h 153"/>
                <a:gd name="T40" fmla="*/ 36 w 123"/>
                <a:gd name="T41" fmla="*/ 111 h 153"/>
                <a:gd name="T42" fmla="*/ 45 w 123"/>
                <a:gd name="T43" fmla="*/ 141 h 153"/>
                <a:gd name="T44" fmla="*/ 112 w 123"/>
                <a:gd name="T45" fmla="*/ 141 h 153"/>
                <a:gd name="T46" fmla="*/ 112 w 123"/>
                <a:gd name="T47" fmla="*/ 11 h 153"/>
                <a:gd name="T48" fmla="*/ 12 w 123"/>
                <a:gd name="T49" fmla="*/ 11 h 153"/>
                <a:gd name="T50" fmla="*/ 12 w 123"/>
                <a:gd name="T51" fmla="*/ 115 h 153"/>
                <a:gd name="T52" fmla="*/ 12 w 123"/>
                <a:gd name="T53" fmla="*/ 115 h 153"/>
                <a:gd name="T54" fmla="*/ 38 w 123"/>
                <a:gd name="T55" fmla="*/ 139 h 153"/>
                <a:gd name="T56" fmla="*/ 31 w 123"/>
                <a:gd name="T57" fmla="*/ 115 h 153"/>
                <a:gd name="T58" fmla="*/ 15 w 123"/>
                <a:gd name="T59" fmla="*/ 123 h 153"/>
                <a:gd name="T60" fmla="*/ 38 w 123"/>
                <a:gd name="T61" fmla="*/ 139 h 153"/>
                <a:gd name="T62" fmla="*/ 38 w 123"/>
                <a:gd name="T63" fmla="*/ 139 h 153"/>
                <a:gd name="T64" fmla="*/ 29 w 123"/>
                <a:gd name="T65" fmla="*/ 82 h 153"/>
                <a:gd name="T66" fmla="*/ 29 w 123"/>
                <a:gd name="T67" fmla="*/ 87 h 153"/>
                <a:gd name="T68" fmla="*/ 95 w 123"/>
                <a:gd name="T69" fmla="*/ 87 h 153"/>
                <a:gd name="T70" fmla="*/ 95 w 123"/>
                <a:gd name="T71" fmla="*/ 82 h 153"/>
                <a:gd name="T72" fmla="*/ 29 w 123"/>
                <a:gd name="T73" fmla="*/ 82 h 153"/>
                <a:gd name="T74" fmla="*/ 29 w 123"/>
                <a:gd name="T75" fmla="*/ 82 h 153"/>
                <a:gd name="T76" fmla="*/ 29 w 123"/>
                <a:gd name="T77" fmla="*/ 66 h 153"/>
                <a:gd name="T78" fmla="*/ 29 w 123"/>
                <a:gd name="T79" fmla="*/ 71 h 153"/>
                <a:gd name="T80" fmla="*/ 95 w 123"/>
                <a:gd name="T81" fmla="*/ 71 h 153"/>
                <a:gd name="T82" fmla="*/ 95 w 123"/>
                <a:gd name="T83" fmla="*/ 66 h 153"/>
                <a:gd name="T84" fmla="*/ 29 w 123"/>
                <a:gd name="T85" fmla="*/ 66 h 153"/>
                <a:gd name="T86" fmla="*/ 29 w 123"/>
                <a:gd name="T87" fmla="*/ 66 h 153"/>
                <a:gd name="T88" fmla="*/ 29 w 123"/>
                <a:gd name="T89" fmla="*/ 49 h 153"/>
                <a:gd name="T90" fmla="*/ 29 w 123"/>
                <a:gd name="T91" fmla="*/ 54 h 153"/>
                <a:gd name="T92" fmla="*/ 95 w 123"/>
                <a:gd name="T93" fmla="*/ 54 h 153"/>
                <a:gd name="T94" fmla="*/ 95 w 123"/>
                <a:gd name="T95" fmla="*/ 49 h 153"/>
                <a:gd name="T96" fmla="*/ 29 w 123"/>
                <a:gd name="T97" fmla="*/ 49 h 153"/>
                <a:gd name="T98" fmla="*/ 29 w 123"/>
                <a:gd name="T99" fmla="*/ 49 h 153"/>
                <a:gd name="T100" fmla="*/ 29 w 123"/>
                <a:gd name="T101" fmla="*/ 33 h 153"/>
                <a:gd name="T102" fmla="*/ 29 w 123"/>
                <a:gd name="T103" fmla="*/ 37 h 153"/>
                <a:gd name="T104" fmla="*/ 95 w 123"/>
                <a:gd name="T105" fmla="*/ 37 h 153"/>
                <a:gd name="T106" fmla="*/ 95 w 123"/>
                <a:gd name="T107" fmla="*/ 33 h 153"/>
                <a:gd name="T108" fmla="*/ 29 w 123"/>
                <a:gd name="T109" fmla="*/ 3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3" h="153">
                  <a:moveTo>
                    <a:pt x="7" y="0"/>
                  </a:moveTo>
                  <a:lnTo>
                    <a:pt x="116" y="0"/>
                  </a:lnTo>
                  <a:lnTo>
                    <a:pt x="123" y="0"/>
                  </a:lnTo>
                  <a:lnTo>
                    <a:pt x="123" y="4"/>
                  </a:lnTo>
                  <a:lnTo>
                    <a:pt x="123" y="146"/>
                  </a:lnTo>
                  <a:lnTo>
                    <a:pt x="123" y="153"/>
                  </a:lnTo>
                  <a:lnTo>
                    <a:pt x="116" y="153"/>
                  </a:lnTo>
                  <a:lnTo>
                    <a:pt x="38" y="153"/>
                  </a:lnTo>
                  <a:lnTo>
                    <a:pt x="38" y="153"/>
                  </a:lnTo>
                  <a:lnTo>
                    <a:pt x="36" y="153"/>
                  </a:lnTo>
                  <a:lnTo>
                    <a:pt x="3" y="127"/>
                  </a:lnTo>
                  <a:lnTo>
                    <a:pt x="0" y="127"/>
                  </a:lnTo>
                  <a:lnTo>
                    <a:pt x="0" y="123"/>
                  </a:lnTo>
                  <a:lnTo>
                    <a:pt x="0" y="4"/>
                  </a:lnTo>
                  <a:lnTo>
                    <a:pt x="0" y="0"/>
                  </a:lnTo>
                  <a:lnTo>
                    <a:pt x="7" y="0"/>
                  </a:lnTo>
                  <a:lnTo>
                    <a:pt x="7" y="0"/>
                  </a:lnTo>
                  <a:close/>
                  <a:moveTo>
                    <a:pt x="12" y="115"/>
                  </a:moveTo>
                  <a:lnTo>
                    <a:pt x="33" y="108"/>
                  </a:lnTo>
                  <a:lnTo>
                    <a:pt x="36" y="108"/>
                  </a:lnTo>
                  <a:lnTo>
                    <a:pt x="36" y="111"/>
                  </a:lnTo>
                  <a:lnTo>
                    <a:pt x="45" y="141"/>
                  </a:lnTo>
                  <a:lnTo>
                    <a:pt x="112" y="141"/>
                  </a:lnTo>
                  <a:lnTo>
                    <a:pt x="112" y="11"/>
                  </a:lnTo>
                  <a:lnTo>
                    <a:pt x="12" y="11"/>
                  </a:lnTo>
                  <a:lnTo>
                    <a:pt x="12" y="115"/>
                  </a:lnTo>
                  <a:lnTo>
                    <a:pt x="12" y="115"/>
                  </a:lnTo>
                  <a:close/>
                  <a:moveTo>
                    <a:pt x="38" y="139"/>
                  </a:moveTo>
                  <a:lnTo>
                    <a:pt x="31" y="115"/>
                  </a:lnTo>
                  <a:lnTo>
                    <a:pt x="15" y="123"/>
                  </a:lnTo>
                  <a:lnTo>
                    <a:pt x="38" y="139"/>
                  </a:lnTo>
                  <a:lnTo>
                    <a:pt x="38" y="139"/>
                  </a:lnTo>
                  <a:close/>
                  <a:moveTo>
                    <a:pt x="29" y="82"/>
                  </a:moveTo>
                  <a:lnTo>
                    <a:pt x="29" y="87"/>
                  </a:lnTo>
                  <a:lnTo>
                    <a:pt x="95" y="87"/>
                  </a:lnTo>
                  <a:lnTo>
                    <a:pt x="95" y="82"/>
                  </a:lnTo>
                  <a:lnTo>
                    <a:pt x="29" y="82"/>
                  </a:lnTo>
                  <a:lnTo>
                    <a:pt x="29" y="82"/>
                  </a:lnTo>
                  <a:close/>
                  <a:moveTo>
                    <a:pt x="29" y="66"/>
                  </a:moveTo>
                  <a:lnTo>
                    <a:pt x="29" y="71"/>
                  </a:lnTo>
                  <a:lnTo>
                    <a:pt x="95" y="71"/>
                  </a:lnTo>
                  <a:lnTo>
                    <a:pt x="95" y="66"/>
                  </a:lnTo>
                  <a:lnTo>
                    <a:pt x="29" y="66"/>
                  </a:lnTo>
                  <a:lnTo>
                    <a:pt x="29" y="66"/>
                  </a:lnTo>
                  <a:close/>
                  <a:moveTo>
                    <a:pt x="29" y="49"/>
                  </a:moveTo>
                  <a:lnTo>
                    <a:pt x="29" y="54"/>
                  </a:lnTo>
                  <a:lnTo>
                    <a:pt x="95" y="54"/>
                  </a:lnTo>
                  <a:lnTo>
                    <a:pt x="95" y="49"/>
                  </a:lnTo>
                  <a:lnTo>
                    <a:pt x="29" y="49"/>
                  </a:lnTo>
                  <a:lnTo>
                    <a:pt x="29" y="49"/>
                  </a:lnTo>
                  <a:close/>
                  <a:moveTo>
                    <a:pt x="29" y="33"/>
                  </a:moveTo>
                  <a:lnTo>
                    <a:pt x="29" y="37"/>
                  </a:lnTo>
                  <a:lnTo>
                    <a:pt x="95" y="37"/>
                  </a:lnTo>
                  <a:lnTo>
                    <a:pt x="95" y="33"/>
                  </a:lnTo>
                  <a:lnTo>
                    <a:pt x="29" y="33"/>
                  </a:lnTo>
                  <a:close/>
                </a:path>
              </a:pathLst>
            </a:custGeom>
            <a:solidFill>
              <a:schemeClr val="bg1"/>
            </a:solidFill>
            <a:ln>
              <a:noFill/>
            </a:ln>
          </p:spPr>
          <p:txBody>
            <a:bodyPr vert="horz" wrap="square" lIns="68580" tIns="34290" rIns="68580" bIns="34290" numCol="1" anchor="t" anchorCtr="0" compatLnSpc="1"/>
            <a:lstStyle/>
            <a:p>
              <a:endParaRPr lang="zh-CN" altLang="en-US" sz="1350">
                <a:latin typeface="微软雅黑" panose="020B0503020204020204" pitchFamily="34" charset="-122"/>
                <a:ea typeface="微软雅黑" panose="020B0503020204020204" pitchFamily="34" charset="-122"/>
              </a:endParaRPr>
            </a:p>
          </p:txBody>
        </p:sp>
        <p:sp>
          <p:nvSpPr>
            <p:cNvPr id="21" name="文本框 23"/>
            <p:cNvSpPr txBox="1"/>
            <p:nvPr/>
          </p:nvSpPr>
          <p:spPr>
            <a:xfrm>
              <a:off x="3505189" y="2198316"/>
              <a:ext cx="2172875" cy="1093230"/>
            </a:xfrm>
            <a:prstGeom prst="rect">
              <a:avLst/>
            </a:prstGeom>
            <a:noFill/>
          </p:spPr>
          <p:txBody>
            <a:bodyPr wrap="square" rtlCol="0">
              <a:spAutoFit/>
            </a:bodyPr>
            <a:lstStyle/>
            <a:p>
              <a:pPr algn="ctr"/>
              <a:r>
                <a:rPr lang="zh-CN" altLang="en-US" sz="2000" b="1" dirty="0" smtClean="0">
                  <a:solidFill>
                    <a:schemeClr val="bg1"/>
                  </a:solidFill>
                  <a:latin typeface="微软雅黑" panose="020B0503020204020204" pitchFamily="34" charset="-122"/>
                  <a:ea typeface="微软雅黑" panose="020B0503020204020204" pitchFamily="34" charset="-122"/>
                </a:rPr>
                <a:t>利润来源</a:t>
              </a: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algn="ctr"/>
              <a:endParaRPr lang="en-US" altLang="zh-CN" sz="1200" dirty="0" smtClean="0">
                <a:solidFill>
                  <a:schemeClr val="bg1"/>
                </a:solidFill>
                <a:latin typeface="微软雅黑" panose="020B0503020204020204" pitchFamily="34" charset="-122"/>
                <a:ea typeface="微软雅黑" panose="020B0503020204020204" pitchFamily="34" charset="-122"/>
              </a:endParaRPr>
            </a:p>
            <a:p>
              <a:pPr algn="ctr"/>
              <a:r>
                <a:rPr lang="zh-CN" altLang="en-US" sz="1400" dirty="0" smtClean="0">
                  <a:solidFill>
                    <a:schemeClr val="bg1"/>
                  </a:solidFill>
                  <a:latin typeface="微软雅黑" panose="020B0503020204020204" pitchFamily="34" charset="-122"/>
                  <a:ea typeface="微软雅黑" panose="020B0503020204020204" pitchFamily="34" charset="-122"/>
                </a:rPr>
                <a:t>在此输入详细文字介绍，在此输入详细文字介绍</a:t>
              </a:r>
              <a:endParaRPr lang="zh-CN" altLang="en-US" sz="1400" dirty="0" smtClean="0">
                <a:solidFill>
                  <a:schemeClr val="bg1"/>
                </a:solidFill>
                <a:latin typeface="微软雅黑" panose="020B0503020204020204" pitchFamily="34" charset="-122"/>
                <a:ea typeface="微软雅黑" panose="020B0503020204020204" pitchFamily="34" charset="-122"/>
              </a:endParaRPr>
            </a:p>
            <a:p>
              <a:pPr algn="ct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4076750" y="1587400"/>
            <a:ext cx="939433" cy="939800"/>
            <a:chOff x="2386060" y="1495059"/>
            <a:chExt cx="939800" cy="939800"/>
          </a:xfrm>
        </p:grpSpPr>
        <p:sp>
          <p:nvSpPr>
            <p:cNvPr id="23" name="椭圆 22"/>
            <p:cNvSpPr/>
            <p:nvPr/>
          </p:nvSpPr>
          <p:spPr>
            <a:xfrm>
              <a:off x="2386060" y="1495059"/>
              <a:ext cx="939800" cy="939800"/>
            </a:xfrm>
            <a:prstGeom prst="ellipse">
              <a:avLst/>
            </a:prstGeom>
            <a:solidFill>
              <a:schemeClr val="accent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24" name="Freeform 1986"/>
            <p:cNvSpPr/>
            <p:nvPr/>
          </p:nvSpPr>
          <p:spPr bwMode="auto">
            <a:xfrm>
              <a:off x="2680513" y="1730231"/>
              <a:ext cx="366922" cy="346817"/>
            </a:xfrm>
            <a:custGeom>
              <a:avLst/>
              <a:gdLst>
                <a:gd name="T0" fmla="*/ 164 w 165"/>
                <a:gd name="T1" fmla="*/ 131 h 156"/>
                <a:gd name="T2" fmla="*/ 145 w 165"/>
                <a:gd name="T3" fmla="*/ 119 h 156"/>
                <a:gd name="T4" fmla="*/ 119 w 165"/>
                <a:gd name="T5" fmla="*/ 108 h 156"/>
                <a:gd name="T6" fmla="*/ 112 w 165"/>
                <a:gd name="T7" fmla="*/ 106 h 156"/>
                <a:gd name="T8" fmla="*/ 105 w 165"/>
                <a:gd name="T9" fmla="*/ 94 h 156"/>
                <a:gd name="T10" fmla="*/ 101 w 165"/>
                <a:gd name="T11" fmla="*/ 94 h 156"/>
                <a:gd name="T12" fmla="*/ 105 w 165"/>
                <a:gd name="T13" fmla="*/ 85 h 156"/>
                <a:gd name="T14" fmla="*/ 107 w 165"/>
                <a:gd name="T15" fmla="*/ 74 h 156"/>
                <a:gd name="T16" fmla="*/ 112 w 165"/>
                <a:gd name="T17" fmla="*/ 70 h 156"/>
                <a:gd name="T18" fmla="*/ 114 w 165"/>
                <a:gd name="T19" fmla="*/ 63 h 156"/>
                <a:gd name="T20" fmla="*/ 114 w 165"/>
                <a:gd name="T21" fmla="*/ 51 h 156"/>
                <a:gd name="T22" fmla="*/ 112 w 165"/>
                <a:gd name="T23" fmla="*/ 46 h 156"/>
                <a:gd name="T24" fmla="*/ 113 w 165"/>
                <a:gd name="T25" fmla="*/ 30 h 156"/>
                <a:gd name="T26" fmla="*/ 111 w 165"/>
                <a:gd name="T27" fmla="*/ 19 h 156"/>
                <a:gd name="T28" fmla="*/ 107 w 165"/>
                <a:gd name="T29" fmla="*/ 12 h 156"/>
                <a:gd name="T30" fmla="*/ 102 w 165"/>
                <a:gd name="T31" fmla="*/ 11 h 156"/>
                <a:gd name="T32" fmla="*/ 99 w 165"/>
                <a:gd name="T33" fmla="*/ 8 h 156"/>
                <a:gd name="T34" fmla="*/ 64 w 165"/>
                <a:gd name="T35" fmla="*/ 9 h 156"/>
                <a:gd name="T36" fmla="*/ 51 w 165"/>
                <a:gd name="T37" fmla="*/ 46 h 156"/>
                <a:gd name="T38" fmla="*/ 49 w 165"/>
                <a:gd name="T39" fmla="*/ 53 h 156"/>
                <a:gd name="T40" fmla="*/ 54 w 165"/>
                <a:gd name="T41" fmla="*/ 72 h 156"/>
                <a:gd name="T42" fmla="*/ 58 w 165"/>
                <a:gd name="T43" fmla="*/ 73 h 156"/>
                <a:gd name="T44" fmla="*/ 59 w 165"/>
                <a:gd name="T45" fmla="*/ 86 h 156"/>
                <a:gd name="T46" fmla="*/ 63 w 165"/>
                <a:gd name="T47" fmla="*/ 94 h 156"/>
                <a:gd name="T48" fmla="*/ 60 w 165"/>
                <a:gd name="T49" fmla="*/ 94 h 156"/>
                <a:gd name="T50" fmla="*/ 53 w 165"/>
                <a:gd name="T51" fmla="*/ 106 h 156"/>
                <a:gd name="T52" fmla="*/ 46 w 165"/>
                <a:gd name="T53" fmla="*/ 108 h 156"/>
                <a:gd name="T54" fmla="*/ 20 w 165"/>
                <a:gd name="T55" fmla="*/ 119 h 156"/>
                <a:gd name="T56" fmla="*/ 1 w 165"/>
                <a:gd name="T57" fmla="*/ 131 h 156"/>
                <a:gd name="T58" fmla="*/ 0 w 165"/>
                <a:gd name="T59" fmla="*/ 156 h 156"/>
                <a:gd name="T60" fmla="*/ 72 w 165"/>
                <a:gd name="T61" fmla="*/ 156 h 156"/>
                <a:gd name="T62" fmla="*/ 78 w 165"/>
                <a:gd name="T63" fmla="*/ 120 h 156"/>
                <a:gd name="T64" fmla="*/ 73 w 165"/>
                <a:gd name="T65" fmla="*/ 111 h 156"/>
                <a:gd name="T66" fmla="*/ 83 w 165"/>
                <a:gd name="T67" fmla="*/ 106 h 156"/>
                <a:gd name="T68" fmla="*/ 92 w 165"/>
                <a:gd name="T69" fmla="*/ 111 h 156"/>
                <a:gd name="T70" fmla="*/ 87 w 165"/>
                <a:gd name="T71" fmla="*/ 120 h 156"/>
                <a:gd name="T72" fmla="*/ 96 w 165"/>
                <a:gd name="T73" fmla="*/ 156 h 156"/>
                <a:gd name="T74" fmla="*/ 164 w 165"/>
                <a:gd name="T75" fmla="*/ 156 h 156"/>
                <a:gd name="T76" fmla="*/ 164 w 165"/>
                <a:gd name="T77" fmla="*/ 13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156">
                  <a:moveTo>
                    <a:pt x="164" y="131"/>
                  </a:moveTo>
                  <a:cubicBezTo>
                    <a:pt x="161" y="123"/>
                    <a:pt x="152" y="122"/>
                    <a:pt x="145" y="119"/>
                  </a:cubicBezTo>
                  <a:cubicBezTo>
                    <a:pt x="137" y="115"/>
                    <a:pt x="127" y="111"/>
                    <a:pt x="119" y="108"/>
                  </a:cubicBezTo>
                  <a:cubicBezTo>
                    <a:pt x="117" y="107"/>
                    <a:pt x="114" y="107"/>
                    <a:pt x="112" y="106"/>
                  </a:cubicBezTo>
                  <a:cubicBezTo>
                    <a:pt x="109" y="104"/>
                    <a:pt x="107" y="98"/>
                    <a:pt x="105" y="94"/>
                  </a:cubicBezTo>
                  <a:cubicBezTo>
                    <a:pt x="104" y="94"/>
                    <a:pt x="102" y="94"/>
                    <a:pt x="101" y="94"/>
                  </a:cubicBezTo>
                  <a:cubicBezTo>
                    <a:pt x="101" y="89"/>
                    <a:pt x="104" y="89"/>
                    <a:pt x="105" y="85"/>
                  </a:cubicBezTo>
                  <a:cubicBezTo>
                    <a:pt x="106" y="81"/>
                    <a:pt x="105" y="77"/>
                    <a:pt x="107" y="74"/>
                  </a:cubicBezTo>
                  <a:cubicBezTo>
                    <a:pt x="108" y="72"/>
                    <a:pt x="111" y="72"/>
                    <a:pt x="112" y="70"/>
                  </a:cubicBezTo>
                  <a:cubicBezTo>
                    <a:pt x="113" y="68"/>
                    <a:pt x="114" y="65"/>
                    <a:pt x="114" y="63"/>
                  </a:cubicBezTo>
                  <a:cubicBezTo>
                    <a:pt x="115" y="60"/>
                    <a:pt x="116" y="55"/>
                    <a:pt x="114" y="51"/>
                  </a:cubicBezTo>
                  <a:cubicBezTo>
                    <a:pt x="113" y="49"/>
                    <a:pt x="112" y="49"/>
                    <a:pt x="112" y="46"/>
                  </a:cubicBezTo>
                  <a:cubicBezTo>
                    <a:pt x="111" y="43"/>
                    <a:pt x="113" y="33"/>
                    <a:pt x="113" y="30"/>
                  </a:cubicBezTo>
                  <a:cubicBezTo>
                    <a:pt x="113" y="25"/>
                    <a:pt x="113" y="24"/>
                    <a:pt x="111" y="19"/>
                  </a:cubicBezTo>
                  <a:cubicBezTo>
                    <a:pt x="111" y="19"/>
                    <a:pt x="110" y="14"/>
                    <a:pt x="107" y="12"/>
                  </a:cubicBezTo>
                  <a:cubicBezTo>
                    <a:pt x="102" y="11"/>
                    <a:pt x="102" y="11"/>
                    <a:pt x="102" y="11"/>
                  </a:cubicBezTo>
                  <a:cubicBezTo>
                    <a:pt x="99" y="8"/>
                    <a:pt x="99" y="8"/>
                    <a:pt x="99" y="8"/>
                  </a:cubicBezTo>
                  <a:cubicBezTo>
                    <a:pt x="86" y="0"/>
                    <a:pt x="71" y="6"/>
                    <a:pt x="64" y="9"/>
                  </a:cubicBezTo>
                  <a:cubicBezTo>
                    <a:pt x="53" y="12"/>
                    <a:pt x="46" y="23"/>
                    <a:pt x="51" y="46"/>
                  </a:cubicBezTo>
                  <a:cubicBezTo>
                    <a:pt x="52" y="49"/>
                    <a:pt x="49" y="51"/>
                    <a:pt x="49" y="53"/>
                  </a:cubicBezTo>
                  <a:cubicBezTo>
                    <a:pt x="50" y="58"/>
                    <a:pt x="50" y="69"/>
                    <a:pt x="54" y="72"/>
                  </a:cubicBezTo>
                  <a:cubicBezTo>
                    <a:pt x="54" y="72"/>
                    <a:pt x="58" y="73"/>
                    <a:pt x="58" y="73"/>
                  </a:cubicBezTo>
                  <a:cubicBezTo>
                    <a:pt x="58" y="77"/>
                    <a:pt x="58" y="82"/>
                    <a:pt x="59" y="86"/>
                  </a:cubicBezTo>
                  <a:cubicBezTo>
                    <a:pt x="60" y="89"/>
                    <a:pt x="63" y="89"/>
                    <a:pt x="63" y="94"/>
                  </a:cubicBezTo>
                  <a:cubicBezTo>
                    <a:pt x="60" y="94"/>
                    <a:pt x="60" y="94"/>
                    <a:pt x="60" y="94"/>
                  </a:cubicBezTo>
                  <a:cubicBezTo>
                    <a:pt x="58" y="98"/>
                    <a:pt x="56" y="104"/>
                    <a:pt x="53" y="106"/>
                  </a:cubicBezTo>
                  <a:cubicBezTo>
                    <a:pt x="51" y="107"/>
                    <a:pt x="48" y="107"/>
                    <a:pt x="46" y="108"/>
                  </a:cubicBezTo>
                  <a:cubicBezTo>
                    <a:pt x="38" y="111"/>
                    <a:pt x="28" y="115"/>
                    <a:pt x="20" y="119"/>
                  </a:cubicBezTo>
                  <a:cubicBezTo>
                    <a:pt x="13" y="122"/>
                    <a:pt x="4" y="123"/>
                    <a:pt x="1" y="131"/>
                  </a:cubicBezTo>
                  <a:cubicBezTo>
                    <a:pt x="1" y="136"/>
                    <a:pt x="0" y="149"/>
                    <a:pt x="0" y="156"/>
                  </a:cubicBezTo>
                  <a:cubicBezTo>
                    <a:pt x="72" y="156"/>
                    <a:pt x="72" y="156"/>
                    <a:pt x="72" y="156"/>
                  </a:cubicBezTo>
                  <a:cubicBezTo>
                    <a:pt x="78" y="120"/>
                    <a:pt x="78" y="120"/>
                    <a:pt x="78" y="120"/>
                  </a:cubicBezTo>
                  <a:cubicBezTo>
                    <a:pt x="73" y="111"/>
                    <a:pt x="73" y="111"/>
                    <a:pt x="73" y="111"/>
                  </a:cubicBezTo>
                  <a:cubicBezTo>
                    <a:pt x="83" y="106"/>
                    <a:pt x="83" y="106"/>
                    <a:pt x="83" y="106"/>
                  </a:cubicBezTo>
                  <a:cubicBezTo>
                    <a:pt x="92" y="111"/>
                    <a:pt x="92" y="111"/>
                    <a:pt x="92" y="111"/>
                  </a:cubicBezTo>
                  <a:cubicBezTo>
                    <a:pt x="87" y="120"/>
                    <a:pt x="87" y="120"/>
                    <a:pt x="87" y="120"/>
                  </a:cubicBezTo>
                  <a:cubicBezTo>
                    <a:pt x="96" y="156"/>
                    <a:pt x="96" y="156"/>
                    <a:pt x="96" y="156"/>
                  </a:cubicBezTo>
                  <a:cubicBezTo>
                    <a:pt x="164" y="156"/>
                    <a:pt x="164" y="156"/>
                    <a:pt x="164" y="156"/>
                  </a:cubicBezTo>
                  <a:cubicBezTo>
                    <a:pt x="165" y="149"/>
                    <a:pt x="164" y="136"/>
                    <a:pt x="164" y="131"/>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6770889" y="1308843"/>
            <a:ext cx="939433" cy="939800"/>
            <a:chOff x="5454052" y="1074902"/>
            <a:chExt cx="939800" cy="939800"/>
          </a:xfrm>
        </p:grpSpPr>
        <p:sp>
          <p:nvSpPr>
            <p:cNvPr id="26" name="椭圆 25"/>
            <p:cNvSpPr/>
            <p:nvPr/>
          </p:nvSpPr>
          <p:spPr>
            <a:xfrm>
              <a:off x="5454052" y="1074902"/>
              <a:ext cx="939800" cy="939800"/>
            </a:xfrm>
            <a:prstGeom prst="ellipse">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微软雅黑" panose="020B0503020204020204" pitchFamily="34" charset="-122"/>
                <a:ea typeface="微软雅黑" panose="020B0503020204020204" pitchFamily="34" charset="-122"/>
              </a:endParaRPr>
            </a:p>
          </p:txBody>
        </p:sp>
        <p:grpSp>
          <p:nvGrpSpPr>
            <p:cNvPr id="27" name="组合 26"/>
            <p:cNvGrpSpPr/>
            <p:nvPr/>
          </p:nvGrpSpPr>
          <p:grpSpPr>
            <a:xfrm>
              <a:off x="5729640" y="1309909"/>
              <a:ext cx="411300" cy="441104"/>
              <a:chOff x="5995987" y="547688"/>
              <a:chExt cx="219075" cy="234950"/>
            </a:xfrm>
            <a:solidFill>
              <a:schemeClr val="bg1"/>
            </a:solidFill>
          </p:grpSpPr>
          <p:sp>
            <p:nvSpPr>
              <p:cNvPr id="28" name="Freeform 1590"/>
              <p:cNvSpPr>
                <a:spLocks noEditPoints="1"/>
              </p:cNvSpPr>
              <p:nvPr/>
            </p:nvSpPr>
            <p:spPr bwMode="auto">
              <a:xfrm>
                <a:off x="5995987" y="547688"/>
                <a:ext cx="168275" cy="168275"/>
              </a:xfrm>
              <a:custGeom>
                <a:avLst/>
                <a:gdLst>
                  <a:gd name="T0" fmla="*/ 114 w 120"/>
                  <a:gd name="T1" fmla="*/ 70 h 120"/>
                  <a:gd name="T2" fmla="*/ 120 w 120"/>
                  <a:gd name="T3" fmla="*/ 64 h 120"/>
                  <a:gd name="T4" fmla="*/ 120 w 120"/>
                  <a:gd name="T5" fmla="*/ 56 h 120"/>
                  <a:gd name="T6" fmla="*/ 114 w 120"/>
                  <a:gd name="T7" fmla="*/ 50 h 120"/>
                  <a:gd name="T8" fmla="*/ 110 w 120"/>
                  <a:gd name="T9" fmla="*/ 50 h 120"/>
                  <a:gd name="T10" fmla="*/ 102 w 120"/>
                  <a:gd name="T11" fmla="*/ 45 h 120"/>
                  <a:gd name="T12" fmla="*/ 102 w 120"/>
                  <a:gd name="T13" fmla="*/ 32 h 120"/>
                  <a:gd name="T14" fmla="*/ 105 w 120"/>
                  <a:gd name="T15" fmla="*/ 29 h 120"/>
                  <a:gd name="T16" fmla="*/ 105 w 120"/>
                  <a:gd name="T17" fmla="*/ 20 h 120"/>
                  <a:gd name="T18" fmla="*/ 100 w 120"/>
                  <a:gd name="T19" fmla="*/ 15 h 120"/>
                  <a:gd name="T20" fmla="*/ 91 w 120"/>
                  <a:gd name="T21" fmla="*/ 15 h 120"/>
                  <a:gd name="T22" fmla="*/ 88 w 120"/>
                  <a:gd name="T23" fmla="*/ 18 h 120"/>
                  <a:gd name="T24" fmla="*/ 79 w 120"/>
                  <a:gd name="T25" fmla="*/ 20 h 120"/>
                  <a:gd name="T26" fmla="*/ 70 w 120"/>
                  <a:gd name="T27" fmla="*/ 10 h 120"/>
                  <a:gd name="T28" fmla="*/ 70 w 120"/>
                  <a:gd name="T29" fmla="*/ 6 h 120"/>
                  <a:gd name="T30" fmla="*/ 64 w 120"/>
                  <a:gd name="T31" fmla="*/ 0 h 120"/>
                  <a:gd name="T32" fmla="*/ 56 w 120"/>
                  <a:gd name="T33" fmla="*/ 0 h 120"/>
                  <a:gd name="T34" fmla="*/ 50 w 120"/>
                  <a:gd name="T35" fmla="*/ 6 h 120"/>
                  <a:gd name="T36" fmla="*/ 50 w 120"/>
                  <a:gd name="T37" fmla="*/ 10 h 120"/>
                  <a:gd name="T38" fmla="*/ 45 w 120"/>
                  <a:gd name="T39" fmla="*/ 18 h 120"/>
                  <a:gd name="T40" fmla="*/ 32 w 120"/>
                  <a:gd name="T41" fmla="*/ 18 h 120"/>
                  <a:gd name="T42" fmla="*/ 29 w 120"/>
                  <a:gd name="T43" fmla="*/ 15 h 120"/>
                  <a:gd name="T44" fmla="*/ 20 w 120"/>
                  <a:gd name="T45" fmla="*/ 15 h 120"/>
                  <a:gd name="T46" fmla="*/ 15 w 120"/>
                  <a:gd name="T47" fmla="*/ 20 h 120"/>
                  <a:gd name="T48" fmla="*/ 15 w 120"/>
                  <a:gd name="T49" fmla="*/ 29 h 120"/>
                  <a:gd name="T50" fmla="*/ 18 w 120"/>
                  <a:gd name="T51" fmla="*/ 32 h 120"/>
                  <a:gd name="T52" fmla="*/ 20 w 120"/>
                  <a:gd name="T53" fmla="*/ 41 h 120"/>
                  <a:gd name="T54" fmla="*/ 10 w 120"/>
                  <a:gd name="T55" fmla="*/ 50 h 120"/>
                  <a:gd name="T56" fmla="*/ 6 w 120"/>
                  <a:gd name="T57" fmla="*/ 50 h 120"/>
                  <a:gd name="T58" fmla="*/ 0 w 120"/>
                  <a:gd name="T59" fmla="*/ 56 h 120"/>
                  <a:gd name="T60" fmla="*/ 0 w 120"/>
                  <a:gd name="T61" fmla="*/ 64 h 120"/>
                  <a:gd name="T62" fmla="*/ 6 w 120"/>
                  <a:gd name="T63" fmla="*/ 70 h 120"/>
                  <a:gd name="T64" fmla="*/ 10 w 120"/>
                  <a:gd name="T65" fmla="*/ 70 h 120"/>
                  <a:gd name="T66" fmla="*/ 18 w 120"/>
                  <a:gd name="T67" fmla="*/ 75 h 120"/>
                  <a:gd name="T68" fmla="*/ 18 w 120"/>
                  <a:gd name="T69" fmla="*/ 88 h 120"/>
                  <a:gd name="T70" fmla="*/ 15 w 120"/>
                  <a:gd name="T71" fmla="*/ 91 h 120"/>
                  <a:gd name="T72" fmla="*/ 15 w 120"/>
                  <a:gd name="T73" fmla="*/ 100 h 120"/>
                  <a:gd name="T74" fmla="*/ 20 w 120"/>
                  <a:gd name="T75" fmla="*/ 105 h 120"/>
                  <a:gd name="T76" fmla="*/ 29 w 120"/>
                  <a:gd name="T77" fmla="*/ 105 h 120"/>
                  <a:gd name="T78" fmla="*/ 32 w 120"/>
                  <a:gd name="T79" fmla="*/ 102 h 120"/>
                  <a:gd name="T80" fmla="*/ 41 w 120"/>
                  <a:gd name="T81" fmla="*/ 100 h 120"/>
                  <a:gd name="T82" fmla="*/ 50 w 120"/>
                  <a:gd name="T83" fmla="*/ 110 h 120"/>
                  <a:gd name="T84" fmla="*/ 50 w 120"/>
                  <a:gd name="T85" fmla="*/ 114 h 120"/>
                  <a:gd name="T86" fmla="*/ 56 w 120"/>
                  <a:gd name="T87" fmla="*/ 120 h 120"/>
                  <a:gd name="T88" fmla="*/ 64 w 120"/>
                  <a:gd name="T89" fmla="*/ 120 h 120"/>
                  <a:gd name="T90" fmla="*/ 70 w 120"/>
                  <a:gd name="T91" fmla="*/ 114 h 120"/>
                  <a:gd name="T92" fmla="*/ 70 w 120"/>
                  <a:gd name="T93" fmla="*/ 110 h 120"/>
                  <a:gd name="T94" fmla="*/ 75 w 120"/>
                  <a:gd name="T95" fmla="*/ 102 h 120"/>
                  <a:gd name="T96" fmla="*/ 88 w 120"/>
                  <a:gd name="T97" fmla="*/ 102 h 120"/>
                  <a:gd name="T98" fmla="*/ 91 w 120"/>
                  <a:gd name="T99" fmla="*/ 105 h 120"/>
                  <a:gd name="T100" fmla="*/ 100 w 120"/>
                  <a:gd name="T101" fmla="*/ 105 h 120"/>
                  <a:gd name="T102" fmla="*/ 105 w 120"/>
                  <a:gd name="T103" fmla="*/ 100 h 120"/>
                  <a:gd name="T104" fmla="*/ 105 w 120"/>
                  <a:gd name="T105" fmla="*/ 91 h 120"/>
                  <a:gd name="T106" fmla="*/ 102 w 120"/>
                  <a:gd name="T107" fmla="*/ 88 h 120"/>
                  <a:gd name="T108" fmla="*/ 100 w 120"/>
                  <a:gd name="T109" fmla="*/ 79 h 120"/>
                  <a:gd name="T110" fmla="*/ 110 w 120"/>
                  <a:gd name="T111" fmla="*/ 70 h 120"/>
                  <a:gd name="T112" fmla="*/ 114 w 120"/>
                  <a:gd name="T113" fmla="*/ 70 h 120"/>
                  <a:gd name="T114" fmla="*/ 60 w 120"/>
                  <a:gd name="T115" fmla="*/ 86 h 120"/>
                  <a:gd name="T116" fmla="*/ 34 w 120"/>
                  <a:gd name="T117" fmla="*/ 60 h 120"/>
                  <a:gd name="T118" fmla="*/ 60 w 120"/>
                  <a:gd name="T119" fmla="*/ 34 h 120"/>
                  <a:gd name="T120" fmla="*/ 86 w 120"/>
                  <a:gd name="T121" fmla="*/ 60 h 120"/>
                  <a:gd name="T122" fmla="*/ 60 w 120"/>
                  <a:gd name="T123" fmla="*/ 8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0" h="120">
                    <a:moveTo>
                      <a:pt x="114" y="70"/>
                    </a:moveTo>
                    <a:cubicBezTo>
                      <a:pt x="117" y="70"/>
                      <a:pt x="120" y="67"/>
                      <a:pt x="120" y="64"/>
                    </a:cubicBezTo>
                    <a:cubicBezTo>
                      <a:pt x="120" y="56"/>
                      <a:pt x="120" y="56"/>
                      <a:pt x="120" y="56"/>
                    </a:cubicBezTo>
                    <a:cubicBezTo>
                      <a:pt x="120" y="53"/>
                      <a:pt x="117" y="50"/>
                      <a:pt x="114" y="50"/>
                    </a:cubicBezTo>
                    <a:cubicBezTo>
                      <a:pt x="110" y="50"/>
                      <a:pt x="110" y="50"/>
                      <a:pt x="110" y="50"/>
                    </a:cubicBezTo>
                    <a:cubicBezTo>
                      <a:pt x="107" y="50"/>
                      <a:pt x="103" y="48"/>
                      <a:pt x="102" y="45"/>
                    </a:cubicBezTo>
                    <a:cubicBezTo>
                      <a:pt x="101" y="42"/>
                      <a:pt x="100" y="34"/>
                      <a:pt x="102" y="32"/>
                    </a:cubicBezTo>
                    <a:cubicBezTo>
                      <a:pt x="105" y="29"/>
                      <a:pt x="105" y="29"/>
                      <a:pt x="105" y="29"/>
                    </a:cubicBezTo>
                    <a:cubicBezTo>
                      <a:pt x="108" y="27"/>
                      <a:pt x="108" y="23"/>
                      <a:pt x="105" y="20"/>
                    </a:cubicBezTo>
                    <a:cubicBezTo>
                      <a:pt x="100" y="15"/>
                      <a:pt x="100" y="15"/>
                      <a:pt x="100" y="15"/>
                    </a:cubicBezTo>
                    <a:cubicBezTo>
                      <a:pt x="97" y="12"/>
                      <a:pt x="93" y="12"/>
                      <a:pt x="91" y="15"/>
                    </a:cubicBezTo>
                    <a:cubicBezTo>
                      <a:pt x="88" y="18"/>
                      <a:pt x="88" y="18"/>
                      <a:pt x="88" y="18"/>
                    </a:cubicBezTo>
                    <a:cubicBezTo>
                      <a:pt x="86" y="20"/>
                      <a:pt x="82" y="21"/>
                      <a:pt x="79" y="20"/>
                    </a:cubicBezTo>
                    <a:cubicBezTo>
                      <a:pt x="77" y="18"/>
                      <a:pt x="70" y="13"/>
                      <a:pt x="70" y="10"/>
                    </a:cubicBezTo>
                    <a:cubicBezTo>
                      <a:pt x="70" y="6"/>
                      <a:pt x="70" y="6"/>
                      <a:pt x="70" y="6"/>
                    </a:cubicBezTo>
                    <a:cubicBezTo>
                      <a:pt x="70" y="3"/>
                      <a:pt x="67" y="0"/>
                      <a:pt x="64" y="0"/>
                    </a:cubicBezTo>
                    <a:cubicBezTo>
                      <a:pt x="56" y="0"/>
                      <a:pt x="56" y="0"/>
                      <a:pt x="56" y="0"/>
                    </a:cubicBezTo>
                    <a:cubicBezTo>
                      <a:pt x="53" y="0"/>
                      <a:pt x="50" y="3"/>
                      <a:pt x="50" y="6"/>
                    </a:cubicBezTo>
                    <a:cubicBezTo>
                      <a:pt x="50" y="10"/>
                      <a:pt x="50" y="10"/>
                      <a:pt x="50" y="10"/>
                    </a:cubicBezTo>
                    <a:cubicBezTo>
                      <a:pt x="50" y="13"/>
                      <a:pt x="48" y="17"/>
                      <a:pt x="45" y="18"/>
                    </a:cubicBezTo>
                    <a:cubicBezTo>
                      <a:pt x="42" y="19"/>
                      <a:pt x="34" y="20"/>
                      <a:pt x="32" y="18"/>
                    </a:cubicBezTo>
                    <a:cubicBezTo>
                      <a:pt x="29" y="15"/>
                      <a:pt x="29" y="15"/>
                      <a:pt x="29" y="15"/>
                    </a:cubicBezTo>
                    <a:cubicBezTo>
                      <a:pt x="27" y="12"/>
                      <a:pt x="23" y="12"/>
                      <a:pt x="20" y="15"/>
                    </a:cubicBezTo>
                    <a:cubicBezTo>
                      <a:pt x="15" y="20"/>
                      <a:pt x="15" y="20"/>
                      <a:pt x="15" y="20"/>
                    </a:cubicBezTo>
                    <a:cubicBezTo>
                      <a:pt x="12" y="23"/>
                      <a:pt x="12" y="27"/>
                      <a:pt x="15" y="29"/>
                    </a:cubicBezTo>
                    <a:cubicBezTo>
                      <a:pt x="18" y="32"/>
                      <a:pt x="18" y="32"/>
                      <a:pt x="18" y="32"/>
                    </a:cubicBezTo>
                    <a:cubicBezTo>
                      <a:pt x="20" y="34"/>
                      <a:pt x="21" y="38"/>
                      <a:pt x="20" y="41"/>
                    </a:cubicBezTo>
                    <a:cubicBezTo>
                      <a:pt x="18" y="43"/>
                      <a:pt x="13" y="50"/>
                      <a:pt x="10" y="50"/>
                    </a:cubicBezTo>
                    <a:cubicBezTo>
                      <a:pt x="6" y="50"/>
                      <a:pt x="6" y="50"/>
                      <a:pt x="6" y="50"/>
                    </a:cubicBezTo>
                    <a:cubicBezTo>
                      <a:pt x="3" y="50"/>
                      <a:pt x="0" y="53"/>
                      <a:pt x="0" y="56"/>
                    </a:cubicBezTo>
                    <a:cubicBezTo>
                      <a:pt x="0" y="64"/>
                      <a:pt x="0" y="64"/>
                      <a:pt x="0" y="64"/>
                    </a:cubicBezTo>
                    <a:cubicBezTo>
                      <a:pt x="0" y="67"/>
                      <a:pt x="3" y="70"/>
                      <a:pt x="6" y="70"/>
                    </a:cubicBezTo>
                    <a:cubicBezTo>
                      <a:pt x="10" y="70"/>
                      <a:pt x="10" y="70"/>
                      <a:pt x="10" y="70"/>
                    </a:cubicBezTo>
                    <a:cubicBezTo>
                      <a:pt x="13" y="70"/>
                      <a:pt x="17" y="72"/>
                      <a:pt x="18" y="75"/>
                    </a:cubicBezTo>
                    <a:cubicBezTo>
                      <a:pt x="19" y="78"/>
                      <a:pt x="20" y="86"/>
                      <a:pt x="18" y="88"/>
                    </a:cubicBezTo>
                    <a:cubicBezTo>
                      <a:pt x="15" y="91"/>
                      <a:pt x="15" y="91"/>
                      <a:pt x="15" y="91"/>
                    </a:cubicBezTo>
                    <a:cubicBezTo>
                      <a:pt x="12" y="93"/>
                      <a:pt x="12" y="97"/>
                      <a:pt x="15" y="100"/>
                    </a:cubicBezTo>
                    <a:cubicBezTo>
                      <a:pt x="20" y="105"/>
                      <a:pt x="20" y="105"/>
                      <a:pt x="20" y="105"/>
                    </a:cubicBezTo>
                    <a:cubicBezTo>
                      <a:pt x="23" y="108"/>
                      <a:pt x="27" y="108"/>
                      <a:pt x="29" y="105"/>
                    </a:cubicBezTo>
                    <a:cubicBezTo>
                      <a:pt x="32" y="102"/>
                      <a:pt x="32" y="102"/>
                      <a:pt x="32" y="102"/>
                    </a:cubicBezTo>
                    <a:cubicBezTo>
                      <a:pt x="34" y="100"/>
                      <a:pt x="38" y="99"/>
                      <a:pt x="41" y="100"/>
                    </a:cubicBezTo>
                    <a:cubicBezTo>
                      <a:pt x="43" y="102"/>
                      <a:pt x="50" y="107"/>
                      <a:pt x="50" y="110"/>
                    </a:cubicBezTo>
                    <a:cubicBezTo>
                      <a:pt x="50" y="114"/>
                      <a:pt x="50" y="114"/>
                      <a:pt x="50" y="114"/>
                    </a:cubicBezTo>
                    <a:cubicBezTo>
                      <a:pt x="50" y="117"/>
                      <a:pt x="53" y="120"/>
                      <a:pt x="56" y="120"/>
                    </a:cubicBezTo>
                    <a:cubicBezTo>
                      <a:pt x="64" y="120"/>
                      <a:pt x="64" y="120"/>
                      <a:pt x="64" y="120"/>
                    </a:cubicBezTo>
                    <a:cubicBezTo>
                      <a:pt x="67" y="120"/>
                      <a:pt x="70" y="117"/>
                      <a:pt x="70" y="114"/>
                    </a:cubicBezTo>
                    <a:cubicBezTo>
                      <a:pt x="70" y="110"/>
                      <a:pt x="70" y="110"/>
                      <a:pt x="70" y="110"/>
                    </a:cubicBezTo>
                    <a:cubicBezTo>
                      <a:pt x="70" y="107"/>
                      <a:pt x="72" y="103"/>
                      <a:pt x="75" y="102"/>
                    </a:cubicBezTo>
                    <a:cubicBezTo>
                      <a:pt x="78" y="101"/>
                      <a:pt x="86" y="100"/>
                      <a:pt x="88" y="102"/>
                    </a:cubicBezTo>
                    <a:cubicBezTo>
                      <a:pt x="91" y="105"/>
                      <a:pt x="91" y="105"/>
                      <a:pt x="91" y="105"/>
                    </a:cubicBezTo>
                    <a:cubicBezTo>
                      <a:pt x="93" y="108"/>
                      <a:pt x="97" y="108"/>
                      <a:pt x="100" y="105"/>
                    </a:cubicBezTo>
                    <a:cubicBezTo>
                      <a:pt x="105" y="100"/>
                      <a:pt x="105" y="100"/>
                      <a:pt x="105" y="100"/>
                    </a:cubicBezTo>
                    <a:cubicBezTo>
                      <a:pt x="108" y="97"/>
                      <a:pt x="108" y="93"/>
                      <a:pt x="105" y="91"/>
                    </a:cubicBezTo>
                    <a:cubicBezTo>
                      <a:pt x="102" y="88"/>
                      <a:pt x="102" y="88"/>
                      <a:pt x="102" y="88"/>
                    </a:cubicBezTo>
                    <a:cubicBezTo>
                      <a:pt x="100" y="86"/>
                      <a:pt x="99" y="82"/>
                      <a:pt x="100" y="79"/>
                    </a:cubicBezTo>
                    <a:cubicBezTo>
                      <a:pt x="102" y="77"/>
                      <a:pt x="107" y="70"/>
                      <a:pt x="110" y="70"/>
                    </a:cubicBezTo>
                    <a:lnTo>
                      <a:pt x="114" y="70"/>
                    </a:lnTo>
                    <a:close/>
                    <a:moveTo>
                      <a:pt x="60" y="86"/>
                    </a:moveTo>
                    <a:cubicBezTo>
                      <a:pt x="46" y="86"/>
                      <a:pt x="34" y="74"/>
                      <a:pt x="34" y="60"/>
                    </a:cubicBezTo>
                    <a:cubicBezTo>
                      <a:pt x="34" y="46"/>
                      <a:pt x="46" y="34"/>
                      <a:pt x="60" y="34"/>
                    </a:cubicBezTo>
                    <a:cubicBezTo>
                      <a:pt x="74" y="34"/>
                      <a:pt x="86" y="46"/>
                      <a:pt x="86" y="60"/>
                    </a:cubicBezTo>
                    <a:cubicBezTo>
                      <a:pt x="86" y="74"/>
                      <a:pt x="74" y="86"/>
                      <a:pt x="60" y="8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9" name="Freeform 1591"/>
              <p:cNvSpPr>
                <a:spLocks noEditPoints="1"/>
              </p:cNvSpPr>
              <p:nvPr/>
            </p:nvSpPr>
            <p:spPr bwMode="auto">
              <a:xfrm>
                <a:off x="6130925" y="698500"/>
                <a:ext cx="84137" cy="84138"/>
              </a:xfrm>
              <a:custGeom>
                <a:avLst/>
                <a:gdLst>
                  <a:gd name="T0" fmla="*/ 57 w 60"/>
                  <a:gd name="T1" fmla="*/ 35 h 60"/>
                  <a:gd name="T2" fmla="*/ 60 w 60"/>
                  <a:gd name="T3" fmla="*/ 32 h 60"/>
                  <a:gd name="T4" fmla="*/ 60 w 60"/>
                  <a:gd name="T5" fmla="*/ 28 h 60"/>
                  <a:gd name="T6" fmla="*/ 57 w 60"/>
                  <a:gd name="T7" fmla="*/ 25 h 60"/>
                  <a:gd name="T8" fmla="*/ 55 w 60"/>
                  <a:gd name="T9" fmla="*/ 25 h 60"/>
                  <a:gd name="T10" fmla="*/ 51 w 60"/>
                  <a:gd name="T11" fmla="*/ 23 h 60"/>
                  <a:gd name="T12" fmla="*/ 51 w 60"/>
                  <a:gd name="T13" fmla="*/ 16 h 60"/>
                  <a:gd name="T14" fmla="*/ 53 w 60"/>
                  <a:gd name="T15" fmla="*/ 14 h 60"/>
                  <a:gd name="T16" fmla="*/ 53 w 60"/>
                  <a:gd name="T17" fmla="*/ 10 h 60"/>
                  <a:gd name="T18" fmla="*/ 50 w 60"/>
                  <a:gd name="T19" fmla="*/ 7 h 60"/>
                  <a:gd name="T20" fmla="*/ 46 w 60"/>
                  <a:gd name="T21" fmla="*/ 7 h 60"/>
                  <a:gd name="T22" fmla="*/ 44 w 60"/>
                  <a:gd name="T23" fmla="*/ 9 h 60"/>
                  <a:gd name="T24" fmla="*/ 40 w 60"/>
                  <a:gd name="T25" fmla="*/ 10 h 60"/>
                  <a:gd name="T26" fmla="*/ 35 w 60"/>
                  <a:gd name="T27" fmla="*/ 5 h 60"/>
                  <a:gd name="T28" fmla="*/ 35 w 60"/>
                  <a:gd name="T29" fmla="*/ 3 h 60"/>
                  <a:gd name="T30" fmla="*/ 32 w 60"/>
                  <a:gd name="T31" fmla="*/ 0 h 60"/>
                  <a:gd name="T32" fmla="*/ 28 w 60"/>
                  <a:gd name="T33" fmla="*/ 0 h 60"/>
                  <a:gd name="T34" fmla="*/ 25 w 60"/>
                  <a:gd name="T35" fmla="*/ 3 h 60"/>
                  <a:gd name="T36" fmla="*/ 25 w 60"/>
                  <a:gd name="T37" fmla="*/ 5 h 60"/>
                  <a:gd name="T38" fmla="*/ 23 w 60"/>
                  <a:gd name="T39" fmla="*/ 9 h 60"/>
                  <a:gd name="T40" fmla="*/ 16 w 60"/>
                  <a:gd name="T41" fmla="*/ 9 h 60"/>
                  <a:gd name="T42" fmla="*/ 14 w 60"/>
                  <a:gd name="T43" fmla="*/ 7 h 60"/>
                  <a:gd name="T44" fmla="*/ 10 w 60"/>
                  <a:gd name="T45" fmla="*/ 7 h 60"/>
                  <a:gd name="T46" fmla="*/ 7 w 60"/>
                  <a:gd name="T47" fmla="*/ 10 h 60"/>
                  <a:gd name="T48" fmla="*/ 7 w 60"/>
                  <a:gd name="T49" fmla="*/ 14 h 60"/>
                  <a:gd name="T50" fmla="*/ 9 w 60"/>
                  <a:gd name="T51" fmla="*/ 16 h 60"/>
                  <a:gd name="T52" fmla="*/ 10 w 60"/>
                  <a:gd name="T53" fmla="*/ 20 h 60"/>
                  <a:gd name="T54" fmla="*/ 5 w 60"/>
                  <a:gd name="T55" fmla="*/ 25 h 60"/>
                  <a:gd name="T56" fmla="*/ 3 w 60"/>
                  <a:gd name="T57" fmla="*/ 25 h 60"/>
                  <a:gd name="T58" fmla="*/ 0 w 60"/>
                  <a:gd name="T59" fmla="*/ 28 h 60"/>
                  <a:gd name="T60" fmla="*/ 0 w 60"/>
                  <a:gd name="T61" fmla="*/ 32 h 60"/>
                  <a:gd name="T62" fmla="*/ 3 w 60"/>
                  <a:gd name="T63" fmla="*/ 35 h 60"/>
                  <a:gd name="T64" fmla="*/ 5 w 60"/>
                  <a:gd name="T65" fmla="*/ 35 h 60"/>
                  <a:gd name="T66" fmla="*/ 9 w 60"/>
                  <a:gd name="T67" fmla="*/ 37 h 60"/>
                  <a:gd name="T68" fmla="*/ 9 w 60"/>
                  <a:gd name="T69" fmla="*/ 44 h 60"/>
                  <a:gd name="T70" fmla="*/ 7 w 60"/>
                  <a:gd name="T71" fmla="*/ 46 h 60"/>
                  <a:gd name="T72" fmla="*/ 7 w 60"/>
                  <a:gd name="T73" fmla="*/ 50 h 60"/>
                  <a:gd name="T74" fmla="*/ 10 w 60"/>
                  <a:gd name="T75" fmla="*/ 53 h 60"/>
                  <a:gd name="T76" fmla="*/ 14 w 60"/>
                  <a:gd name="T77" fmla="*/ 53 h 60"/>
                  <a:gd name="T78" fmla="*/ 16 w 60"/>
                  <a:gd name="T79" fmla="*/ 51 h 60"/>
                  <a:gd name="T80" fmla="*/ 20 w 60"/>
                  <a:gd name="T81" fmla="*/ 50 h 60"/>
                  <a:gd name="T82" fmla="*/ 25 w 60"/>
                  <a:gd name="T83" fmla="*/ 55 h 60"/>
                  <a:gd name="T84" fmla="*/ 25 w 60"/>
                  <a:gd name="T85" fmla="*/ 57 h 60"/>
                  <a:gd name="T86" fmla="*/ 28 w 60"/>
                  <a:gd name="T87" fmla="*/ 60 h 60"/>
                  <a:gd name="T88" fmla="*/ 32 w 60"/>
                  <a:gd name="T89" fmla="*/ 60 h 60"/>
                  <a:gd name="T90" fmla="*/ 35 w 60"/>
                  <a:gd name="T91" fmla="*/ 57 h 60"/>
                  <a:gd name="T92" fmla="*/ 35 w 60"/>
                  <a:gd name="T93" fmla="*/ 55 h 60"/>
                  <a:gd name="T94" fmla="*/ 37 w 60"/>
                  <a:gd name="T95" fmla="*/ 51 h 60"/>
                  <a:gd name="T96" fmla="*/ 44 w 60"/>
                  <a:gd name="T97" fmla="*/ 51 h 60"/>
                  <a:gd name="T98" fmla="*/ 46 w 60"/>
                  <a:gd name="T99" fmla="*/ 53 h 60"/>
                  <a:gd name="T100" fmla="*/ 50 w 60"/>
                  <a:gd name="T101" fmla="*/ 53 h 60"/>
                  <a:gd name="T102" fmla="*/ 53 w 60"/>
                  <a:gd name="T103" fmla="*/ 50 h 60"/>
                  <a:gd name="T104" fmla="*/ 53 w 60"/>
                  <a:gd name="T105" fmla="*/ 46 h 60"/>
                  <a:gd name="T106" fmla="*/ 51 w 60"/>
                  <a:gd name="T107" fmla="*/ 44 h 60"/>
                  <a:gd name="T108" fmla="*/ 50 w 60"/>
                  <a:gd name="T109" fmla="*/ 40 h 60"/>
                  <a:gd name="T110" fmla="*/ 55 w 60"/>
                  <a:gd name="T111" fmla="*/ 35 h 60"/>
                  <a:gd name="T112" fmla="*/ 57 w 60"/>
                  <a:gd name="T113" fmla="*/ 35 h 60"/>
                  <a:gd name="T114" fmla="*/ 40 w 60"/>
                  <a:gd name="T115" fmla="*/ 30 h 60"/>
                  <a:gd name="T116" fmla="*/ 30 w 60"/>
                  <a:gd name="T117" fmla="*/ 40 h 60"/>
                  <a:gd name="T118" fmla="*/ 20 w 60"/>
                  <a:gd name="T119" fmla="*/ 30 h 60"/>
                  <a:gd name="T120" fmla="*/ 30 w 60"/>
                  <a:gd name="T121" fmla="*/ 20 h 60"/>
                  <a:gd name="T122" fmla="*/ 40 w 60"/>
                  <a:gd name="T123"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0" h="60">
                    <a:moveTo>
                      <a:pt x="57" y="35"/>
                    </a:moveTo>
                    <a:cubicBezTo>
                      <a:pt x="59" y="35"/>
                      <a:pt x="60" y="34"/>
                      <a:pt x="60" y="32"/>
                    </a:cubicBezTo>
                    <a:cubicBezTo>
                      <a:pt x="60" y="28"/>
                      <a:pt x="60" y="28"/>
                      <a:pt x="60" y="28"/>
                    </a:cubicBezTo>
                    <a:cubicBezTo>
                      <a:pt x="60" y="26"/>
                      <a:pt x="59" y="25"/>
                      <a:pt x="57" y="25"/>
                    </a:cubicBezTo>
                    <a:cubicBezTo>
                      <a:pt x="55" y="25"/>
                      <a:pt x="55" y="25"/>
                      <a:pt x="55" y="25"/>
                    </a:cubicBezTo>
                    <a:cubicBezTo>
                      <a:pt x="53" y="25"/>
                      <a:pt x="52" y="24"/>
                      <a:pt x="51" y="23"/>
                    </a:cubicBezTo>
                    <a:cubicBezTo>
                      <a:pt x="51" y="21"/>
                      <a:pt x="50" y="17"/>
                      <a:pt x="51" y="16"/>
                    </a:cubicBezTo>
                    <a:cubicBezTo>
                      <a:pt x="53" y="14"/>
                      <a:pt x="53" y="14"/>
                      <a:pt x="53" y="14"/>
                    </a:cubicBezTo>
                    <a:cubicBezTo>
                      <a:pt x="54" y="13"/>
                      <a:pt x="54" y="11"/>
                      <a:pt x="53" y="10"/>
                    </a:cubicBezTo>
                    <a:cubicBezTo>
                      <a:pt x="50" y="7"/>
                      <a:pt x="50" y="7"/>
                      <a:pt x="50" y="7"/>
                    </a:cubicBezTo>
                    <a:cubicBezTo>
                      <a:pt x="49" y="6"/>
                      <a:pt x="47" y="6"/>
                      <a:pt x="46" y="7"/>
                    </a:cubicBezTo>
                    <a:cubicBezTo>
                      <a:pt x="44" y="9"/>
                      <a:pt x="44" y="9"/>
                      <a:pt x="44" y="9"/>
                    </a:cubicBezTo>
                    <a:cubicBezTo>
                      <a:pt x="43" y="10"/>
                      <a:pt x="41" y="10"/>
                      <a:pt x="40" y="10"/>
                    </a:cubicBezTo>
                    <a:cubicBezTo>
                      <a:pt x="39" y="9"/>
                      <a:pt x="35" y="7"/>
                      <a:pt x="35" y="5"/>
                    </a:cubicBezTo>
                    <a:cubicBezTo>
                      <a:pt x="35" y="3"/>
                      <a:pt x="35" y="3"/>
                      <a:pt x="35" y="3"/>
                    </a:cubicBezTo>
                    <a:cubicBezTo>
                      <a:pt x="35" y="1"/>
                      <a:pt x="34" y="0"/>
                      <a:pt x="32" y="0"/>
                    </a:cubicBezTo>
                    <a:cubicBezTo>
                      <a:pt x="28" y="0"/>
                      <a:pt x="28" y="0"/>
                      <a:pt x="28" y="0"/>
                    </a:cubicBezTo>
                    <a:cubicBezTo>
                      <a:pt x="26" y="0"/>
                      <a:pt x="25" y="1"/>
                      <a:pt x="25" y="3"/>
                    </a:cubicBezTo>
                    <a:cubicBezTo>
                      <a:pt x="25" y="5"/>
                      <a:pt x="25" y="5"/>
                      <a:pt x="25" y="5"/>
                    </a:cubicBezTo>
                    <a:cubicBezTo>
                      <a:pt x="25" y="7"/>
                      <a:pt x="24" y="8"/>
                      <a:pt x="23" y="9"/>
                    </a:cubicBezTo>
                    <a:cubicBezTo>
                      <a:pt x="21" y="9"/>
                      <a:pt x="17" y="10"/>
                      <a:pt x="16" y="9"/>
                    </a:cubicBezTo>
                    <a:cubicBezTo>
                      <a:pt x="14" y="7"/>
                      <a:pt x="14" y="7"/>
                      <a:pt x="14" y="7"/>
                    </a:cubicBezTo>
                    <a:cubicBezTo>
                      <a:pt x="13" y="6"/>
                      <a:pt x="11" y="6"/>
                      <a:pt x="10" y="7"/>
                    </a:cubicBezTo>
                    <a:cubicBezTo>
                      <a:pt x="7" y="10"/>
                      <a:pt x="7" y="10"/>
                      <a:pt x="7" y="10"/>
                    </a:cubicBezTo>
                    <a:cubicBezTo>
                      <a:pt x="6" y="11"/>
                      <a:pt x="6" y="13"/>
                      <a:pt x="7" y="14"/>
                    </a:cubicBezTo>
                    <a:cubicBezTo>
                      <a:pt x="9" y="16"/>
                      <a:pt x="9" y="16"/>
                      <a:pt x="9" y="16"/>
                    </a:cubicBezTo>
                    <a:cubicBezTo>
                      <a:pt x="10" y="17"/>
                      <a:pt x="10" y="19"/>
                      <a:pt x="10" y="20"/>
                    </a:cubicBezTo>
                    <a:cubicBezTo>
                      <a:pt x="9" y="21"/>
                      <a:pt x="7" y="25"/>
                      <a:pt x="5" y="25"/>
                    </a:cubicBezTo>
                    <a:cubicBezTo>
                      <a:pt x="3" y="25"/>
                      <a:pt x="3" y="25"/>
                      <a:pt x="3" y="25"/>
                    </a:cubicBezTo>
                    <a:cubicBezTo>
                      <a:pt x="1" y="25"/>
                      <a:pt x="0" y="26"/>
                      <a:pt x="0" y="28"/>
                    </a:cubicBezTo>
                    <a:cubicBezTo>
                      <a:pt x="0" y="32"/>
                      <a:pt x="0" y="32"/>
                      <a:pt x="0" y="32"/>
                    </a:cubicBezTo>
                    <a:cubicBezTo>
                      <a:pt x="0" y="34"/>
                      <a:pt x="1" y="35"/>
                      <a:pt x="3" y="35"/>
                    </a:cubicBezTo>
                    <a:cubicBezTo>
                      <a:pt x="5" y="35"/>
                      <a:pt x="5" y="35"/>
                      <a:pt x="5" y="35"/>
                    </a:cubicBezTo>
                    <a:cubicBezTo>
                      <a:pt x="7" y="35"/>
                      <a:pt x="8" y="36"/>
                      <a:pt x="9" y="37"/>
                    </a:cubicBezTo>
                    <a:cubicBezTo>
                      <a:pt x="9" y="39"/>
                      <a:pt x="10" y="43"/>
                      <a:pt x="9" y="44"/>
                    </a:cubicBezTo>
                    <a:cubicBezTo>
                      <a:pt x="7" y="46"/>
                      <a:pt x="7" y="46"/>
                      <a:pt x="7" y="46"/>
                    </a:cubicBezTo>
                    <a:cubicBezTo>
                      <a:pt x="6" y="47"/>
                      <a:pt x="6" y="49"/>
                      <a:pt x="7" y="50"/>
                    </a:cubicBezTo>
                    <a:cubicBezTo>
                      <a:pt x="10" y="53"/>
                      <a:pt x="10" y="53"/>
                      <a:pt x="10" y="53"/>
                    </a:cubicBezTo>
                    <a:cubicBezTo>
                      <a:pt x="11" y="54"/>
                      <a:pt x="13" y="54"/>
                      <a:pt x="14" y="53"/>
                    </a:cubicBezTo>
                    <a:cubicBezTo>
                      <a:pt x="16" y="51"/>
                      <a:pt x="16" y="51"/>
                      <a:pt x="16" y="51"/>
                    </a:cubicBezTo>
                    <a:cubicBezTo>
                      <a:pt x="17" y="50"/>
                      <a:pt x="19" y="50"/>
                      <a:pt x="20" y="50"/>
                    </a:cubicBezTo>
                    <a:cubicBezTo>
                      <a:pt x="21" y="51"/>
                      <a:pt x="25" y="53"/>
                      <a:pt x="25" y="55"/>
                    </a:cubicBezTo>
                    <a:cubicBezTo>
                      <a:pt x="25" y="57"/>
                      <a:pt x="25" y="57"/>
                      <a:pt x="25" y="57"/>
                    </a:cubicBezTo>
                    <a:cubicBezTo>
                      <a:pt x="25" y="59"/>
                      <a:pt x="26" y="60"/>
                      <a:pt x="28" y="60"/>
                    </a:cubicBezTo>
                    <a:cubicBezTo>
                      <a:pt x="32" y="60"/>
                      <a:pt x="32" y="60"/>
                      <a:pt x="32" y="60"/>
                    </a:cubicBezTo>
                    <a:cubicBezTo>
                      <a:pt x="34" y="60"/>
                      <a:pt x="35" y="59"/>
                      <a:pt x="35" y="57"/>
                    </a:cubicBezTo>
                    <a:cubicBezTo>
                      <a:pt x="35" y="55"/>
                      <a:pt x="35" y="55"/>
                      <a:pt x="35" y="55"/>
                    </a:cubicBezTo>
                    <a:cubicBezTo>
                      <a:pt x="35" y="53"/>
                      <a:pt x="36" y="52"/>
                      <a:pt x="37" y="51"/>
                    </a:cubicBezTo>
                    <a:cubicBezTo>
                      <a:pt x="39" y="51"/>
                      <a:pt x="43" y="50"/>
                      <a:pt x="44" y="51"/>
                    </a:cubicBezTo>
                    <a:cubicBezTo>
                      <a:pt x="46" y="53"/>
                      <a:pt x="46" y="53"/>
                      <a:pt x="46" y="53"/>
                    </a:cubicBezTo>
                    <a:cubicBezTo>
                      <a:pt x="47" y="54"/>
                      <a:pt x="49" y="54"/>
                      <a:pt x="50" y="53"/>
                    </a:cubicBezTo>
                    <a:cubicBezTo>
                      <a:pt x="53" y="50"/>
                      <a:pt x="53" y="50"/>
                      <a:pt x="53" y="50"/>
                    </a:cubicBezTo>
                    <a:cubicBezTo>
                      <a:pt x="54" y="49"/>
                      <a:pt x="54" y="47"/>
                      <a:pt x="53" y="46"/>
                    </a:cubicBezTo>
                    <a:cubicBezTo>
                      <a:pt x="51" y="44"/>
                      <a:pt x="51" y="44"/>
                      <a:pt x="51" y="44"/>
                    </a:cubicBezTo>
                    <a:cubicBezTo>
                      <a:pt x="50" y="43"/>
                      <a:pt x="50" y="41"/>
                      <a:pt x="50" y="40"/>
                    </a:cubicBezTo>
                    <a:cubicBezTo>
                      <a:pt x="51" y="39"/>
                      <a:pt x="53" y="35"/>
                      <a:pt x="55" y="35"/>
                    </a:cubicBezTo>
                    <a:lnTo>
                      <a:pt x="57" y="35"/>
                    </a:lnTo>
                    <a:close/>
                    <a:moveTo>
                      <a:pt x="40" y="30"/>
                    </a:moveTo>
                    <a:cubicBezTo>
                      <a:pt x="40" y="36"/>
                      <a:pt x="36" y="40"/>
                      <a:pt x="30" y="40"/>
                    </a:cubicBezTo>
                    <a:cubicBezTo>
                      <a:pt x="24" y="40"/>
                      <a:pt x="20" y="36"/>
                      <a:pt x="20" y="30"/>
                    </a:cubicBezTo>
                    <a:cubicBezTo>
                      <a:pt x="20" y="24"/>
                      <a:pt x="24" y="20"/>
                      <a:pt x="30" y="20"/>
                    </a:cubicBezTo>
                    <a:cubicBezTo>
                      <a:pt x="36" y="20"/>
                      <a:pt x="40" y="24"/>
                      <a:pt x="40" y="3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grpSp>
        <p:nvGrpSpPr>
          <p:cNvPr id="30" name="组合 29"/>
          <p:cNvGrpSpPr/>
          <p:nvPr/>
        </p:nvGrpSpPr>
        <p:grpSpPr>
          <a:xfrm>
            <a:off x="4295709" y="3317927"/>
            <a:ext cx="939433" cy="939800"/>
            <a:chOff x="3080330" y="2789142"/>
            <a:chExt cx="939800" cy="939800"/>
          </a:xfrm>
        </p:grpSpPr>
        <p:sp>
          <p:nvSpPr>
            <p:cNvPr id="31" name="椭圆 30"/>
            <p:cNvSpPr/>
            <p:nvPr/>
          </p:nvSpPr>
          <p:spPr>
            <a:xfrm>
              <a:off x="3080330" y="2789142"/>
              <a:ext cx="939800" cy="939800"/>
            </a:xfrm>
            <a:prstGeom prst="ellipse">
              <a:avLst/>
            </a:prstGeom>
            <a:solidFill>
              <a:schemeClr val="accent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微软雅黑" panose="020B0503020204020204" pitchFamily="34" charset="-122"/>
                <a:ea typeface="微软雅黑" panose="020B0503020204020204" pitchFamily="34" charset="-122"/>
              </a:endParaRPr>
            </a:p>
          </p:txBody>
        </p:sp>
        <p:grpSp>
          <p:nvGrpSpPr>
            <p:cNvPr id="32" name="组合 31"/>
            <p:cNvGrpSpPr/>
            <p:nvPr/>
          </p:nvGrpSpPr>
          <p:grpSpPr>
            <a:xfrm>
              <a:off x="3294687" y="3010257"/>
              <a:ext cx="497794" cy="491067"/>
              <a:chOff x="8123237" y="3667126"/>
              <a:chExt cx="234950" cy="231775"/>
            </a:xfrm>
            <a:solidFill>
              <a:schemeClr val="bg1"/>
            </a:solidFill>
          </p:grpSpPr>
          <p:sp>
            <p:nvSpPr>
              <p:cNvPr id="33" name="Freeform 1086"/>
              <p:cNvSpPr>
                <a:spLocks noEditPoints="1"/>
              </p:cNvSpPr>
              <p:nvPr/>
            </p:nvSpPr>
            <p:spPr bwMode="auto">
              <a:xfrm>
                <a:off x="8123237" y="3667126"/>
                <a:ext cx="234950" cy="231775"/>
              </a:xfrm>
              <a:custGeom>
                <a:avLst/>
                <a:gdLst>
                  <a:gd name="T0" fmla="*/ 50 w 100"/>
                  <a:gd name="T1" fmla="*/ 0 h 99"/>
                  <a:gd name="T2" fmla="*/ 0 w 100"/>
                  <a:gd name="T3" fmla="*/ 49 h 99"/>
                  <a:gd name="T4" fmla="*/ 50 w 100"/>
                  <a:gd name="T5" fmla="*/ 99 h 99"/>
                  <a:gd name="T6" fmla="*/ 100 w 100"/>
                  <a:gd name="T7" fmla="*/ 49 h 99"/>
                  <a:gd name="T8" fmla="*/ 50 w 100"/>
                  <a:gd name="T9" fmla="*/ 0 h 99"/>
                  <a:gd name="T10" fmla="*/ 50 w 100"/>
                  <a:gd name="T11" fmla="*/ 95 h 99"/>
                  <a:gd name="T12" fmla="*/ 4 w 100"/>
                  <a:gd name="T13" fmla="*/ 49 h 99"/>
                  <a:gd name="T14" fmla="*/ 50 w 100"/>
                  <a:gd name="T15" fmla="*/ 4 h 99"/>
                  <a:gd name="T16" fmla="*/ 96 w 100"/>
                  <a:gd name="T17" fmla="*/ 49 h 99"/>
                  <a:gd name="T18" fmla="*/ 50 w 100"/>
                  <a:gd name="T19" fmla="*/ 9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99">
                    <a:moveTo>
                      <a:pt x="50" y="0"/>
                    </a:moveTo>
                    <a:cubicBezTo>
                      <a:pt x="23" y="0"/>
                      <a:pt x="0" y="22"/>
                      <a:pt x="0" y="49"/>
                    </a:cubicBezTo>
                    <a:cubicBezTo>
                      <a:pt x="0" y="77"/>
                      <a:pt x="23" y="99"/>
                      <a:pt x="50" y="99"/>
                    </a:cubicBezTo>
                    <a:cubicBezTo>
                      <a:pt x="77" y="99"/>
                      <a:pt x="100" y="77"/>
                      <a:pt x="100" y="49"/>
                    </a:cubicBezTo>
                    <a:cubicBezTo>
                      <a:pt x="100" y="22"/>
                      <a:pt x="77" y="0"/>
                      <a:pt x="50" y="0"/>
                    </a:cubicBezTo>
                    <a:close/>
                    <a:moveTo>
                      <a:pt x="50" y="95"/>
                    </a:moveTo>
                    <a:cubicBezTo>
                      <a:pt x="25" y="95"/>
                      <a:pt x="4" y="75"/>
                      <a:pt x="4" y="49"/>
                    </a:cubicBezTo>
                    <a:cubicBezTo>
                      <a:pt x="4" y="24"/>
                      <a:pt x="25" y="4"/>
                      <a:pt x="50" y="4"/>
                    </a:cubicBezTo>
                    <a:cubicBezTo>
                      <a:pt x="75" y="4"/>
                      <a:pt x="96" y="24"/>
                      <a:pt x="96" y="49"/>
                    </a:cubicBezTo>
                    <a:cubicBezTo>
                      <a:pt x="96" y="75"/>
                      <a:pt x="75" y="95"/>
                      <a:pt x="50"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4" name="Freeform 1087"/>
              <p:cNvSpPr>
                <a:spLocks noEditPoints="1"/>
              </p:cNvSpPr>
              <p:nvPr/>
            </p:nvSpPr>
            <p:spPr bwMode="auto">
              <a:xfrm>
                <a:off x="8147050" y="3687763"/>
                <a:ext cx="188912" cy="188913"/>
              </a:xfrm>
              <a:custGeom>
                <a:avLst/>
                <a:gdLst>
                  <a:gd name="T0" fmla="*/ 40 w 80"/>
                  <a:gd name="T1" fmla="*/ 0 h 80"/>
                  <a:gd name="T2" fmla="*/ 0 w 80"/>
                  <a:gd name="T3" fmla="*/ 40 h 80"/>
                  <a:gd name="T4" fmla="*/ 40 w 80"/>
                  <a:gd name="T5" fmla="*/ 80 h 80"/>
                  <a:gd name="T6" fmla="*/ 80 w 80"/>
                  <a:gd name="T7" fmla="*/ 40 h 80"/>
                  <a:gd name="T8" fmla="*/ 40 w 80"/>
                  <a:gd name="T9" fmla="*/ 0 h 80"/>
                  <a:gd name="T10" fmla="*/ 55 w 80"/>
                  <a:gd name="T11" fmla="*/ 40 h 80"/>
                  <a:gd name="T12" fmla="*/ 55 w 80"/>
                  <a:gd name="T13" fmla="*/ 46 h 80"/>
                  <a:gd name="T14" fmla="*/ 43 w 80"/>
                  <a:gd name="T15" fmla="*/ 46 h 80"/>
                  <a:gd name="T16" fmla="*/ 43 w 80"/>
                  <a:gd name="T17" fmla="*/ 49 h 80"/>
                  <a:gd name="T18" fmla="*/ 55 w 80"/>
                  <a:gd name="T19" fmla="*/ 49 h 80"/>
                  <a:gd name="T20" fmla="*/ 55 w 80"/>
                  <a:gd name="T21" fmla="*/ 55 h 80"/>
                  <a:gd name="T22" fmla="*/ 43 w 80"/>
                  <a:gd name="T23" fmla="*/ 55 h 80"/>
                  <a:gd name="T24" fmla="*/ 43 w 80"/>
                  <a:gd name="T25" fmla="*/ 64 h 80"/>
                  <a:gd name="T26" fmla="*/ 37 w 80"/>
                  <a:gd name="T27" fmla="*/ 64 h 80"/>
                  <a:gd name="T28" fmla="*/ 37 w 80"/>
                  <a:gd name="T29" fmla="*/ 55 h 80"/>
                  <a:gd name="T30" fmla="*/ 25 w 80"/>
                  <a:gd name="T31" fmla="*/ 55 h 80"/>
                  <a:gd name="T32" fmla="*/ 25 w 80"/>
                  <a:gd name="T33" fmla="*/ 49 h 80"/>
                  <a:gd name="T34" fmla="*/ 37 w 80"/>
                  <a:gd name="T35" fmla="*/ 49 h 80"/>
                  <a:gd name="T36" fmla="*/ 37 w 80"/>
                  <a:gd name="T37" fmla="*/ 46 h 80"/>
                  <a:gd name="T38" fmla="*/ 25 w 80"/>
                  <a:gd name="T39" fmla="*/ 46 h 80"/>
                  <a:gd name="T40" fmla="*/ 25 w 80"/>
                  <a:gd name="T41" fmla="*/ 40 h 80"/>
                  <a:gd name="T42" fmla="*/ 34 w 80"/>
                  <a:gd name="T43" fmla="*/ 40 h 80"/>
                  <a:gd name="T44" fmla="*/ 23 w 80"/>
                  <a:gd name="T45" fmla="*/ 19 h 80"/>
                  <a:gd name="T46" fmla="*/ 30 w 80"/>
                  <a:gd name="T47" fmla="*/ 19 h 80"/>
                  <a:gd name="T48" fmla="*/ 38 w 80"/>
                  <a:gd name="T49" fmla="*/ 35 h 80"/>
                  <a:gd name="T50" fmla="*/ 40 w 80"/>
                  <a:gd name="T51" fmla="*/ 38 h 80"/>
                  <a:gd name="T52" fmla="*/ 42 w 80"/>
                  <a:gd name="T53" fmla="*/ 34 h 80"/>
                  <a:gd name="T54" fmla="*/ 50 w 80"/>
                  <a:gd name="T55" fmla="*/ 19 h 80"/>
                  <a:gd name="T56" fmla="*/ 57 w 80"/>
                  <a:gd name="T57" fmla="*/ 19 h 80"/>
                  <a:gd name="T58" fmla="*/ 46 w 80"/>
                  <a:gd name="T59" fmla="*/ 40 h 80"/>
                  <a:gd name="T60" fmla="*/ 55 w 80"/>
                  <a:gd name="T61"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0" h="80">
                    <a:moveTo>
                      <a:pt x="40" y="0"/>
                    </a:moveTo>
                    <a:cubicBezTo>
                      <a:pt x="18" y="0"/>
                      <a:pt x="0" y="18"/>
                      <a:pt x="0" y="40"/>
                    </a:cubicBezTo>
                    <a:cubicBezTo>
                      <a:pt x="0" y="62"/>
                      <a:pt x="18" y="80"/>
                      <a:pt x="40" y="80"/>
                    </a:cubicBezTo>
                    <a:cubicBezTo>
                      <a:pt x="62" y="80"/>
                      <a:pt x="80" y="62"/>
                      <a:pt x="80" y="40"/>
                    </a:cubicBezTo>
                    <a:cubicBezTo>
                      <a:pt x="80" y="18"/>
                      <a:pt x="62" y="0"/>
                      <a:pt x="40" y="0"/>
                    </a:cubicBezTo>
                    <a:close/>
                    <a:moveTo>
                      <a:pt x="55" y="40"/>
                    </a:moveTo>
                    <a:cubicBezTo>
                      <a:pt x="55" y="46"/>
                      <a:pt x="55" y="46"/>
                      <a:pt x="55" y="46"/>
                    </a:cubicBezTo>
                    <a:cubicBezTo>
                      <a:pt x="43" y="46"/>
                      <a:pt x="43" y="46"/>
                      <a:pt x="43" y="46"/>
                    </a:cubicBezTo>
                    <a:cubicBezTo>
                      <a:pt x="43" y="49"/>
                      <a:pt x="43" y="49"/>
                      <a:pt x="43" y="49"/>
                    </a:cubicBezTo>
                    <a:cubicBezTo>
                      <a:pt x="55" y="49"/>
                      <a:pt x="55" y="49"/>
                      <a:pt x="55" y="49"/>
                    </a:cubicBezTo>
                    <a:cubicBezTo>
                      <a:pt x="55" y="55"/>
                      <a:pt x="55" y="55"/>
                      <a:pt x="55" y="55"/>
                    </a:cubicBezTo>
                    <a:cubicBezTo>
                      <a:pt x="43" y="55"/>
                      <a:pt x="43" y="55"/>
                      <a:pt x="43" y="55"/>
                    </a:cubicBezTo>
                    <a:cubicBezTo>
                      <a:pt x="43" y="64"/>
                      <a:pt x="43" y="64"/>
                      <a:pt x="43" y="64"/>
                    </a:cubicBezTo>
                    <a:cubicBezTo>
                      <a:pt x="37" y="64"/>
                      <a:pt x="37" y="64"/>
                      <a:pt x="37" y="64"/>
                    </a:cubicBezTo>
                    <a:cubicBezTo>
                      <a:pt x="37" y="55"/>
                      <a:pt x="37" y="55"/>
                      <a:pt x="37" y="55"/>
                    </a:cubicBezTo>
                    <a:cubicBezTo>
                      <a:pt x="25" y="55"/>
                      <a:pt x="25" y="55"/>
                      <a:pt x="25" y="55"/>
                    </a:cubicBezTo>
                    <a:cubicBezTo>
                      <a:pt x="25" y="49"/>
                      <a:pt x="25" y="49"/>
                      <a:pt x="25" y="49"/>
                    </a:cubicBezTo>
                    <a:cubicBezTo>
                      <a:pt x="37" y="49"/>
                      <a:pt x="37" y="49"/>
                      <a:pt x="37" y="49"/>
                    </a:cubicBezTo>
                    <a:cubicBezTo>
                      <a:pt x="37" y="46"/>
                      <a:pt x="37" y="46"/>
                      <a:pt x="37" y="46"/>
                    </a:cubicBezTo>
                    <a:cubicBezTo>
                      <a:pt x="25" y="46"/>
                      <a:pt x="25" y="46"/>
                      <a:pt x="25" y="46"/>
                    </a:cubicBezTo>
                    <a:cubicBezTo>
                      <a:pt x="25" y="40"/>
                      <a:pt x="25" y="40"/>
                      <a:pt x="25" y="40"/>
                    </a:cubicBezTo>
                    <a:cubicBezTo>
                      <a:pt x="34" y="40"/>
                      <a:pt x="34" y="40"/>
                      <a:pt x="34" y="40"/>
                    </a:cubicBezTo>
                    <a:cubicBezTo>
                      <a:pt x="23" y="19"/>
                      <a:pt x="23" y="19"/>
                      <a:pt x="23" y="19"/>
                    </a:cubicBezTo>
                    <a:cubicBezTo>
                      <a:pt x="30" y="19"/>
                      <a:pt x="30" y="19"/>
                      <a:pt x="30" y="19"/>
                    </a:cubicBezTo>
                    <a:cubicBezTo>
                      <a:pt x="38" y="35"/>
                      <a:pt x="38" y="35"/>
                      <a:pt x="38" y="35"/>
                    </a:cubicBezTo>
                    <a:cubicBezTo>
                      <a:pt x="39" y="36"/>
                      <a:pt x="39" y="37"/>
                      <a:pt x="40" y="38"/>
                    </a:cubicBezTo>
                    <a:cubicBezTo>
                      <a:pt x="40" y="37"/>
                      <a:pt x="41" y="36"/>
                      <a:pt x="42" y="34"/>
                    </a:cubicBezTo>
                    <a:cubicBezTo>
                      <a:pt x="50" y="19"/>
                      <a:pt x="50" y="19"/>
                      <a:pt x="50" y="19"/>
                    </a:cubicBezTo>
                    <a:cubicBezTo>
                      <a:pt x="57" y="19"/>
                      <a:pt x="57" y="19"/>
                      <a:pt x="57" y="19"/>
                    </a:cubicBezTo>
                    <a:cubicBezTo>
                      <a:pt x="46" y="40"/>
                      <a:pt x="46" y="40"/>
                      <a:pt x="46" y="40"/>
                    </a:cubicBezTo>
                    <a:lnTo>
                      <a:pt x="55"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grpSp>
        <p:nvGrpSpPr>
          <p:cNvPr id="35" name="组合 34"/>
          <p:cNvGrpSpPr/>
          <p:nvPr/>
        </p:nvGrpSpPr>
        <p:grpSpPr>
          <a:xfrm>
            <a:off x="7218182" y="2957730"/>
            <a:ext cx="900813" cy="901165"/>
            <a:chOff x="5719249" y="3077288"/>
            <a:chExt cx="767347" cy="767347"/>
          </a:xfrm>
        </p:grpSpPr>
        <p:sp>
          <p:nvSpPr>
            <p:cNvPr id="36" name="椭圆 35"/>
            <p:cNvSpPr/>
            <p:nvPr/>
          </p:nvSpPr>
          <p:spPr>
            <a:xfrm>
              <a:off x="5719249" y="3077288"/>
              <a:ext cx="767347" cy="767347"/>
            </a:xfrm>
            <a:prstGeom prst="ellipse">
              <a:avLst/>
            </a:prstGeom>
            <a:solidFill>
              <a:schemeClr val="accent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37" name="Freeform 748"/>
            <p:cNvSpPr>
              <a:spLocks noEditPoints="1"/>
            </p:cNvSpPr>
            <p:nvPr/>
          </p:nvSpPr>
          <p:spPr bwMode="auto">
            <a:xfrm>
              <a:off x="5947156" y="3271991"/>
              <a:ext cx="311533" cy="318115"/>
            </a:xfrm>
            <a:custGeom>
              <a:avLst/>
              <a:gdLst>
                <a:gd name="T0" fmla="*/ 38 w 60"/>
                <a:gd name="T1" fmla="*/ 8 h 61"/>
                <a:gd name="T2" fmla="*/ 22 w 60"/>
                <a:gd name="T3" fmla="*/ 8 h 61"/>
                <a:gd name="T4" fmla="*/ 45 w 60"/>
                <a:gd name="T5" fmla="*/ 41 h 61"/>
                <a:gd name="T6" fmla="*/ 50 w 60"/>
                <a:gd name="T7" fmla="*/ 58 h 61"/>
                <a:gd name="T8" fmla="*/ 51 w 60"/>
                <a:gd name="T9" fmla="*/ 44 h 61"/>
                <a:gd name="T10" fmla="*/ 55 w 60"/>
                <a:gd name="T11" fmla="*/ 58 h 61"/>
                <a:gd name="T12" fmla="*/ 55 w 60"/>
                <a:gd name="T13" fmla="*/ 38 h 61"/>
                <a:gd name="T14" fmla="*/ 56 w 60"/>
                <a:gd name="T15" fmla="*/ 29 h 61"/>
                <a:gd name="T16" fmla="*/ 60 w 60"/>
                <a:gd name="T17" fmla="*/ 38 h 61"/>
                <a:gd name="T18" fmla="*/ 56 w 60"/>
                <a:gd name="T19" fmla="*/ 21 h 61"/>
                <a:gd name="T20" fmla="*/ 47 w 60"/>
                <a:gd name="T21" fmla="*/ 23 h 61"/>
                <a:gd name="T22" fmla="*/ 45 w 60"/>
                <a:gd name="T23" fmla="*/ 41 h 61"/>
                <a:gd name="T24" fmla="*/ 37 w 60"/>
                <a:gd name="T25" fmla="*/ 26 h 61"/>
                <a:gd name="T26" fmla="*/ 36 w 60"/>
                <a:gd name="T27" fmla="*/ 37 h 61"/>
                <a:gd name="T28" fmla="*/ 36 w 60"/>
                <a:gd name="T29" fmla="*/ 61 h 61"/>
                <a:gd name="T30" fmla="*/ 31 w 60"/>
                <a:gd name="T31" fmla="*/ 44 h 61"/>
                <a:gd name="T32" fmla="*/ 30 w 60"/>
                <a:gd name="T33" fmla="*/ 61 h 61"/>
                <a:gd name="T34" fmla="*/ 24 w 60"/>
                <a:gd name="T35" fmla="*/ 40 h 61"/>
                <a:gd name="T36" fmla="*/ 24 w 60"/>
                <a:gd name="T37" fmla="*/ 26 h 61"/>
                <a:gd name="T38" fmla="*/ 23 w 60"/>
                <a:gd name="T39" fmla="*/ 37 h 61"/>
                <a:gd name="T40" fmla="*/ 18 w 60"/>
                <a:gd name="T41" fmla="*/ 22 h 61"/>
                <a:gd name="T42" fmla="*/ 37 w 60"/>
                <a:gd name="T43" fmla="*/ 17 h 61"/>
                <a:gd name="T44" fmla="*/ 43 w 60"/>
                <a:gd name="T45" fmla="*/ 37 h 61"/>
                <a:gd name="T46" fmla="*/ 15 w 60"/>
                <a:gd name="T47" fmla="*/ 41 h 61"/>
                <a:gd name="T48" fmla="*/ 10 w 60"/>
                <a:gd name="T49" fmla="*/ 58 h 61"/>
                <a:gd name="T50" fmla="*/ 9 w 60"/>
                <a:gd name="T51" fmla="*/ 44 h 61"/>
                <a:gd name="T52" fmla="*/ 5 w 60"/>
                <a:gd name="T53" fmla="*/ 58 h 61"/>
                <a:gd name="T54" fmla="*/ 5 w 60"/>
                <a:gd name="T55" fmla="*/ 38 h 61"/>
                <a:gd name="T56" fmla="*/ 4 w 60"/>
                <a:gd name="T57" fmla="*/ 29 h 61"/>
                <a:gd name="T58" fmla="*/ 0 w 60"/>
                <a:gd name="T59" fmla="*/ 38 h 61"/>
                <a:gd name="T60" fmla="*/ 4 w 60"/>
                <a:gd name="T61" fmla="*/ 21 h 61"/>
                <a:gd name="T62" fmla="*/ 13 w 60"/>
                <a:gd name="T63" fmla="*/ 23 h 61"/>
                <a:gd name="T64" fmla="*/ 15 w 60"/>
                <a:gd name="T65" fmla="*/ 41 h 61"/>
                <a:gd name="T66" fmla="*/ 16 w 60"/>
                <a:gd name="T67" fmla="*/ 14 h 61"/>
                <a:gd name="T68" fmla="*/ 15 w 60"/>
                <a:gd name="T69" fmla="*/ 18 h 61"/>
                <a:gd name="T70" fmla="*/ 3 w 60"/>
                <a:gd name="T71" fmla="*/ 14 h 61"/>
                <a:gd name="T72" fmla="*/ 50 w 60"/>
                <a:gd name="T73" fmla="*/ 7 h 61"/>
                <a:gd name="T74" fmla="*/ 45 w 60"/>
                <a:gd name="T75" fmla="*/ 18 h 61"/>
                <a:gd name="T76" fmla="*/ 50 w 60"/>
                <a:gd name="T77" fmla="*/ 20 h 61"/>
                <a:gd name="T78" fmla="*/ 50 w 60"/>
                <a:gd name="T79" fmla="*/ 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 h="61">
                  <a:moveTo>
                    <a:pt x="30" y="0"/>
                  </a:moveTo>
                  <a:cubicBezTo>
                    <a:pt x="35" y="0"/>
                    <a:pt x="38" y="3"/>
                    <a:pt x="38" y="8"/>
                  </a:cubicBezTo>
                  <a:cubicBezTo>
                    <a:pt x="38" y="12"/>
                    <a:pt x="35" y="16"/>
                    <a:pt x="30" y="16"/>
                  </a:cubicBezTo>
                  <a:cubicBezTo>
                    <a:pt x="26" y="16"/>
                    <a:pt x="22" y="12"/>
                    <a:pt x="22" y="8"/>
                  </a:cubicBezTo>
                  <a:cubicBezTo>
                    <a:pt x="22" y="3"/>
                    <a:pt x="26" y="0"/>
                    <a:pt x="30" y="0"/>
                  </a:cubicBezTo>
                  <a:close/>
                  <a:moveTo>
                    <a:pt x="45" y="41"/>
                  </a:moveTo>
                  <a:cubicBezTo>
                    <a:pt x="45" y="58"/>
                    <a:pt x="45" y="58"/>
                    <a:pt x="45" y="58"/>
                  </a:cubicBezTo>
                  <a:cubicBezTo>
                    <a:pt x="50" y="58"/>
                    <a:pt x="50" y="58"/>
                    <a:pt x="50" y="58"/>
                  </a:cubicBezTo>
                  <a:cubicBezTo>
                    <a:pt x="50" y="44"/>
                    <a:pt x="50" y="44"/>
                    <a:pt x="50" y="44"/>
                  </a:cubicBezTo>
                  <a:cubicBezTo>
                    <a:pt x="51" y="44"/>
                    <a:pt x="51" y="44"/>
                    <a:pt x="51" y="44"/>
                  </a:cubicBezTo>
                  <a:cubicBezTo>
                    <a:pt x="51" y="58"/>
                    <a:pt x="51" y="58"/>
                    <a:pt x="51" y="58"/>
                  </a:cubicBezTo>
                  <a:cubicBezTo>
                    <a:pt x="55" y="58"/>
                    <a:pt x="55" y="58"/>
                    <a:pt x="55" y="58"/>
                  </a:cubicBezTo>
                  <a:cubicBezTo>
                    <a:pt x="55" y="41"/>
                    <a:pt x="55" y="41"/>
                    <a:pt x="55" y="41"/>
                  </a:cubicBezTo>
                  <a:cubicBezTo>
                    <a:pt x="55" y="38"/>
                    <a:pt x="55" y="38"/>
                    <a:pt x="55" y="38"/>
                  </a:cubicBezTo>
                  <a:cubicBezTo>
                    <a:pt x="55" y="29"/>
                    <a:pt x="55" y="29"/>
                    <a:pt x="55" y="29"/>
                  </a:cubicBezTo>
                  <a:cubicBezTo>
                    <a:pt x="56" y="29"/>
                    <a:pt x="56" y="29"/>
                    <a:pt x="56" y="29"/>
                  </a:cubicBezTo>
                  <a:cubicBezTo>
                    <a:pt x="56" y="38"/>
                    <a:pt x="56" y="38"/>
                    <a:pt x="56" y="38"/>
                  </a:cubicBezTo>
                  <a:cubicBezTo>
                    <a:pt x="60" y="38"/>
                    <a:pt x="60" y="38"/>
                    <a:pt x="60" y="38"/>
                  </a:cubicBezTo>
                  <a:cubicBezTo>
                    <a:pt x="60" y="25"/>
                    <a:pt x="60" y="25"/>
                    <a:pt x="60" y="25"/>
                  </a:cubicBezTo>
                  <a:cubicBezTo>
                    <a:pt x="60" y="23"/>
                    <a:pt x="58" y="21"/>
                    <a:pt x="56" y="21"/>
                  </a:cubicBezTo>
                  <a:cubicBezTo>
                    <a:pt x="47" y="21"/>
                    <a:pt x="47" y="21"/>
                    <a:pt x="47" y="21"/>
                  </a:cubicBezTo>
                  <a:cubicBezTo>
                    <a:pt x="47" y="22"/>
                    <a:pt x="47" y="22"/>
                    <a:pt x="47" y="23"/>
                  </a:cubicBezTo>
                  <a:cubicBezTo>
                    <a:pt x="47" y="41"/>
                    <a:pt x="47" y="41"/>
                    <a:pt x="47" y="41"/>
                  </a:cubicBezTo>
                  <a:cubicBezTo>
                    <a:pt x="45" y="41"/>
                    <a:pt x="45" y="41"/>
                    <a:pt x="45" y="41"/>
                  </a:cubicBezTo>
                  <a:close/>
                  <a:moveTo>
                    <a:pt x="37" y="37"/>
                  </a:moveTo>
                  <a:cubicBezTo>
                    <a:pt x="37" y="26"/>
                    <a:pt x="37" y="26"/>
                    <a:pt x="37" y="26"/>
                  </a:cubicBezTo>
                  <a:cubicBezTo>
                    <a:pt x="36" y="26"/>
                    <a:pt x="36" y="26"/>
                    <a:pt x="36" y="26"/>
                  </a:cubicBezTo>
                  <a:cubicBezTo>
                    <a:pt x="36" y="37"/>
                    <a:pt x="36" y="37"/>
                    <a:pt x="36" y="37"/>
                  </a:cubicBezTo>
                  <a:cubicBezTo>
                    <a:pt x="36" y="40"/>
                    <a:pt x="36" y="40"/>
                    <a:pt x="36" y="40"/>
                  </a:cubicBezTo>
                  <a:cubicBezTo>
                    <a:pt x="36" y="61"/>
                    <a:pt x="36" y="61"/>
                    <a:pt x="36" y="61"/>
                  </a:cubicBezTo>
                  <a:cubicBezTo>
                    <a:pt x="31" y="61"/>
                    <a:pt x="31" y="61"/>
                    <a:pt x="31" y="61"/>
                  </a:cubicBezTo>
                  <a:cubicBezTo>
                    <a:pt x="31" y="44"/>
                    <a:pt x="31" y="44"/>
                    <a:pt x="31" y="44"/>
                  </a:cubicBezTo>
                  <a:cubicBezTo>
                    <a:pt x="30" y="44"/>
                    <a:pt x="30" y="44"/>
                    <a:pt x="30" y="44"/>
                  </a:cubicBezTo>
                  <a:cubicBezTo>
                    <a:pt x="30" y="61"/>
                    <a:pt x="30" y="61"/>
                    <a:pt x="30" y="61"/>
                  </a:cubicBezTo>
                  <a:cubicBezTo>
                    <a:pt x="24" y="61"/>
                    <a:pt x="24" y="61"/>
                    <a:pt x="24" y="61"/>
                  </a:cubicBezTo>
                  <a:cubicBezTo>
                    <a:pt x="24" y="40"/>
                    <a:pt x="24" y="40"/>
                    <a:pt x="24" y="40"/>
                  </a:cubicBezTo>
                  <a:cubicBezTo>
                    <a:pt x="24" y="37"/>
                    <a:pt x="24" y="37"/>
                    <a:pt x="24" y="37"/>
                  </a:cubicBezTo>
                  <a:cubicBezTo>
                    <a:pt x="24" y="26"/>
                    <a:pt x="24" y="26"/>
                    <a:pt x="24" y="26"/>
                  </a:cubicBezTo>
                  <a:cubicBezTo>
                    <a:pt x="23" y="26"/>
                    <a:pt x="23" y="26"/>
                    <a:pt x="23" y="26"/>
                  </a:cubicBezTo>
                  <a:cubicBezTo>
                    <a:pt x="23" y="37"/>
                    <a:pt x="23" y="37"/>
                    <a:pt x="23" y="37"/>
                  </a:cubicBezTo>
                  <a:cubicBezTo>
                    <a:pt x="18" y="37"/>
                    <a:pt x="18" y="37"/>
                    <a:pt x="18" y="37"/>
                  </a:cubicBezTo>
                  <a:cubicBezTo>
                    <a:pt x="18" y="22"/>
                    <a:pt x="18" y="22"/>
                    <a:pt x="18" y="22"/>
                  </a:cubicBezTo>
                  <a:cubicBezTo>
                    <a:pt x="18" y="19"/>
                    <a:pt x="20" y="17"/>
                    <a:pt x="23" y="17"/>
                  </a:cubicBezTo>
                  <a:cubicBezTo>
                    <a:pt x="38" y="17"/>
                    <a:pt x="22" y="17"/>
                    <a:pt x="37" y="17"/>
                  </a:cubicBezTo>
                  <a:cubicBezTo>
                    <a:pt x="40" y="17"/>
                    <a:pt x="43" y="19"/>
                    <a:pt x="43" y="22"/>
                  </a:cubicBezTo>
                  <a:cubicBezTo>
                    <a:pt x="43" y="37"/>
                    <a:pt x="43" y="37"/>
                    <a:pt x="43" y="37"/>
                  </a:cubicBezTo>
                  <a:cubicBezTo>
                    <a:pt x="42" y="37"/>
                    <a:pt x="40" y="37"/>
                    <a:pt x="37" y="37"/>
                  </a:cubicBezTo>
                  <a:close/>
                  <a:moveTo>
                    <a:pt x="15" y="41"/>
                  </a:moveTo>
                  <a:cubicBezTo>
                    <a:pt x="15" y="58"/>
                    <a:pt x="15" y="58"/>
                    <a:pt x="15" y="58"/>
                  </a:cubicBezTo>
                  <a:cubicBezTo>
                    <a:pt x="10" y="58"/>
                    <a:pt x="10" y="58"/>
                    <a:pt x="10" y="58"/>
                  </a:cubicBezTo>
                  <a:cubicBezTo>
                    <a:pt x="10" y="44"/>
                    <a:pt x="10" y="44"/>
                    <a:pt x="10" y="44"/>
                  </a:cubicBezTo>
                  <a:cubicBezTo>
                    <a:pt x="9" y="44"/>
                    <a:pt x="9" y="44"/>
                    <a:pt x="9" y="44"/>
                  </a:cubicBezTo>
                  <a:cubicBezTo>
                    <a:pt x="9" y="58"/>
                    <a:pt x="9" y="58"/>
                    <a:pt x="9" y="58"/>
                  </a:cubicBezTo>
                  <a:cubicBezTo>
                    <a:pt x="5" y="58"/>
                    <a:pt x="5" y="58"/>
                    <a:pt x="5" y="58"/>
                  </a:cubicBezTo>
                  <a:cubicBezTo>
                    <a:pt x="5" y="41"/>
                    <a:pt x="5" y="41"/>
                    <a:pt x="5" y="41"/>
                  </a:cubicBezTo>
                  <a:cubicBezTo>
                    <a:pt x="5" y="38"/>
                    <a:pt x="5" y="38"/>
                    <a:pt x="5" y="38"/>
                  </a:cubicBezTo>
                  <a:cubicBezTo>
                    <a:pt x="5" y="29"/>
                    <a:pt x="5" y="29"/>
                    <a:pt x="5" y="29"/>
                  </a:cubicBezTo>
                  <a:cubicBezTo>
                    <a:pt x="4" y="29"/>
                    <a:pt x="4" y="29"/>
                    <a:pt x="4" y="29"/>
                  </a:cubicBezTo>
                  <a:cubicBezTo>
                    <a:pt x="4" y="38"/>
                    <a:pt x="4" y="38"/>
                    <a:pt x="4" y="38"/>
                  </a:cubicBezTo>
                  <a:cubicBezTo>
                    <a:pt x="0" y="38"/>
                    <a:pt x="0" y="38"/>
                    <a:pt x="0" y="38"/>
                  </a:cubicBezTo>
                  <a:cubicBezTo>
                    <a:pt x="0" y="25"/>
                    <a:pt x="0" y="25"/>
                    <a:pt x="0" y="25"/>
                  </a:cubicBezTo>
                  <a:cubicBezTo>
                    <a:pt x="0" y="23"/>
                    <a:pt x="2" y="21"/>
                    <a:pt x="4" y="21"/>
                  </a:cubicBezTo>
                  <a:cubicBezTo>
                    <a:pt x="13" y="21"/>
                    <a:pt x="13" y="21"/>
                    <a:pt x="13" y="21"/>
                  </a:cubicBezTo>
                  <a:cubicBezTo>
                    <a:pt x="13" y="22"/>
                    <a:pt x="13" y="22"/>
                    <a:pt x="13" y="23"/>
                  </a:cubicBezTo>
                  <a:cubicBezTo>
                    <a:pt x="13" y="41"/>
                    <a:pt x="13" y="41"/>
                    <a:pt x="13" y="41"/>
                  </a:cubicBezTo>
                  <a:cubicBezTo>
                    <a:pt x="15" y="41"/>
                    <a:pt x="15" y="41"/>
                    <a:pt x="15" y="41"/>
                  </a:cubicBezTo>
                  <a:close/>
                  <a:moveTo>
                    <a:pt x="10" y="7"/>
                  </a:moveTo>
                  <a:cubicBezTo>
                    <a:pt x="14" y="7"/>
                    <a:pt x="16" y="10"/>
                    <a:pt x="16" y="14"/>
                  </a:cubicBezTo>
                  <a:cubicBezTo>
                    <a:pt x="16" y="15"/>
                    <a:pt x="16" y="16"/>
                    <a:pt x="15" y="18"/>
                  </a:cubicBezTo>
                  <a:cubicBezTo>
                    <a:pt x="15" y="18"/>
                    <a:pt x="15" y="18"/>
                    <a:pt x="15" y="18"/>
                  </a:cubicBezTo>
                  <a:cubicBezTo>
                    <a:pt x="13" y="19"/>
                    <a:pt x="12" y="20"/>
                    <a:pt x="10" y="20"/>
                  </a:cubicBezTo>
                  <a:cubicBezTo>
                    <a:pt x="6" y="20"/>
                    <a:pt x="3" y="17"/>
                    <a:pt x="3" y="14"/>
                  </a:cubicBezTo>
                  <a:cubicBezTo>
                    <a:pt x="3" y="10"/>
                    <a:pt x="6" y="7"/>
                    <a:pt x="10" y="7"/>
                  </a:cubicBezTo>
                  <a:close/>
                  <a:moveTo>
                    <a:pt x="50" y="7"/>
                  </a:moveTo>
                  <a:cubicBezTo>
                    <a:pt x="46" y="7"/>
                    <a:pt x="43" y="10"/>
                    <a:pt x="43" y="14"/>
                  </a:cubicBezTo>
                  <a:cubicBezTo>
                    <a:pt x="43" y="15"/>
                    <a:pt x="44" y="16"/>
                    <a:pt x="45" y="18"/>
                  </a:cubicBezTo>
                  <a:cubicBezTo>
                    <a:pt x="45" y="18"/>
                    <a:pt x="45" y="18"/>
                    <a:pt x="45" y="18"/>
                  </a:cubicBezTo>
                  <a:cubicBezTo>
                    <a:pt x="47" y="19"/>
                    <a:pt x="48" y="20"/>
                    <a:pt x="50" y="20"/>
                  </a:cubicBezTo>
                  <a:cubicBezTo>
                    <a:pt x="54" y="20"/>
                    <a:pt x="57" y="17"/>
                    <a:pt x="57" y="14"/>
                  </a:cubicBezTo>
                  <a:cubicBezTo>
                    <a:pt x="57" y="10"/>
                    <a:pt x="54" y="7"/>
                    <a:pt x="50" y="7"/>
                  </a:cubicBezTo>
                  <a:close/>
                </a:path>
              </a:pathLst>
            </a:custGeom>
            <a:solidFill>
              <a:schemeClr val="bg1"/>
            </a:solidFill>
            <a:ln>
              <a:noFill/>
            </a:ln>
          </p:spPr>
          <p:txBody>
            <a:bodyPr vert="horz" wrap="square" lIns="68580" tIns="34290" rIns="68580" bIns="34290" numCol="1" anchor="t" anchorCtr="0" compatLnSpc="1"/>
            <a:lstStyle/>
            <a:p>
              <a:endParaRPr lang="zh-CN" altLang="en-US" sz="1350">
                <a:latin typeface="微软雅黑" panose="020B0503020204020204" pitchFamily="34" charset="-122"/>
                <a:ea typeface="微软雅黑" panose="020B0503020204020204" pitchFamily="34" charset="-122"/>
              </a:endParaRPr>
            </a:p>
          </p:txBody>
        </p:sp>
      </p:grpSp>
      <p:sp>
        <p:nvSpPr>
          <p:cNvPr id="41" name="TextBox 40"/>
          <p:cNvSpPr txBox="1"/>
          <p:nvPr/>
        </p:nvSpPr>
        <p:spPr>
          <a:xfrm>
            <a:off x="1967781" y="4914999"/>
            <a:ext cx="8541902" cy="932563"/>
          </a:xfrm>
          <a:prstGeom prst="rect">
            <a:avLst/>
          </a:prstGeom>
          <a:noFill/>
        </p:spPr>
        <p:txBody>
          <a:bodyPr wrap="square" rtlCol="0">
            <a:spAutoFit/>
          </a:bodyPr>
          <a:lstStyle/>
          <a:p>
            <a:pPr>
              <a:lnSpc>
                <a:spcPct val="130000"/>
              </a:lnSpc>
              <a:spcBef>
                <a:spcPct val="0"/>
              </a:spcBef>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上述图表的综合描述说明入。在此录入上述图表的综合描述说明，在此录入上述图表的上述图表的综合描述说明入。在此录入上述图表的综合描述说明，在此录入上述图表的上述图表的综合描述说明入。</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400" fill="hold"/>
                                        <p:tgtEl>
                                          <p:spTgt spid="22"/>
                                        </p:tgtEl>
                                        <p:attrNameLst>
                                          <p:attrName>ppt_w</p:attrName>
                                        </p:attrNameLst>
                                      </p:cBhvr>
                                      <p:tavLst>
                                        <p:tav tm="0">
                                          <p:val>
                                            <p:fltVal val="0"/>
                                          </p:val>
                                        </p:tav>
                                        <p:tav tm="100000">
                                          <p:val>
                                            <p:strVal val="#ppt_w"/>
                                          </p:val>
                                        </p:tav>
                                      </p:tavLst>
                                    </p:anim>
                                    <p:anim calcmode="lin" valueType="num">
                                      <p:cBhvr>
                                        <p:cTn id="13" dur="400" fill="hold"/>
                                        <p:tgtEl>
                                          <p:spTgt spid="22"/>
                                        </p:tgtEl>
                                        <p:attrNameLst>
                                          <p:attrName>ppt_h</p:attrName>
                                        </p:attrNameLst>
                                      </p:cBhvr>
                                      <p:tavLst>
                                        <p:tav tm="0">
                                          <p:val>
                                            <p:fltVal val="0"/>
                                          </p:val>
                                        </p:tav>
                                        <p:tav tm="100000">
                                          <p:val>
                                            <p:strVal val="#ppt_h"/>
                                          </p:val>
                                        </p:tav>
                                      </p:tavLst>
                                    </p:anim>
                                    <p:animEffect transition="in" filter="fade">
                                      <p:cBhvr>
                                        <p:cTn id="14" dur="400"/>
                                        <p:tgtEl>
                                          <p:spTgt spid="2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400" fill="hold"/>
                                        <p:tgtEl>
                                          <p:spTgt spid="30"/>
                                        </p:tgtEl>
                                        <p:attrNameLst>
                                          <p:attrName>ppt_w</p:attrName>
                                        </p:attrNameLst>
                                      </p:cBhvr>
                                      <p:tavLst>
                                        <p:tav tm="0">
                                          <p:val>
                                            <p:fltVal val="0"/>
                                          </p:val>
                                        </p:tav>
                                        <p:tav tm="100000">
                                          <p:val>
                                            <p:strVal val="#ppt_w"/>
                                          </p:val>
                                        </p:tav>
                                      </p:tavLst>
                                    </p:anim>
                                    <p:anim calcmode="lin" valueType="num">
                                      <p:cBhvr>
                                        <p:cTn id="22" dur="400" fill="hold"/>
                                        <p:tgtEl>
                                          <p:spTgt spid="30"/>
                                        </p:tgtEl>
                                        <p:attrNameLst>
                                          <p:attrName>ppt_h</p:attrName>
                                        </p:attrNameLst>
                                      </p:cBhvr>
                                      <p:tavLst>
                                        <p:tav tm="0">
                                          <p:val>
                                            <p:fltVal val="0"/>
                                          </p:val>
                                        </p:tav>
                                        <p:tav tm="100000">
                                          <p:val>
                                            <p:strVal val="#ppt_h"/>
                                          </p:val>
                                        </p:tav>
                                      </p:tavLst>
                                    </p:anim>
                                    <p:animEffect transition="in" filter="fade">
                                      <p:cBhvr>
                                        <p:cTn id="23" dur="400"/>
                                        <p:tgtEl>
                                          <p:spTgt spid="3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p:cTn id="30" dur="400" fill="hold"/>
                                        <p:tgtEl>
                                          <p:spTgt spid="35"/>
                                        </p:tgtEl>
                                        <p:attrNameLst>
                                          <p:attrName>ppt_w</p:attrName>
                                        </p:attrNameLst>
                                      </p:cBhvr>
                                      <p:tavLst>
                                        <p:tav tm="0">
                                          <p:val>
                                            <p:fltVal val="0"/>
                                          </p:val>
                                        </p:tav>
                                        <p:tav tm="100000">
                                          <p:val>
                                            <p:strVal val="#ppt_w"/>
                                          </p:val>
                                        </p:tav>
                                      </p:tavLst>
                                    </p:anim>
                                    <p:anim calcmode="lin" valueType="num">
                                      <p:cBhvr>
                                        <p:cTn id="31" dur="400" fill="hold"/>
                                        <p:tgtEl>
                                          <p:spTgt spid="35"/>
                                        </p:tgtEl>
                                        <p:attrNameLst>
                                          <p:attrName>ppt_h</p:attrName>
                                        </p:attrNameLst>
                                      </p:cBhvr>
                                      <p:tavLst>
                                        <p:tav tm="0">
                                          <p:val>
                                            <p:fltVal val="0"/>
                                          </p:val>
                                        </p:tav>
                                        <p:tav tm="100000">
                                          <p:val>
                                            <p:strVal val="#ppt_h"/>
                                          </p:val>
                                        </p:tav>
                                      </p:tavLst>
                                    </p:anim>
                                    <p:animEffect transition="in" filter="fade">
                                      <p:cBhvr>
                                        <p:cTn id="32" dur="400"/>
                                        <p:tgtEl>
                                          <p:spTgt spid="3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400" fill="hold"/>
                                        <p:tgtEl>
                                          <p:spTgt spid="25"/>
                                        </p:tgtEl>
                                        <p:attrNameLst>
                                          <p:attrName>ppt_w</p:attrName>
                                        </p:attrNameLst>
                                      </p:cBhvr>
                                      <p:tavLst>
                                        <p:tav tm="0">
                                          <p:val>
                                            <p:fltVal val="0"/>
                                          </p:val>
                                        </p:tav>
                                        <p:tav tm="100000">
                                          <p:val>
                                            <p:strVal val="#ppt_w"/>
                                          </p:val>
                                        </p:tav>
                                      </p:tavLst>
                                    </p:anim>
                                    <p:anim calcmode="lin" valueType="num">
                                      <p:cBhvr>
                                        <p:cTn id="40" dur="400" fill="hold"/>
                                        <p:tgtEl>
                                          <p:spTgt spid="25"/>
                                        </p:tgtEl>
                                        <p:attrNameLst>
                                          <p:attrName>ppt_h</p:attrName>
                                        </p:attrNameLst>
                                      </p:cBhvr>
                                      <p:tavLst>
                                        <p:tav tm="0">
                                          <p:val>
                                            <p:fltVal val="0"/>
                                          </p:val>
                                        </p:tav>
                                        <p:tav tm="100000">
                                          <p:val>
                                            <p:strVal val="#ppt_h"/>
                                          </p:val>
                                        </p:tav>
                                      </p:tavLst>
                                    </p:anim>
                                    <p:animEffect transition="in" filter="fade">
                                      <p:cBhvr>
                                        <p:cTn id="41" dur="400"/>
                                        <p:tgtEl>
                                          <p:spTgt spid="2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par>
                          <p:cTn id="45" fill="hold">
                            <p:stCondLst>
                              <p:cond delay="2500"/>
                            </p:stCondLst>
                            <p:childTnLst>
                              <p:par>
                                <p:cTn id="46" presetID="18" presetClass="entr" presetSubtype="3" fill="hold" grpId="0" nodeType="after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strips(upRight)">
                                      <p:cBhvr>
                                        <p:cTn id="4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4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25243" y="-24700"/>
            <a:ext cx="7340529" cy="7082718"/>
          </a:xfrm>
          <a:prstGeom prst="rect">
            <a:avLst/>
          </a:prstGeom>
        </p:spPr>
      </p:pic>
      <p:sp>
        <p:nvSpPr>
          <p:cNvPr id="10" name="TextBox 9"/>
          <p:cNvSpPr txBox="1"/>
          <p:nvPr/>
        </p:nvSpPr>
        <p:spPr>
          <a:xfrm>
            <a:off x="7037404" y="1052736"/>
            <a:ext cx="3877985" cy="830997"/>
          </a:xfrm>
          <a:prstGeom prst="rect">
            <a:avLst/>
          </a:prstGeom>
          <a:noFill/>
        </p:spPr>
        <p:txBody>
          <a:bodyPr wrap="none" rtlCol="0">
            <a:spAutoFit/>
          </a:bodyPr>
          <a:lstStyle/>
          <a:p>
            <a:pPr algn="ctr"/>
            <a:r>
              <a:rPr lang="zh-CN" altLang="en-US" sz="4800" b="1" dirty="0" smtClean="0">
                <a:solidFill>
                  <a:schemeClr val="tx2"/>
                </a:solidFill>
                <a:latin typeface="+mj-ea"/>
                <a:ea typeface="+mj-ea"/>
              </a:rPr>
              <a:t>感谢您的观看</a:t>
            </a:r>
            <a:endParaRPr lang="zh-CN" altLang="en-US" sz="4800" b="1" dirty="0">
              <a:solidFill>
                <a:schemeClr val="tx2"/>
              </a:solidFill>
              <a:latin typeface="+mj-ea"/>
              <a:ea typeface="+mj-ea"/>
            </a:endParaRPr>
          </a:p>
        </p:txBody>
      </p:sp>
      <p:sp>
        <p:nvSpPr>
          <p:cNvPr id="16" name="TextBox 15"/>
          <p:cNvSpPr txBox="1"/>
          <p:nvPr/>
        </p:nvSpPr>
        <p:spPr>
          <a:xfrm>
            <a:off x="6096945" y="1845585"/>
            <a:ext cx="5758901" cy="430865"/>
          </a:xfrm>
          <a:prstGeom prst="rect">
            <a:avLst/>
          </a:prstGeom>
          <a:noFill/>
        </p:spPr>
        <p:txBody>
          <a:bodyPr wrap="square" lIns="91417" tIns="45709" rIns="91417" bIns="45709">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a:r>
              <a:rPr lang="en-US" altLang="zh-CN" sz="1100" dirty="0">
                <a:solidFill>
                  <a:schemeClr val="bg1">
                    <a:lumMod val="50000"/>
                  </a:schemeClr>
                </a:solidFill>
                <a:latin typeface="微软雅黑" panose="020B0503020204020204" pitchFamily="34" charset="-122"/>
                <a:ea typeface="微软雅黑" panose="020B0503020204020204" pitchFamily="34" charset="-122"/>
              </a:rPr>
              <a:t>Your content to play here, or through your copy, paste </a:t>
            </a:r>
            <a:r>
              <a:rPr lang="en-US" altLang="zh-CN" sz="1100" dirty="0" smtClean="0">
                <a:solidFill>
                  <a:schemeClr val="bg1">
                    <a:lumMod val="50000"/>
                  </a:schemeClr>
                </a:solidFill>
                <a:latin typeface="微软雅黑" panose="020B0503020204020204" pitchFamily="34" charset="-122"/>
                <a:ea typeface="微软雅黑" panose="020B0503020204020204" pitchFamily="34" charset="-122"/>
              </a:rPr>
              <a:t>in this </a:t>
            </a:r>
            <a:r>
              <a:rPr lang="en-US" altLang="zh-CN" sz="1100" dirty="0">
                <a:solidFill>
                  <a:schemeClr val="bg1">
                    <a:lumMod val="50000"/>
                  </a:schemeClr>
                </a:solidFill>
                <a:latin typeface="微软雅黑" panose="020B0503020204020204" pitchFamily="34" charset="-122"/>
                <a:ea typeface="微软雅黑" panose="020B0503020204020204" pitchFamily="34" charset="-122"/>
              </a:rPr>
              <a:t>box, and select only </a:t>
            </a:r>
            <a:r>
              <a:rPr lang="en-US" altLang="zh-CN" sz="1100" dirty="0" smtClean="0">
                <a:solidFill>
                  <a:schemeClr val="bg1">
                    <a:lumMod val="50000"/>
                  </a:schemeClr>
                </a:solidFill>
                <a:latin typeface="微软雅黑" panose="020B0503020204020204" pitchFamily="34" charset="-122"/>
                <a:ea typeface="微软雅黑" panose="020B0503020204020204" pitchFamily="34" charset="-122"/>
              </a:rPr>
              <a:t>the </a:t>
            </a:r>
            <a:r>
              <a:rPr lang="en-US" altLang="zh-CN" sz="1100" dirty="0">
                <a:solidFill>
                  <a:schemeClr val="bg1">
                    <a:lumMod val="50000"/>
                  </a:schemeClr>
                </a:solidFill>
                <a:latin typeface="微软雅黑" panose="020B0503020204020204" pitchFamily="34" charset="-122"/>
                <a:ea typeface="微软雅黑" panose="020B0503020204020204" pitchFamily="34" charset="-122"/>
              </a:rPr>
              <a:t>text. Your content to play here, or through your </a:t>
            </a:r>
            <a:r>
              <a:rPr lang="en-US" altLang="zh-CN" sz="1100" dirty="0" smtClean="0">
                <a:solidFill>
                  <a:schemeClr val="bg1">
                    <a:lumMod val="50000"/>
                  </a:schemeClr>
                </a:solidFill>
                <a:latin typeface="微软雅黑" panose="020B0503020204020204" pitchFamily="34" charset="-122"/>
                <a:ea typeface="微软雅黑" panose="020B0503020204020204" pitchFamily="34" charset="-122"/>
              </a:rPr>
              <a:t>copy</a:t>
            </a:r>
            <a:endParaRPr lang="en-US" altLang="zh-CN" sz="1100"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6945" y="3629018"/>
            <a:ext cx="4948941" cy="3256366"/>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7694" y="3212976"/>
            <a:ext cx="1265030" cy="107603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5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Scale>
                                          <p:cBhvr>
                                            <p:cTn id="12" dur="21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2100" decel="50000" fill="hold">
                                              <p:stCondLst>
                                                <p:cond delay="0"/>
                                              </p:stCondLst>
                                            </p:cTn>
                                            <p:tgtEl>
                                              <p:spTgt spid="6"/>
                                            </p:tgtEl>
                                            <p:attrNameLst>
                                              <p:attrName>ppt_x</p:attrName>
                                              <p:attrName>ppt_y</p:attrName>
                                            </p:attrNameLst>
                                          </p:cBhvr>
                                        </p:animMotion>
                                        <p:animEffect transition="in" filter="fade">
                                          <p:cBhvr>
                                            <p:cTn id="14" dur="2100"/>
                                            <p:tgtEl>
                                              <p:spTgt spid="6"/>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400"/>
                                            <p:tgtEl>
                                              <p:spTgt spid="5"/>
                                            </p:tgtEl>
                                          </p:cBhvr>
                                        </p:animEffect>
                                      </p:childTnLst>
                                    </p:cTn>
                                  </p:par>
                                </p:childTnLst>
                              </p:cTn>
                            </p:par>
                            <p:par>
                              <p:cTn id="19" fill="hold">
                                <p:stCondLst>
                                  <p:cond delay="2500"/>
                                </p:stCondLst>
                                <p:childTnLst>
                                  <p:par>
                                    <p:cTn id="20" presetID="2" presetClass="entr" presetSubtype="1" fill="hold" grpId="0" nodeType="afterEffect" p14:presetBounceEnd="55000">
                                      <p:stCondLst>
                                        <p:cond delay="0"/>
                                      </p:stCondLst>
                                      <p:iterate type="lt">
                                        <p:tmPct val="10000"/>
                                      </p:iterate>
                                      <p:childTnLst>
                                        <p:set>
                                          <p:cBhvr>
                                            <p:cTn id="21" dur="1" fill="hold">
                                              <p:stCondLst>
                                                <p:cond delay="0"/>
                                              </p:stCondLst>
                                            </p:cTn>
                                            <p:tgtEl>
                                              <p:spTgt spid="10"/>
                                            </p:tgtEl>
                                            <p:attrNameLst>
                                              <p:attrName>style.visibility</p:attrName>
                                            </p:attrNameLst>
                                          </p:cBhvr>
                                          <p:to>
                                            <p:strVal val="visible"/>
                                          </p:to>
                                        </p:set>
                                        <p:anim calcmode="lin" valueType="num" p14:bounceEnd="55000">
                                          <p:cBhvr additive="base">
                                            <p:cTn id="22" dur="1000" fill="hold"/>
                                            <p:tgtEl>
                                              <p:spTgt spid="10"/>
                                            </p:tgtEl>
                                            <p:attrNameLst>
                                              <p:attrName>ppt_x</p:attrName>
                                            </p:attrNameLst>
                                          </p:cBhvr>
                                          <p:tavLst>
                                            <p:tav tm="0">
                                              <p:val>
                                                <p:strVal val="#ppt_x"/>
                                              </p:val>
                                            </p:tav>
                                            <p:tav tm="100000">
                                              <p:val>
                                                <p:strVal val="#ppt_x"/>
                                              </p:val>
                                            </p:tav>
                                          </p:tavLst>
                                        </p:anim>
                                        <p:anim calcmode="lin" valueType="num" p14:bounceEnd="55000">
                                          <p:cBhvr additive="base">
                                            <p:cTn id="23" dur="1000" fill="hold"/>
                                            <p:tgtEl>
                                              <p:spTgt spid="10"/>
                                            </p:tgtEl>
                                            <p:attrNameLst>
                                              <p:attrName>ppt_y</p:attrName>
                                            </p:attrNameLst>
                                          </p:cBhvr>
                                          <p:tavLst>
                                            <p:tav tm="0">
                                              <p:val>
                                                <p:strVal val="0-#ppt_h/2"/>
                                              </p:val>
                                            </p:tav>
                                            <p:tav tm="100000">
                                              <p:val>
                                                <p:strVal val="#ppt_y"/>
                                              </p:val>
                                            </p:tav>
                                          </p:tavLst>
                                        </p:anim>
                                      </p:childTnLst>
                                    </p:cTn>
                                  </p:par>
                                </p:childTnLst>
                              </p:cTn>
                            </p:par>
                            <p:par>
                              <p:cTn id="24" fill="hold">
                                <p:stCondLst>
                                  <p:cond delay="2900"/>
                                </p:stCondLst>
                                <p:childTnLst>
                                  <p:par>
                                    <p:cTn id="25" presetID="16" presetClass="entr" presetSubtype="21"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5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Scale>
                                          <p:cBhvr>
                                            <p:cTn id="12" dur="21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2100" decel="50000" fill="hold">
                                              <p:stCondLst>
                                                <p:cond delay="0"/>
                                              </p:stCondLst>
                                            </p:cTn>
                                            <p:tgtEl>
                                              <p:spTgt spid="6"/>
                                            </p:tgtEl>
                                            <p:attrNameLst>
                                              <p:attrName>ppt_x</p:attrName>
                                              <p:attrName>ppt_y</p:attrName>
                                            </p:attrNameLst>
                                          </p:cBhvr>
                                        </p:animMotion>
                                        <p:animEffect transition="in" filter="fade">
                                          <p:cBhvr>
                                            <p:cTn id="14" dur="2100"/>
                                            <p:tgtEl>
                                              <p:spTgt spid="6"/>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400"/>
                                            <p:tgtEl>
                                              <p:spTgt spid="5"/>
                                            </p:tgtEl>
                                          </p:cBhvr>
                                        </p:animEffect>
                                      </p:childTnLst>
                                    </p:cTn>
                                  </p:par>
                                </p:childTnLst>
                              </p:cTn>
                            </p:par>
                            <p:par>
                              <p:cTn id="19" fill="hold">
                                <p:stCondLst>
                                  <p:cond delay="2500"/>
                                </p:stCondLst>
                                <p:childTnLst>
                                  <p:par>
                                    <p:cTn id="20" presetID="2" presetClass="entr" presetSubtype="1" fill="hold" grpId="0" nodeType="afterEffect">
                                      <p:stCondLst>
                                        <p:cond delay="0"/>
                                      </p:stCondLst>
                                      <p:iterate type="lt">
                                        <p:tmPct val="10000"/>
                                      </p:iterate>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1000" fill="hold"/>
                                            <p:tgtEl>
                                              <p:spTgt spid="10"/>
                                            </p:tgtEl>
                                            <p:attrNameLst>
                                              <p:attrName>ppt_x</p:attrName>
                                            </p:attrNameLst>
                                          </p:cBhvr>
                                          <p:tavLst>
                                            <p:tav tm="0">
                                              <p:val>
                                                <p:strVal val="#ppt_x"/>
                                              </p:val>
                                            </p:tav>
                                            <p:tav tm="100000">
                                              <p:val>
                                                <p:strVal val="#ppt_x"/>
                                              </p:val>
                                            </p:tav>
                                          </p:tavLst>
                                        </p:anim>
                                        <p:anim calcmode="lin" valueType="num">
                                          <p:cBhvr additive="base">
                                            <p:cTn id="23" dur="1000" fill="hold"/>
                                            <p:tgtEl>
                                              <p:spTgt spid="10"/>
                                            </p:tgtEl>
                                            <p:attrNameLst>
                                              <p:attrName>ppt_y</p:attrName>
                                            </p:attrNameLst>
                                          </p:cBhvr>
                                          <p:tavLst>
                                            <p:tav tm="0">
                                              <p:val>
                                                <p:strVal val="0-#ppt_h/2"/>
                                              </p:val>
                                            </p:tav>
                                            <p:tav tm="100000">
                                              <p:val>
                                                <p:strVal val="#ppt_y"/>
                                              </p:val>
                                            </p:tav>
                                          </p:tavLst>
                                        </p:anim>
                                      </p:childTnLst>
                                    </p:cTn>
                                  </p:par>
                                </p:childTnLst>
                              </p:cTn>
                            </p:par>
                            <p:par>
                              <p:cTn id="24" fill="hold">
                                <p:stCondLst>
                                  <p:cond delay="2900"/>
                                </p:stCondLst>
                                <p:childTnLst>
                                  <p:par>
                                    <p:cTn id="25" presetID="16" presetClass="entr" presetSubtype="21"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bwMode="auto">
          <a:xfrm>
            <a:off x="7942126" y="1636130"/>
            <a:ext cx="2666218" cy="2668621"/>
            <a:chOff x="0" y="0"/>
            <a:chExt cx="2059137" cy="2059137"/>
          </a:xfrm>
        </p:grpSpPr>
        <p:sp>
          <p:nvSpPr>
            <p:cNvPr id="3" name="椭圆 41"/>
            <p:cNvSpPr>
              <a:spLocks noChangeArrowheads="1"/>
            </p:cNvSpPr>
            <p:nvPr/>
          </p:nvSpPr>
          <p:spPr bwMode="auto">
            <a:xfrm>
              <a:off x="0" y="0"/>
              <a:ext cx="2059137" cy="2059137"/>
            </a:xfrm>
            <a:prstGeom prst="ellipse">
              <a:avLst/>
            </a:prstGeom>
            <a:solidFill>
              <a:srgbClr val="FFFFFF"/>
            </a:solidFill>
            <a:ln w="38100">
              <a:solidFill>
                <a:schemeClr val="accent3"/>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4" name="椭圆 42"/>
            <p:cNvSpPr>
              <a:spLocks noChangeArrowheads="1"/>
            </p:cNvSpPr>
            <p:nvPr/>
          </p:nvSpPr>
          <p:spPr bwMode="auto">
            <a:xfrm>
              <a:off x="83135" y="83135"/>
              <a:ext cx="1892867" cy="1892867"/>
            </a:xfrm>
            <a:prstGeom prst="ellipse">
              <a:avLst/>
            </a:prstGeom>
            <a:blipFill dpi="0" rotWithShape="1">
              <a:blip r:embed="rId1"/>
              <a:srcRect/>
              <a:stretch>
                <a:fillRect/>
              </a:stretch>
            </a:blipFill>
            <a:ln w="12700">
              <a:solidFill>
                <a:schemeClr val="accent3"/>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grpSp>
      <p:grpSp>
        <p:nvGrpSpPr>
          <p:cNvPr id="5" name="Group 8"/>
          <p:cNvGrpSpPr/>
          <p:nvPr/>
        </p:nvGrpSpPr>
        <p:grpSpPr bwMode="auto">
          <a:xfrm>
            <a:off x="9780725" y="3423851"/>
            <a:ext cx="988783" cy="990967"/>
            <a:chOff x="0" y="0"/>
            <a:chExt cx="763788" cy="763788"/>
          </a:xfrm>
        </p:grpSpPr>
        <p:sp>
          <p:nvSpPr>
            <p:cNvPr id="6" name="椭圆 43"/>
            <p:cNvSpPr>
              <a:spLocks noChangeArrowheads="1"/>
            </p:cNvSpPr>
            <p:nvPr/>
          </p:nvSpPr>
          <p:spPr bwMode="auto">
            <a:xfrm>
              <a:off x="0" y="0"/>
              <a:ext cx="763788" cy="7637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7" name="椭圆 44"/>
            <p:cNvSpPr>
              <a:spLocks noChangeArrowheads="1"/>
            </p:cNvSpPr>
            <p:nvPr/>
          </p:nvSpPr>
          <p:spPr bwMode="auto">
            <a:xfrm>
              <a:off x="82987" y="82987"/>
              <a:ext cx="597814" cy="597814"/>
            </a:xfrm>
            <a:prstGeom prst="ellipse">
              <a:avLst/>
            </a:prstGeom>
            <a:solidFill>
              <a:schemeClr val="accent3"/>
            </a:solidFill>
            <a:ln w="38100">
              <a:solidFill>
                <a:schemeClr val="tx1">
                  <a:lumMod val="50000"/>
                  <a:lumOff val="50000"/>
                </a:schemeClr>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pic>
          <p:nvPicPr>
            <p:cNvPr id="8" name="Picture 8"/>
            <p:cNvPicPr>
              <a:picLocks noChangeAspect="1" noChangeArrowheads="1"/>
            </p:cNvPicPr>
            <p:nvPr/>
          </p:nvPicPr>
          <p:blipFill>
            <a:blip r:embed="rId2" cstate="print">
              <a:biLevel thresh="50000"/>
              <a:grayscl/>
            </a:blip>
            <a:srcRect/>
            <a:stretch>
              <a:fillRect/>
            </a:stretch>
          </p:blipFill>
          <p:spPr bwMode="auto">
            <a:xfrm>
              <a:off x="249527" y="228895"/>
              <a:ext cx="25225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2"/>
          <p:cNvGrpSpPr/>
          <p:nvPr/>
        </p:nvGrpSpPr>
        <p:grpSpPr bwMode="auto">
          <a:xfrm>
            <a:off x="1498004" y="1636130"/>
            <a:ext cx="2666220" cy="2668621"/>
            <a:chOff x="0" y="0"/>
            <a:chExt cx="2059137" cy="2059137"/>
          </a:xfrm>
        </p:grpSpPr>
        <p:sp>
          <p:nvSpPr>
            <p:cNvPr id="10" name="椭圆 4"/>
            <p:cNvSpPr>
              <a:spLocks noChangeArrowheads="1"/>
            </p:cNvSpPr>
            <p:nvPr/>
          </p:nvSpPr>
          <p:spPr bwMode="auto">
            <a:xfrm>
              <a:off x="0" y="0"/>
              <a:ext cx="2059137" cy="2059137"/>
            </a:xfrm>
            <a:prstGeom prst="ellipse">
              <a:avLst/>
            </a:prstGeom>
            <a:solidFill>
              <a:srgbClr val="FFFFFF"/>
            </a:solidFill>
            <a:ln w="38100">
              <a:solidFill>
                <a:schemeClr val="accent2"/>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11" name="椭圆 10"/>
            <p:cNvSpPr>
              <a:spLocks noChangeArrowheads="1"/>
            </p:cNvSpPr>
            <p:nvPr/>
          </p:nvSpPr>
          <p:spPr bwMode="auto">
            <a:xfrm>
              <a:off x="83135" y="83135"/>
              <a:ext cx="1892867" cy="1892867"/>
            </a:xfrm>
            <a:prstGeom prst="ellipse">
              <a:avLst/>
            </a:prstGeom>
            <a:blipFill dpi="0" rotWithShape="1">
              <a:blip r:embed="rId3"/>
              <a:srcRect/>
              <a:stretch>
                <a:fillRect/>
              </a:stretch>
            </a:blipFill>
            <a:ln w="12700">
              <a:solidFill>
                <a:schemeClr val="accent2"/>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grpSp>
      <p:grpSp>
        <p:nvGrpSpPr>
          <p:cNvPr id="12" name="Group 15"/>
          <p:cNvGrpSpPr/>
          <p:nvPr/>
        </p:nvGrpSpPr>
        <p:grpSpPr bwMode="auto">
          <a:xfrm>
            <a:off x="3336608" y="3423851"/>
            <a:ext cx="988782" cy="990967"/>
            <a:chOff x="0" y="0"/>
            <a:chExt cx="763788" cy="763788"/>
          </a:xfrm>
        </p:grpSpPr>
        <p:sp>
          <p:nvSpPr>
            <p:cNvPr id="13" name="椭圆 12"/>
            <p:cNvSpPr>
              <a:spLocks noChangeArrowheads="1"/>
            </p:cNvSpPr>
            <p:nvPr/>
          </p:nvSpPr>
          <p:spPr bwMode="auto">
            <a:xfrm>
              <a:off x="0" y="0"/>
              <a:ext cx="763788" cy="7637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14" name="椭圆 6"/>
            <p:cNvSpPr>
              <a:spLocks noChangeArrowheads="1"/>
            </p:cNvSpPr>
            <p:nvPr/>
          </p:nvSpPr>
          <p:spPr bwMode="auto">
            <a:xfrm>
              <a:off x="82987" y="82987"/>
              <a:ext cx="597814" cy="597814"/>
            </a:xfrm>
            <a:prstGeom prst="ellipse">
              <a:avLst/>
            </a:prstGeom>
            <a:solidFill>
              <a:schemeClr val="accent2"/>
            </a:solidFill>
            <a:ln w="38100">
              <a:solidFill>
                <a:schemeClr val="tx1">
                  <a:lumMod val="50000"/>
                  <a:lumOff val="50000"/>
                </a:schemeClr>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pic>
          <p:nvPicPr>
            <p:cNvPr id="15" name="Picture 10" descr="C:\Users\Jonahs\Dropbox\Projects SCOTT\MEET Windows Azure\source\Background\tile-icon-network.png"/>
            <p:cNvPicPr>
              <a:picLocks noChangeAspect="1" noChangeArrowheads="1"/>
            </p:cNvPicPr>
            <p:nvPr/>
          </p:nvPicPr>
          <p:blipFill>
            <a:blip r:embed="rId4" cstate="print"/>
            <a:srcRect/>
            <a:stretch>
              <a:fillRect/>
            </a:stretch>
          </p:blipFill>
          <p:spPr bwMode="auto">
            <a:xfrm>
              <a:off x="223357" y="216863"/>
              <a:ext cx="324084"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19"/>
          <p:cNvGrpSpPr/>
          <p:nvPr/>
        </p:nvGrpSpPr>
        <p:grpSpPr bwMode="auto">
          <a:xfrm>
            <a:off x="4721122" y="1636130"/>
            <a:ext cx="2666220" cy="2668621"/>
            <a:chOff x="0" y="0"/>
            <a:chExt cx="2059137" cy="2059137"/>
          </a:xfrm>
        </p:grpSpPr>
        <p:sp>
          <p:nvSpPr>
            <p:cNvPr id="17" name="椭圆 36"/>
            <p:cNvSpPr>
              <a:spLocks noChangeArrowheads="1"/>
            </p:cNvSpPr>
            <p:nvPr/>
          </p:nvSpPr>
          <p:spPr bwMode="auto">
            <a:xfrm>
              <a:off x="0" y="0"/>
              <a:ext cx="2059137" cy="2059137"/>
            </a:xfrm>
            <a:prstGeom prst="ellipse">
              <a:avLst/>
            </a:prstGeom>
            <a:solidFill>
              <a:srgbClr val="FFFFFF"/>
            </a:solidFill>
            <a:ln w="38100">
              <a:solidFill>
                <a:schemeClr val="accent1"/>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18" name="椭圆 37"/>
            <p:cNvSpPr>
              <a:spLocks noChangeArrowheads="1"/>
            </p:cNvSpPr>
            <p:nvPr/>
          </p:nvSpPr>
          <p:spPr bwMode="auto">
            <a:xfrm>
              <a:off x="83135" y="83135"/>
              <a:ext cx="1892867" cy="1892867"/>
            </a:xfrm>
            <a:prstGeom prst="ellipse">
              <a:avLst/>
            </a:prstGeom>
            <a:blipFill dpi="0" rotWithShape="1">
              <a:blip r:embed="rId5"/>
              <a:srcRect/>
              <a:stretch>
                <a:fillRect/>
              </a:stretch>
            </a:blipFill>
            <a:ln w="12700">
              <a:solidFill>
                <a:schemeClr val="accent1"/>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grpSp>
      <p:grpSp>
        <p:nvGrpSpPr>
          <p:cNvPr id="19" name="Group 22"/>
          <p:cNvGrpSpPr/>
          <p:nvPr/>
        </p:nvGrpSpPr>
        <p:grpSpPr bwMode="auto">
          <a:xfrm>
            <a:off x="6557609" y="3423851"/>
            <a:ext cx="990838" cy="990967"/>
            <a:chOff x="0" y="0"/>
            <a:chExt cx="763788" cy="763788"/>
          </a:xfrm>
        </p:grpSpPr>
        <p:sp>
          <p:nvSpPr>
            <p:cNvPr id="20" name="椭圆 38"/>
            <p:cNvSpPr>
              <a:spLocks noChangeArrowheads="1"/>
            </p:cNvSpPr>
            <p:nvPr/>
          </p:nvSpPr>
          <p:spPr bwMode="auto">
            <a:xfrm>
              <a:off x="0" y="0"/>
              <a:ext cx="763788" cy="7637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21" name="椭圆 39"/>
            <p:cNvSpPr>
              <a:spLocks noChangeArrowheads="1"/>
            </p:cNvSpPr>
            <p:nvPr/>
          </p:nvSpPr>
          <p:spPr bwMode="auto">
            <a:xfrm>
              <a:off x="82987" y="82987"/>
              <a:ext cx="597814" cy="597814"/>
            </a:xfrm>
            <a:prstGeom prst="ellipse">
              <a:avLst/>
            </a:prstGeom>
            <a:solidFill>
              <a:schemeClr val="accent1"/>
            </a:solidFill>
            <a:ln w="38100">
              <a:solidFill>
                <a:schemeClr val="tx1">
                  <a:lumMod val="50000"/>
                  <a:lumOff val="50000"/>
                </a:schemeClr>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pic>
          <p:nvPicPr>
            <p:cNvPr id="22" name="Picture 9"/>
            <p:cNvPicPr>
              <a:picLocks noChangeAspect="1" noChangeArrowheads="1"/>
            </p:cNvPicPr>
            <p:nvPr/>
          </p:nvPicPr>
          <p:blipFill>
            <a:blip r:embed="rId6" cstate="print"/>
            <a:srcRect/>
            <a:stretch>
              <a:fillRect/>
            </a:stretch>
          </p:blipFill>
          <p:spPr bwMode="auto">
            <a:xfrm>
              <a:off x="151593" y="165667"/>
              <a:ext cx="46131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矩形 50"/>
          <p:cNvSpPr>
            <a:spLocks noChangeArrowheads="1"/>
          </p:cNvSpPr>
          <p:nvPr/>
        </p:nvSpPr>
        <p:spPr bwMode="auto">
          <a:xfrm>
            <a:off x="1358407" y="4568072"/>
            <a:ext cx="30095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2000" b="1" dirty="0" smtClean="0">
                <a:solidFill>
                  <a:schemeClr val="tx1">
                    <a:lumMod val="50000"/>
                    <a:lumOff val="50000"/>
                  </a:schemeClr>
                </a:solidFill>
              </a:rPr>
              <a:t>专注</a:t>
            </a:r>
            <a:r>
              <a:rPr lang="zh-CN" altLang="en-US" sz="2000" b="1" dirty="0">
                <a:solidFill>
                  <a:schemeClr val="tx1">
                    <a:lumMod val="50000"/>
                    <a:lumOff val="50000"/>
                  </a:schemeClr>
                </a:solidFill>
              </a:rPr>
              <a:t>专业 </a:t>
            </a:r>
            <a:endParaRPr lang="zh-CN" altLang="en-US" sz="2000" b="1" dirty="0">
              <a:solidFill>
                <a:schemeClr val="tx1">
                  <a:lumMod val="50000"/>
                  <a:lumOff val="50000"/>
                </a:schemeClr>
              </a:solidFill>
            </a:endParaRPr>
          </a:p>
        </p:txBody>
      </p:sp>
      <p:sp>
        <p:nvSpPr>
          <p:cNvPr id="24" name="矩形 17"/>
          <p:cNvSpPr>
            <a:spLocks noChangeArrowheads="1"/>
          </p:cNvSpPr>
          <p:nvPr/>
        </p:nvSpPr>
        <p:spPr bwMode="auto">
          <a:xfrm>
            <a:off x="1498005" y="5003992"/>
            <a:ext cx="2646252" cy="73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在此录入上述图片的综合分析说明，在此录入上述图片的综合分析说明，在此录入上述图片的综合分析说明。</a:t>
            </a:r>
            <a:endParaRPr lang="zh-CN" altLang="en-US" sz="1200" dirty="0">
              <a:solidFill>
                <a:schemeClr val="tx1">
                  <a:lumMod val="50000"/>
                  <a:lumOff val="50000"/>
                </a:schemeClr>
              </a:solidFill>
              <a:sym typeface="微软雅黑" panose="020B0503020204020204" pitchFamily="34" charset="-122"/>
            </a:endParaRPr>
          </a:p>
        </p:txBody>
      </p:sp>
      <p:sp>
        <p:nvSpPr>
          <p:cNvPr id="25" name="矩形 59"/>
          <p:cNvSpPr>
            <a:spLocks noChangeArrowheads="1"/>
          </p:cNvSpPr>
          <p:nvPr/>
        </p:nvSpPr>
        <p:spPr bwMode="auto">
          <a:xfrm>
            <a:off x="4590450" y="4568072"/>
            <a:ext cx="30095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2000" b="1" dirty="0" smtClean="0">
                <a:solidFill>
                  <a:schemeClr val="tx1">
                    <a:lumMod val="50000"/>
                    <a:lumOff val="50000"/>
                  </a:schemeClr>
                </a:solidFill>
                <a:sym typeface="微软雅黑" panose="020B0503020204020204" pitchFamily="34" charset="-122"/>
              </a:rPr>
              <a:t>精诚</a:t>
            </a:r>
            <a:r>
              <a:rPr lang="zh-CN" altLang="en-US" sz="2000" b="1" dirty="0">
                <a:solidFill>
                  <a:schemeClr val="tx1">
                    <a:lumMod val="50000"/>
                    <a:lumOff val="50000"/>
                  </a:schemeClr>
                </a:solidFill>
                <a:sym typeface="微软雅黑" panose="020B0503020204020204" pitchFamily="34" charset="-122"/>
              </a:rPr>
              <a:t>协作</a:t>
            </a:r>
            <a:endParaRPr lang="zh-CN" altLang="en-US" sz="2000" dirty="0">
              <a:solidFill>
                <a:schemeClr val="tx1">
                  <a:lumMod val="50000"/>
                  <a:lumOff val="50000"/>
                </a:schemeClr>
              </a:solidFill>
              <a:latin typeface="Arial" panose="020B0604020202020204" pitchFamily="34" charset="0"/>
              <a:ea typeface="宋体" panose="02010600030101010101" pitchFamily="2" charset="-122"/>
            </a:endParaRPr>
          </a:p>
        </p:txBody>
      </p:sp>
      <p:sp>
        <p:nvSpPr>
          <p:cNvPr id="27" name="矩形 62"/>
          <p:cNvSpPr>
            <a:spLocks noChangeArrowheads="1"/>
          </p:cNvSpPr>
          <p:nvPr/>
        </p:nvSpPr>
        <p:spPr bwMode="auto">
          <a:xfrm>
            <a:off x="7822493" y="4568072"/>
            <a:ext cx="30095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2000" b="1" dirty="0" smtClean="0">
                <a:solidFill>
                  <a:schemeClr val="tx1">
                    <a:lumMod val="50000"/>
                    <a:lumOff val="50000"/>
                  </a:schemeClr>
                </a:solidFill>
                <a:sym typeface="微软雅黑" panose="020B0503020204020204" pitchFamily="34" charset="-122"/>
              </a:rPr>
              <a:t>开放</a:t>
            </a:r>
            <a:r>
              <a:rPr lang="zh-CN" altLang="en-US" sz="2000" b="1" dirty="0">
                <a:solidFill>
                  <a:schemeClr val="tx1">
                    <a:lumMod val="50000"/>
                    <a:lumOff val="50000"/>
                  </a:schemeClr>
                </a:solidFill>
                <a:sym typeface="微软雅黑" panose="020B0503020204020204" pitchFamily="34" charset="-122"/>
              </a:rPr>
              <a:t>成长</a:t>
            </a:r>
            <a:endParaRPr lang="zh-CN" altLang="en-US" sz="2000" dirty="0">
              <a:solidFill>
                <a:schemeClr val="tx1">
                  <a:lumMod val="50000"/>
                  <a:lumOff val="50000"/>
                </a:schemeClr>
              </a:solidFill>
              <a:latin typeface="Arial" panose="020B0604020202020204" pitchFamily="34" charset="0"/>
              <a:ea typeface="宋体" panose="02010600030101010101" pitchFamily="2" charset="-122"/>
            </a:endParaRPr>
          </a:p>
        </p:txBody>
      </p:sp>
      <p:sp>
        <p:nvSpPr>
          <p:cNvPr id="34" name="矩形 17"/>
          <p:cNvSpPr>
            <a:spLocks noChangeArrowheads="1"/>
          </p:cNvSpPr>
          <p:nvPr/>
        </p:nvSpPr>
        <p:spPr bwMode="auto">
          <a:xfrm>
            <a:off x="4689073" y="5003992"/>
            <a:ext cx="2646252" cy="73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在此录入上述图片的综合分析说明，在此录入上述图片的综合分析说明，在此录入上述图片的综合分析说明。</a:t>
            </a:r>
            <a:endParaRPr lang="zh-CN" altLang="en-US" sz="1200" dirty="0">
              <a:solidFill>
                <a:schemeClr val="tx1">
                  <a:lumMod val="50000"/>
                  <a:lumOff val="50000"/>
                </a:schemeClr>
              </a:solidFill>
              <a:sym typeface="微软雅黑" panose="020B0503020204020204" pitchFamily="34" charset="-122"/>
            </a:endParaRPr>
          </a:p>
        </p:txBody>
      </p:sp>
      <p:sp>
        <p:nvSpPr>
          <p:cNvPr id="35" name="矩形 17"/>
          <p:cNvSpPr>
            <a:spLocks noChangeArrowheads="1"/>
          </p:cNvSpPr>
          <p:nvPr/>
        </p:nvSpPr>
        <p:spPr bwMode="auto">
          <a:xfrm>
            <a:off x="7962091" y="5003992"/>
            <a:ext cx="2646252" cy="73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在此录入上述图片的综合分析说明，在此录入上述图片的综合分析说明，在此录入上述图片的综合分析说明。</a:t>
            </a:r>
            <a:endParaRPr lang="zh-CN" altLang="en-US" sz="1200" dirty="0">
              <a:solidFill>
                <a:schemeClr val="tx1">
                  <a:lumMod val="50000"/>
                  <a:lumOff val="50000"/>
                </a:schemeClr>
              </a:solidFill>
              <a:sym typeface="微软雅黑" panose="020B0503020204020204" pitchFamily="34" charset="-122"/>
            </a:endParaRPr>
          </a:p>
        </p:txBody>
      </p:sp>
      <p:sp>
        <p:nvSpPr>
          <p:cNvPr id="28" name="标题 27"/>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36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750"/>
                                        <p:tgtEl>
                                          <p:spTgt spid="23"/>
                                        </p:tgtEl>
                                      </p:cBhvr>
                                    </p:animEffect>
                                    <p:anim calcmode="lin" valueType="num">
                                      <p:cBhvr>
                                        <p:cTn id="19" dur="750" fill="hold"/>
                                        <p:tgtEl>
                                          <p:spTgt spid="23"/>
                                        </p:tgtEl>
                                        <p:attrNameLst>
                                          <p:attrName>ppt_x</p:attrName>
                                        </p:attrNameLst>
                                      </p:cBhvr>
                                      <p:tavLst>
                                        <p:tav tm="0">
                                          <p:val>
                                            <p:strVal val="#ppt_x"/>
                                          </p:val>
                                        </p:tav>
                                        <p:tav tm="100000">
                                          <p:val>
                                            <p:strVal val="#ppt_x"/>
                                          </p:val>
                                        </p:tav>
                                      </p:tavLst>
                                    </p:anim>
                                    <p:anim calcmode="lin" valueType="num">
                                      <p:cBhvr>
                                        <p:cTn id="20" dur="750" fill="hold"/>
                                        <p:tgtEl>
                                          <p:spTgt spid="2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750"/>
                                        <p:tgtEl>
                                          <p:spTgt spid="24"/>
                                        </p:tgtEl>
                                      </p:cBhvr>
                                    </p:animEffect>
                                    <p:anim calcmode="lin" valueType="num">
                                      <p:cBhvr>
                                        <p:cTn id="24" dur="750" fill="hold"/>
                                        <p:tgtEl>
                                          <p:spTgt spid="24"/>
                                        </p:tgtEl>
                                        <p:attrNameLst>
                                          <p:attrName>ppt_x</p:attrName>
                                        </p:attrNameLst>
                                      </p:cBhvr>
                                      <p:tavLst>
                                        <p:tav tm="0">
                                          <p:val>
                                            <p:strVal val="#ppt_x"/>
                                          </p:val>
                                        </p:tav>
                                        <p:tav tm="100000">
                                          <p:val>
                                            <p:strVal val="#ppt_x"/>
                                          </p:val>
                                        </p:tav>
                                      </p:tavLst>
                                    </p:anim>
                                    <p:anim calcmode="lin" valueType="num">
                                      <p:cBhvr>
                                        <p:cTn id="25" dur="750" fill="hold"/>
                                        <p:tgtEl>
                                          <p:spTgt spid="24"/>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9" presetClass="entr" presetSubtype="0" decel="10000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1000" fill="hold"/>
                                        <p:tgtEl>
                                          <p:spTgt spid="16"/>
                                        </p:tgtEl>
                                        <p:attrNameLst>
                                          <p:attrName>ppt_w</p:attrName>
                                        </p:attrNameLst>
                                      </p:cBhvr>
                                      <p:tavLst>
                                        <p:tav tm="0">
                                          <p:val>
                                            <p:fltVal val="0"/>
                                          </p:val>
                                        </p:tav>
                                        <p:tav tm="100000">
                                          <p:val>
                                            <p:strVal val="#ppt_w"/>
                                          </p:val>
                                        </p:tav>
                                      </p:tavLst>
                                    </p:anim>
                                    <p:anim calcmode="lin" valueType="num">
                                      <p:cBhvr>
                                        <p:cTn id="30" dur="1000" fill="hold"/>
                                        <p:tgtEl>
                                          <p:spTgt spid="16"/>
                                        </p:tgtEl>
                                        <p:attrNameLst>
                                          <p:attrName>ppt_h</p:attrName>
                                        </p:attrNameLst>
                                      </p:cBhvr>
                                      <p:tavLst>
                                        <p:tav tm="0">
                                          <p:val>
                                            <p:fltVal val="0"/>
                                          </p:val>
                                        </p:tav>
                                        <p:tav tm="100000">
                                          <p:val>
                                            <p:strVal val="#ppt_h"/>
                                          </p:val>
                                        </p:tav>
                                      </p:tavLst>
                                    </p:anim>
                                    <p:anim calcmode="lin" valueType="num">
                                      <p:cBhvr>
                                        <p:cTn id="31" dur="1000" fill="hold"/>
                                        <p:tgtEl>
                                          <p:spTgt spid="16"/>
                                        </p:tgtEl>
                                        <p:attrNameLst>
                                          <p:attrName>style.rotation</p:attrName>
                                        </p:attrNameLst>
                                      </p:cBhvr>
                                      <p:tavLst>
                                        <p:tav tm="0">
                                          <p:val>
                                            <p:fltVal val="360"/>
                                          </p:val>
                                        </p:tav>
                                        <p:tav tm="100000">
                                          <p:val>
                                            <p:fltVal val="0"/>
                                          </p:val>
                                        </p:tav>
                                      </p:tavLst>
                                    </p:anim>
                                    <p:animEffect transition="in" filter="fade">
                                      <p:cBhvr>
                                        <p:cTn id="32" dur="1000"/>
                                        <p:tgtEl>
                                          <p:spTgt spid="16"/>
                                        </p:tgtEl>
                                      </p:cBhvr>
                                    </p:animEffect>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4000"/>
                            </p:stCondLst>
                            <p:childTnLst>
                              <p:par>
                                <p:cTn id="38" presetID="42" presetClass="entr" presetSubtype="0"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750"/>
                                        <p:tgtEl>
                                          <p:spTgt spid="25"/>
                                        </p:tgtEl>
                                      </p:cBhvr>
                                    </p:animEffect>
                                    <p:anim calcmode="lin" valueType="num">
                                      <p:cBhvr>
                                        <p:cTn id="41" dur="750" fill="hold"/>
                                        <p:tgtEl>
                                          <p:spTgt spid="25"/>
                                        </p:tgtEl>
                                        <p:attrNameLst>
                                          <p:attrName>ppt_x</p:attrName>
                                        </p:attrNameLst>
                                      </p:cBhvr>
                                      <p:tavLst>
                                        <p:tav tm="0">
                                          <p:val>
                                            <p:strVal val="#ppt_x"/>
                                          </p:val>
                                        </p:tav>
                                        <p:tav tm="100000">
                                          <p:val>
                                            <p:strVal val="#ppt_x"/>
                                          </p:val>
                                        </p:tav>
                                      </p:tavLst>
                                    </p:anim>
                                    <p:anim calcmode="lin" valueType="num">
                                      <p:cBhvr>
                                        <p:cTn id="42" dur="750" fill="hold"/>
                                        <p:tgtEl>
                                          <p:spTgt spid="25"/>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750"/>
                                        <p:tgtEl>
                                          <p:spTgt spid="34"/>
                                        </p:tgtEl>
                                      </p:cBhvr>
                                    </p:animEffect>
                                    <p:anim calcmode="lin" valueType="num">
                                      <p:cBhvr>
                                        <p:cTn id="46" dur="750" fill="hold"/>
                                        <p:tgtEl>
                                          <p:spTgt spid="34"/>
                                        </p:tgtEl>
                                        <p:attrNameLst>
                                          <p:attrName>ppt_x</p:attrName>
                                        </p:attrNameLst>
                                      </p:cBhvr>
                                      <p:tavLst>
                                        <p:tav tm="0">
                                          <p:val>
                                            <p:strVal val="#ppt_x"/>
                                          </p:val>
                                        </p:tav>
                                        <p:tav tm="100000">
                                          <p:val>
                                            <p:strVal val="#ppt_x"/>
                                          </p:val>
                                        </p:tav>
                                      </p:tavLst>
                                    </p:anim>
                                    <p:anim calcmode="lin" valueType="num">
                                      <p:cBhvr>
                                        <p:cTn id="47" dur="750" fill="hold"/>
                                        <p:tgtEl>
                                          <p:spTgt spid="34"/>
                                        </p:tgtEl>
                                        <p:attrNameLst>
                                          <p:attrName>ppt_y</p:attrName>
                                        </p:attrNameLst>
                                      </p:cBhvr>
                                      <p:tavLst>
                                        <p:tav tm="0">
                                          <p:val>
                                            <p:strVal val="#ppt_y+.1"/>
                                          </p:val>
                                        </p:tav>
                                        <p:tav tm="100000">
                                          <p:val>
                                            <p:strVal val="#ppt_y"/>
                                          </p:val>
                                        </p:tav>
                                      </p:tavLst>
                                    </p:anim>
                                  </p:childTnLst>
                                </p:cTn>
                              </p:par>
                            </p:childTnLst>
                          </p:cTn>
                        </p:par>
                        <p:par>
                          <p:cTn id="48" fill="hold">
                            <p:stCondLst>
                              <p:cond delay="5000"/>
                            </p:stCondLst>
                            <p:childTnLst>
                              <p:par>
                                <p:cTn id="49" presetID="49" presetClass="entr" presetSubtype="0" decel="100000" fill="hold" nodeType="after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1000" fill="hold"/>
                                        <p:tgtEl>
                                          <p:spTgt spid="2"/>
                                        </p:tgtEl>
                                        <p:attrNameLst>
                                          <p:attrName>ppt_w</p:attrName>
                                        </p:attrNameLst>
                                      </p:cBhvr>
                                      <p:tavLst>
                                        <p:tav tm="0">
                                          <p:val>
                                            <p:fltVal val="0"/>
                                          </p:val>
                                        </p:tav>
                                        <p:tav tm="100000">
                                          <p:val>
                                            <p:strVal val="#ppt_w"/>
                                          </p:val>
                                        </p:tav>
                                      </p:tavLst>
                                    </p:anim>
                                    <p:anim calcmode="lin" valueType="num">
                                      <p:cBhvr>
                                        <p:cTn id="52" dur="1000" fill="hold"/>
                                        <p:tgtEl>
                                          <p:spTgt spid="2"/>
                                        </p:tgtEl>
                                        <p:attrNameLst>
                                          <p:attrName>ppt_h</p:attrName>
                                        </p:attrNameLst>
                                      </p:cBhvr>
                                      <p:tavLst>
                                        <p:tav tm="0">
                                          <p:val>
                                            <p:fltVal val="0"/>
                                          </p:val>
                                        </p:tav>
                                        <p:tav tm="100000">
                                          <p:val>
                                            <p:strVal val="#ppt_h"/>
                                          </p:val>
                                        </p:tav>
                                      </p:tavLst>
                                    </p:anim>
                                    <p:anim calcmode="lin" valueType="num">
                                      <p:cBhvr>
                                        <p:cTn id="53" dur="1000" fill="hold"/>
                                        <p:tgtEl>
                                          <p:spTgt spid="2"/>
                                        </p:tgtEl>
                                        <p:attrNameLst>
                                          <p:attrName>style.rotation</p:attrName>
                                        </p:attrNameLst>
                                      </p:cBhvr>
                                      <p:tavLst>
                                        <p:tav tm="0">
                                          <p:val>
                                            <p:fltVal val="360"/>
                                          </p:val>
                                        </p:tav>
                                        <p:tav tm="100000">
                                          <p:val>
                                            <p:fltVal val="0"/>
                                          </p:val>
                                        </p:tav>
                                      </p:tavLst>
                                    </p:anim>
                                    <p:animEffect transition="in" filter="fade">
                                      <p:cBhvr>
                                        <p:cTn id="54" dur="1000"/>
                                        <p:tgtEl>
                                          <p:spTgt spid="2"/>
                                        </p:tgtEl>
                                      </p:cBhvr>
                                    </p:animEffect>
                                  </p:childTnLst>
                                </p:cTn>
                              </p:par>
                            </p:childTnLst>
                          </p:cTn>
                        </p:par>
                        <p:par>
                          <p:cTn id="55" fill="hold">
                            <p:stCondLst>
                              <p:cond delay="6000"/>
                            </p:stCondLst>
                            <p:childTnLst>
                              <p:par>
                                <p:cTn id="56" presetID="10" presetClass="entr" presetSubtype="0" fill="hold" nodeType="after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cTn>
                              </p:par>
                            </p:childTnLst>
                          </p:cTn>
                        </p:par>
                        <p:par>
                          <p:cTn id="59" fill="hold">
                            <p:stCondLst>
                              <p:cond delay="6500"/>
                            </p:stCondLst>
                            <p:childTnLst>
                              <p:par>
                                <p:cTn id="60" presetID="42" presetClass="entr" presetSubtype="0" fill="hold" grpId="0" nodeType="after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750"/>
                                        <p:tgtEl>
                                          <p:spTgt spid="27"/>
                                        </p:tgtEl>
                                      </p:cBhvr>
                                    </p:animEffect>
                                    <p:anim calcmode="lin" valueType="num">
                                      <p:cBhvr>
                                        <p:cTn id="63" dur="750" fill="hold"/>
                                        <p:tgtEl>
                                          <p:spTgt spid="27"/>
                                        </p:tgtEl>
                                        <p:attrNameLst>
                                          <p:attrName>ppt_x</p:attrName>
                                        </p:attrNameLst>
                                      </p:cBhvr>
                                      <p:tavLst>
                                        <p:tav tm="0">
                                          <p:val>
                                            <p:strVal val="#ppt_x"/>
                                          </p:val>
                                        </p:tav>
                                        <p:tav tm="100000">
                                          <p:val>
                                            <p:strVal val="#ppt_x"/>
                                          </p:val>
                                        </p:tav>
                                      </p:tavLst>
                                    </p:anim>
                                    <p:anim calcmode="lin" valueType="num">
                                      <p:cBhvr>
                                        <p:cTn id="64" dur="750" fill="hold"/>
                                        <p:tgtEl>
                                          <p:spTgt spid="27"/>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750"/>
                                        <p:tgtEl>
                                          <p:spTgt spid="35"/>
                                        </p:tgtEl>
                                      </p:cBhvr>
                                    </p:animEffect>
                                    <p:anim calcmode="lin" valueType="num">
                                      <p:cBhvr>
                                        <p:cTn id="68" dur="750" fill="hold"/>
                                        <p:tgtEl>
                                          <p:spTgt spid="35"/>
                                        </p:tgtEl>
                                        <p:attrNameLst>
                                          <p:attrName>ppt_x</p:attrName>
                                        </p:attrNameLst>
                                      </p:cBhvr>
                                      <p:tavLst>
                                        <p:tav tm="0">
                                          <p:val>
                                            <p:strVal val="#ppt_x"/>
                                          </p:val>
                                        </p:tav>
                                        <p:tav tm="100000">
                                          <p:val>
                                            <p:strVal val="#ppt_x"/>
                                          </p:val>
                                        </p:tav>
                                      </p:tavLst>
                                    </p:anim>
                                    <p:anim calcmode="lin" valueType="num">
                                      <p:cBhvr>
                                        <p:cTn id="69" dur="75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7" grpId="0"/>
      <p:bldP spid="34" grpId="0"/>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47"/>
          <p:cNvSpPr>
            <a:spLocks noChangeArrowheads="1"/>
          </p:cNvSpPr>
          <p:nvPr/>
        </p:nvSpPr>
        <p:spPr bwMode="auto">
          <a:xfrm>
            <a:off x="6019292" y="1820417"/>
            <a:ext cx="4650577" cy="909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右键点击图片选择设置图片格式可直接替换图片，在此录入上述图表的描述说明。您可以点击文字框输入您的描述说明，或者通过复制</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粘贴。</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矩形 3"/>
          <p:cNvSpPr>
            <a:spLocks noChangeArrowheads="1"/>
          </p:cNvSpPr>
          <p:nvPr/>
        </p:nvSpPr>
        <p:spPr bwMode="auto">
          <a:xfrm>
            <a:off x="6035809" y="1268761"/>
            <a:ext cx="1061400" cy="346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spcBef>
                <a:spcPct val="0"/>
              </a:spcBef>
              <a:buFont typeface="Arial" panose="020B0604020202020204" pitchFamily="34" charset="0"/>
              <a:buNone/>
            </a:pPr>
            <a:r>
              <a:rPr lang="zh-CN" altLang="en-US" b="1" dirty="0" smtClean="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rPr>
              <a:t>输入标题</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3" name="矩形 32"/>
          <p:cNvSpPr/>
          <p:nvPr/>
        </p:nvSpPr>
        <p:spPr>
          <a:xfrm>
            <a:off x="6094908" y="1729711"/>
            <a:ext cx="599566" cy="40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7" rIns="68576" bIns="34287" rtlCol="0" anchor="ctr"/>
          <a:lstStyle/>
          <a:p>
            <a:pPr algn="ctr"/>
            <a:endParaRPr lang="zh-CN" altLang="en-US">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4" name="矩形 33"/>
          <p:cNvSpPr/>
          <p:nvPr/>
        </p:nvSpPr>
        <p:spPr>
          <a:xfrm>
            <a:off x="6709518" y="1729711"/>
            <a:ext cx="1214526" cy="40500"/>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7" rIns="68576" bIns="34287" rtlCol="0" anchor="ctr"/>
          <a:lstStyle/>
          <a:p>
            <a:pPr algn="ctr"/>
            <a:endParaRPr lang="zh-CN" altLang="en-US">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5" name="矩形 47"/>
          <p:cNvSpPr>
            <a:spLocks noChangeArrowheads="1"/>
          </p:cNvSpPr>
          <p:nvPr/>
        </p:nvSpPr>
        <p:spPr bwMode="auto">
          <a:xfrm>
            <a:off x="6019292" y="3541021"/>
            <a:ext cx="4650577" cy="11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右键点击图片选择设置图片格式可直接替换图片，在此录入上述图表的描述说明。您可以点击文字框输入您的描述说明，或者通过复制粘贴，在此录入上述图表的综合描述说明。</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矩形 3"/>
          <p:cNvSpPr>
            <a:spLocks noChangeArrowheads="1"/>
          </p:cNvSpPr>
          <p:nvPr/>
        </p:nvSpPr>
        <p:spPr bwMode="auto">
          <a:xfrm>
            <a:off x="6035809" y="2989365"/>
            <a:ext cx="1061400" cy="346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spcBef>
                <a:spcPct val="0"/>
              </a:spcBef>
              <a:buFont typeface="Arial" panose="020B0604020202020204" pitchFamily="34" charset="0"/>
              <a:buNone/>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rPr>
              <a:t>输入标题</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7" name="矩形 36"/>
          <p:cNvSpPr/>
          <p:nvPr/>
        </p:nvSpPr>
        <p:spPr>
          <a:xfrm>
            <a:off x="6094908" y="3450315"/>
            <a:ext cx="599566" cy="405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7" rIns="68576" bIns="34287" rtlCol="0" anchor="ctr"/>
          <a:lstStyle/>
          <a:p>
            <a:pPr algn="ctr"/>
            <a:endParaRPr lang="zh-CN" altLang="en-US">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8" name="矩形 37"/>
          <p:cNvSpPr/>
          <p:nvPr/>
        </p:nvSpPr>
        <p:spPr>
          <a:xfrm>
            <a:off x="6709518" y="3450315"/>
            <a:ext cx="1214526" cy="40500"/>
          </a:xfrm>
          <a:prstGeom prst="rect">
            <a:avLst/>
          </a:prstGeom>
          <a:solidFill>
            <a:srgbClr val="202A36"/>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7" rIns="68576" bIns="34287" rtlCol="0" anchor="ctr"/>
          <a:lstStyle/>
          <a:p>
            <a:pPr algn="ctr"/>
            <a:endParaRPr lang="zh-CN" altLang="en-US">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9" name="矩形 38"/>
          <p:cNvSpPr/>
          <p:nvPr/>
        </p:nvSpPr>
        <p:spPr>
          <a:xfrm>
            <a:off x="1625024" y="1333156"/>
            <a:ext cx="3913803" cy="3245473"/>
          </a:xfrm>
          <a:prstGeom prst="rect">
            <a:avLst/>
          </a:prstGeom>
          <a:blipFill>
            <a:blip r:embed="rId1"/>
            <a:srcRect/>
            <a:stretch>
              <a:fillRect l="-12168" r="-12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0" name="Freeform 12"/>
          <p:cNvSpPr/>
          <p:nvPr/>
        </p:nvSpPr>
        <p:spPr bwMode="auto">
          <a:xfrm>
            <a:off x="1607881" y="4945856"/>
            <a:ext cx="528432"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4"/>
          </a:solidFill>
          <a:ln>
            <a:noFill/>
          </a:ln>
        </p:spPr>
        <p:txBody>
          <a:bodyPr/>
          <a:lstStyle/>
          <a:p>
            <a:endParaRPr lang="zh-CN" altLang="en-US">
              <a:solidFill>
                <a:schemeClr val="tx1">
                  <a:lumMod val="65000"/>
                  <a:lumOff val="35000"/>
                </a:schemeClr>
              </a:solidFill>
            </a:endParaRPr>
          </a:p>
        </p:txBody>
      </p:sp>
      <p:sp>
        <p:nvSpPr>
          <p:cNvPr id="41" name="Freeform 12"/>
          <p:cNvSpPr/>
          <p:nvPr/>
        </p:nvSpPr>
        <p:spPr bwMode="auto">
          <a:xfrm flipH="1" flipV="1">
            <a:off x="10245467" y="5923112"/>
            <a:ext cx="528432"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4"/>
          </a:solidFill>
          <a:ln>
            <a:noFill/>
          </a:ln>
        </p:spPr>
        <p:txBody>
          <a:bodyPr/>
          <a:lstStyle/>
          <a:p>
            <a:endParaRPr lang="zh-CN" altLang="en-US">
              <a:solidFill>
                <a:schemeClr val="tx1">
                  <a:lumMod val="50000"/>
                  <a:lumOff val="50000"/>
                </a:schemeClr>
              </a:solidFill>
            </a:endParaRPr>
          </a:p>
        </p:txBody>
      </p:sp>
      <p:sp>
        <p:nvSpPr>
          <p:cNvPr id="42" name="TextBox 41"/>
          <p:cNvSpPr txBox="1"/>
          <p:nvPr/>
        </p:nvSpPr>
        <p:spPr>
          <a:xfrm>
            <a:off x="1967781" y="5260056"/>
            <a:ext cx="8541902" cy="932563"/>
          </a:xfrm>
          <a:prstGeom prst="rect">
            <a:avLst/>
          </a:prstGeom>
          <a:noFill/>
        </p:spPr>
        <p:txBody>
          <a:bodyPr wrap="square" rtlCol="0">
            <a:spAutoFit/>
          </a:bodyPr>
          <a:lstStyle/>
          <a:p>
            <a:pPr>
              <a:lnSpc>
                <a:spcPct val="130000"/>
              </a:lnSpc>
              <a:spcBef>
                <a:spcPct val="0"/>
              </a:spcBef>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上述图表的综合描述说明入。在此录入上述图表的综合描述说明，在此录入上述图表的上述图表的综合描述说明入。在此录入上述图表的综合描述说明，在此录入上述图表的上述图表的综合描述说明入。</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trips(downRight)">
                                      <p:cBhvr>
                                        <p:cTn id="7" dur="500"/>
                                        <p:tgtEl>
                                          <p:spTgt spid="3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750"/>
                                        <p:tgtEl>
                                          <p:spTgt spid="34"/>
                                        </p:tgtEl>
                                      </p:cBhvr>
                                    </p:animEffect>
                                  </p:childTnLst>
                                </p:cTn>
                              </p:par>
                            </p:childTnLst>
                          </p:cTn>
                        </p:par>
                        <p:par>
                          <p:cTn id="20" fill="hold">
                            <p:stCondLst>
                              <p:cond delay="2500"/>
                            </p:stCondLst>
                            <p:childTnLst>
                              <p:par>
                                <p:cTn id="21" presetID="14" presetClass="entr" presetSubtype="10"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randombar(horizontal)">
                                      <p:cBhvr>
                                        <p:cTn id="23" dur="750"/>
                                        <p:tgtEl>
                                          <p:spTgt spid="31"/>
                                        </p:tgtEl>
                                      </p:cBhvr>
                                    </p:animEffect>
                                  </p:childTnLst>
                                </p:cTn>
                              </p:par>
                            </p:childTnLst>
                          </p:cTn>
                        </p:par>
                        <p:par>
                          <p:cTn id="24" fill="hold">
                            <p:stCondLst>
                              <p:cond delay="3500"/>
                            </p:stCondLst>
                            <p:childTnLst>
                              <p:par>
                                <p:cTn id="25" presetID="22" presetClass="entr" presetSubtype="8"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par>
                          <p:cTn id="28" fill="hold">
                            <p:stCondLst>
                              <p:cond delay="4000"/>
                            </p:stCondLst>
                            <p:childTnLst>
                              <p:par>
                                <p:cTn id="29" presetID="22" presetClass="entr" presetSubtype="8" fill="hold" grpId="0"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left)">
                                      <p:cBhvr>
                                        <p:cTn id="31" dur="500"/>
                                        <p:tgtEl>
                                          <p:spTgt spid="37"/>
                                        </p:tgtEl>
                                      </p:cBhvr>
                                    </p:animEffect>
                                  </p:childTnLst>
                                </p:cTn>
                              </p:par>
                            </p:childTnLst>
                          </p:cTn>
                        </p:par>
                        <p:par>
                          <p:cTn id="32" fill="hold">
                            <p:stCondLst>
                              <p:cond delay="4500"/>
                            </p:stCondLst>
                            <p:childTnLst>
                              <p:par>
                                <p:cTn id="33" presetID="22" presetClass="entr" presetSubtype="8" fill="hold" grpId="0"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left)">
                                      <p:cBhvr>
                                        <p:cTn id="35" dur="750"/>
                                        <p:tgtEl>
                                          <p:spTgt spid="38"/>
                                        </p:tgtEl>
                                      </p:cBhvr>
                                    </p:animEffect>
                                  </p:childTnLst>
                                </p:cTn>
                              </p:par>
                            </p:childTnLst>
                          </p:cTn>
                        </p:par>
                        <p:par>
                          <p:cTn id="36" fill="hold">
                            <p:stCondLst>
                              <p:cond delay="5500"/>
                            </p:stCondLst>
                            <p:childTnLst>
                              <p:par>
                                <p:cTn id="37" presetID="14" presetClass="entr" presetSubtype="10"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randombar(horizontal)">
                                      <p:cBhvr>
                                        <p:cTn id="39" dur="750"/>
                                        <p:tgtEl>
                                          <p:spTgt spid="35"/>
                                        </p:tgtEl>
                                      </p:cBhvr>
                                    </p:animEffect>
                                  </p:childTnLst>
                                </p:cTn>
                              </p:par>
                            </p:childTnLst>
                          </p:cTn>
                        </p:par>
                        <p:par>
                          <p:cTn id="40" fill="hold">
                            <p:stCondLst>
                              <p:cond delay="6500"/>
                            </p:stCondLst>
                            <p:childTnLst>
                              <p:par>
                                <p:cTn id="41" presetID="1" presetClass="entr" presetSubtype="0" fill="hold" grpId="0" nodeType="after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35" presetClass="path" presetSubtype="0" accel="50000" decel="50000" fill="hold" grpId="1" nodeType="withEffect">
                                  <p:stCondLst>
                                    <p:cond delay="0"/>
                                  </p:stCondLst>
                                  <p:childTnLst>
                                    <p:animMotion origin="layout" path="M -3.56836E-6 -3.7037E-7 L 0.36686 0.15278 " pathEditMode="relative" rAng="0" ptsTypes="AA">
                                      <p:cBhvr>
                                        <p:cTn id="44" dur="500" spd="-99900" fill="hold"/>
                                        <p:tgtEl>
                                          <p:spTgt spid="40"/>
                                        </p:tgtEl>
                                        <p:attrNameLst>
                                          <p:attrName>ppt_x</p:attrName>
                                          <p:attrName>ppt_y</p:attrName>
                                        </p:attrNameLst>
                                      </p:cBhvr>
                                      <p:rCtr x="18343" y="7639"/>
                                    </p:animMotion>
                                  </p:childTnLst>
                                </p:cTn>
                              </p:par>
                              <p:par>
                                <p:cTn id="45" presetID="1"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35" presetClass="path" presetSubtype="0" accel="50000" decel="50000" fill="hold" grpId="1" nodeType="withEffect">
                                  <p:stCondLst>
                                    <p:cond delay="0"/>
                                  </p:stCondLst>
                                  <p:childTnLst>
                                    <p:animMotion origin="layout" path="M 7.85742E-7 -3.33333E-6 L -0.39495 -0.11018 " pathEditMode="relative" rAng="0" ptsTypes="AA">
                                      <p:cBhvr>
                                        <p:cTn id="48" dur="500" spd="-99900" fill="hold"/>
                                        <p:tgtEl>
                                          <p:spTgt spid="41"/>
                                        </p:tgtEl>
                                        <p:attrNameLst>
                                          <p:attrName>ppt_x</p:attrName>
                                          <p:attrName>ppt_y</p:attrName>
                                        </p:attrNameLst>
                                      </p:cBhvr>
                                      <p:rCtr x="-19748" y="-5509"/>
                                    </p:animMotion>
                                  </p:childTnLst>
                                </p:cTn>
                              </p:par>
                            </p:childTnLst>
                          </p:cTn>
                        </p:par>
                        <p:par>
                          <p:cTn id="49" fill="hold">
                            <p:stCondLst>
                              <p:cond delay="6500"/>
                            </p:stCondLst>
                            <p:childTnLst>
                              <p:par>
                                <p:cTn id="50" presetID="18" presetClass="entr" presetSubtype="3" fill="hold" grpId="0" nodeType="after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strips(upRight)">
                                      <p:cBhvr>
                                        <p:cTn id="5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animBg="1"/>
      <p:bldP spid="34" grpId="0" animBg="1"/>
      <p:bldP spid="35" grpId="0"/>
      <p:bldP spid="36" grpId="0"/>
      <p:bldP spid="37" grpId="0" animBg="1"/>
      <p:bldP spid="38" grpId="0" animBg="1"/>
      <p:bldP spid="39" grpId="0" animBg="1"/>
      <p:bldP spid="40" grpId="0" animBg="1"/>
      <p:bldP spid="40" grpId="1" animBg="1"/>
      <p:bldP spid="41" grpId="0" animBg="1"/>
      <p:bldP spid="41" grpId="1" animBg="1"/>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47"/>
          <p:cNvSpPr>
            <a:spLocks noChangeArrowheads="1"/>
          </p:cNvSpPr>
          <p:nvPr/>
        </p:nvSpPr>
        <p:spPr bwMode="auto">
          <a:xfrm>
            <a:off x="1384497" y="5363613"/>
            <a:ext cx="9475305"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在此录入上述图表的综合描述说明，在此录入上述图表的综合描述说明，在此录入上述图表的综合描述说明，在此录入上述图表的综合描述说明。</a:t>
            </a:r>
            <a:endParaRPr lang="zh-CN" altLang="en-US" sz="1400" dirty="0">
              <a:solidFill>
                <a:schemeClr val="tx1">
                  <a:lumMod val="50000"/>
                  <a:lumOff val="50000"/>
                </a:schemeClr>
              </a:solidFill>
              <a:sym typeface="微软雅黑" panose="020B0503020204020204" pitchFamily="34" charset="-122"/>
            </a:endParaRPr>
          </a:p>
        </p:txBody>
      </p:sp>
      <p:sp>
        <p:nvSpPr>
          <p:cNvPr id="43" name="任意多边形 42"/>
          <p:cNvSpPr/>
          <p:nvPr/>
        </p:nvSpPr>
        <p:spPr>
          <a:xfrm>
            <a:off x="2033597" y="3565395"/>
            <a:ext cx="8156721" cy="1678911"/>
          </a:xfrm>
          <a:custGeom>
            <a:avLst/>
            <a:gdLst>
              <a:gd name="connsiteX0" fmla="*/ 6319584 w 19135506"/>
              <a:gd name="connsiteY0" fmla="*/ 0 h 3938179"/>
              <a:gd name="connsiteX1" fmla="*/ 6354329 w 19135506"/>
              <a:gd name="connsiteY1" fmla="*/ 0 h 3938179"/>
              <a:gd name="connsiteX2" fmla="*/ 6354329 w 19135506"/>
              <a:gd name="connsiteY2" fmla="*/ 316483 h 3938179"/>
              <a:gd name="connsiteX3" fmla="*/ 6369961 w 19135506"/>
              <a:gd name="connsiteY3" fmla="*/ 316483 h 3938179"/>
              <a:gd name="connsiteX4" fmla="*/ 6369961 w 19135506"/>
              <a:gd name="connsiteY4" fmla="*/ 339400 h 3938179"/>
              <a:gd name="connsiteX5" fmla="*/ 6385783 w 19135506"/>
              <a:gd name="connsiteY5" fmla="*/ 339400 h 3938179"/>
              <a:gd name="connsiteX6" fmla="*/ 6385783 w 19135506"/>
              <a:gd name="connsiteY6" fmla="*/ 355114 h 3938179"/>
              <a:gd name="connsiteX7" fmla="*/ 6401890 w 19135506"/>
              <a:gd name="connsiteY7" fmla="*/ 355114 h 3938179"/>
              <a:gd name="connsiteX8" fmla="*/ 6401890 w 19135506"/>
              <a:gd name="connsiteY8" fmla="*/ 384400 h 3938179"/>
              <a:gd name="connsiteX9" fmla="*/ 6432022 w 19135506"/>
              <a:gd name="connsiteY9" fmla="*/ 384400 h 3938179"/>
              <a:gd name="connsiteX10" fmla="*/ 6432022 w 19135506"/>
              <a:gd name="connsiteY10" fmla="*/ 410662 h 3938179"/>
              <a:gd name="connsiteX11" fmla="*/ 6460211 w 19135506"/>
              <a:gd name="connsiteY11" fmla="*/ 410662 h 3938179"/>
              <a:gd name="connsiteX12" fmla="*/ 6460211 w 19135506"/>
              <a:gd name="connsiteY12" fmla="*/ 648473 h 3938179"/>
              <a:gd name="connsiteX13" fmla="*/ 6515492 w 19135506"/>
              <a:gd name="connsiteY13" fmla="*/ 648473 h 3938179"/>
              <a:gd name="connsiteX14" fmla="*/ 6515492 w 19135506"/>
              <a:gd name="connsiteY14" fmla="*/ 667492 h 3938179"/>
              <a:gd name="connsiteX15" fmla="*/ 6534331 w 19135506"/>
              <a:gd name="connsiteY15" fmla="*/ 667492 h 3938179"/>
              <a:gd name="connsiteX16" fmla="*/ 6534331 w 19135506"/>
              <a:gd name="connsiteY16" fmla="*/ 818313 h 3938179"/>
              <a:gd name="connsiteX17" fmla="*/ 6564496 w 19135506"/>
              <a:gd name="connsiteY17" fmla="*/ 818313 h 3938179"/>
              <a:gd name="connsiteX18" fmla="*/ 6564496 w 19135506"/>
              <a:gd name="connsiteY18" fmla="*/ 1099760 h 3938179"/>
              <a:gd name="connsiteX19" fmla="*/ 6589473 w 19135506"/>
              <a:gd name="connsiteY19" fmla="*/ 1099760 h 3938179"/>
              <a:gd name="connsiteX20" fmla="*/ 6589473 w 19135506"/>
              <a:gd name="connsiteY20" fmla="*/ 1065371 h 3938179"/>
              <a:gd name="connsiteX21" fmla="*/ 6622386 w 19135506"/>
              <a:gd name="connsiteY21" fmla="*/ 1065371 h 3938179"/>
              <a:gd name="connsiteX22" fmla="*/ 6622386 w 19135506"/>
              <a:gd name="connsiteY22" fmla="*/ 1033136 h 3938179"/>
              <a:gd name="connsiteX23" fmla="*/ 6654607 w 19135506"/>
              <a:gd name="connsiteY23" fmla="*/ 1033136 h 3938179"/>
              <a:gd name="connsiteX24" fmla="*/ 6654607 w 19135506"/>
              <a:gd name="connsiteY24" fmla="*/ 998898 h 3938179"/>
              <a:gd name="connsiteX25" fmla="*/ 6680488 w 19135506"/>
              <a:gd name="connsiteY25" fmla="*/ 998898 h 3938179"/>
              <a:gd name="connsiteX26" fmla="*/ 6680488 w 19135506"/>
              <a:gd name="connsiteY26" fmla="*/ 977694 h 3938179"/>
              <a:gd name="connsiteX27" fmla="*/ 6701683 w 19135506"/>
              <a:gd name="connsiteY27" fmla="*/ 977694 h 3938179"/>
              <a:gd name="connsiteX28" fmla="*/ 6701683 w 19135506"/>
              <a:gd name="connsiteY28" fmla="*/ 927363 h 3938179"/>
              <a:gd name="connsiteX29" fmla="*/ 6718882 w 19135506"/>
              <a:gd name="connsiteY29" fmla="*/ 927363 h 3938179"/>
              <a:gd name="connsiteX30" fmla="*/ 6718882 w 19135506"/>
              <a:gd name="connsiteY30" fmla="*/ 739185 h 3938179"/>
              <a:gd name="connsiteX31" fmla="*/ 6757099 w 19135506"/>
              <a:gd name="connsiteY31" fmla="*/ 739185 h 3938179"/>
              <a:gd name="connsiteX32" fmla="*/ 6757099 w 19135506"/>
              <a:gd name="connsiteY32" fmla="*/ 927363 h 3938179"/>
              <a:gd name="connsiteX33" fmla="*/ 6764219 w 19135506"/>
              <a:gd name="connsiteY33" fmla="*/ 927363 h 3938179"/>
              <a:gd name="connsiteX34" fmla="*/ 6764219 w 19135506"/>
              <a:gd name="connsiteY34" fmla="*/ 977694 h 3938179"/>
              <a:gd name="connsiteX35" fmla="*/ 6791055 w 19135506"/>
              <a:gd name="connsiteY35" fmla="*/ 977694 h 3938179"/>
              <a:gd name="connsiteX36" fmla="*/ 6791055 w 19135506"/>
              <a:gd name="connsiteY36" fmla="*/ 1025880 h 3938179"/>
              <a:gd name="connsiteX37" fmla="*/ 6806253 w 19135506"/>
              <a:gd name="connsiteY37" fmla="*/ 1025880 h 3938179"/>
              <a:gd name="connsiteX38" fmla="*/ 6806253 w 19135506"/>
              <a:gd name="connsiteY38" fmla="*/ 1049254 h 3938179"/>
              <a:gd name="connsiteX39" fmla="*/ 6819501 w 19135506"/>
              <a:gd name="connsiteY39" fmla="*/ 1049254 h 3938179"/>
              <a:gd name="connsiteX40" fmla="*/ 6819501 w 19135506"/>
              <a:gd name="connsiteY40" fmla="*/ 1092459 h 3938179"/>
              <a:gd name="connsiteX41" fmla="*/ 6839583 w 19135506"/>
              <a:gd name="connsiteY41" fmla="*/ 1092459 h 3938179"/>
              <a:gd name="connsiteX42" fmla="*/ 6839583 w 19135506"/>
              <a:gd name="connsiteY42" fmla="*/ 1126848 h 3938179"/>
              <a:gd name="connsiteX43" fmla="*/ 6859609 w 19135506"/>
              <a:gd name="connsiteY43" fmla="*/ 1126848 h 3938179"/>
              <a:gd name="connsiteX44" fmla="*/ 6859609 w 19135506"/>
              <a:gd name="connsiteY44" fmla="*/ 1163504 h 3938179"/>
              <a:gd name="connsiteX45" fmla="*/ 6870111 w 19135506"/>
              <a:gd name="connsiteY45" fmla="*/ 1163504 h 3938179"/>
              <a:gd name="connsiteX46" fmla="*/ 6870111 w 19135506"/>
              <a:gd name="connsiteY46" fmla="*/ 1193472 h 3938179"/>
              <a:gd name="connsiteX47" fmla="*/ 6886710 w 19135506"/>
              <a:gd name="connsiteY47" fmla="*/ 1193472 h 3938179"/>
              <a:gd name="connsiteX48" fmla="*/ 6886710 w 19135506"/>
              <a:gd name="connsiteY48" fmla="*/ 1241070 h 3938179"/>
              <a:gd name="connsiteX49" fmla="*/ 6916818 w 19135506"/>
              <a:gd name="connsiteY49" fmla="*/ 1241070 h 3938179"/>
              <a:gd name="connsiteX50" fmla="*/ 6916818 w 19135506"/>
              <a:gd name="connsiteY50" fmla="*/ 1288668 h 3938179"/>
              <a:gd name="connsiteX51" fmla="*/ 6960129 w 19135506"/>
              <a:gd name="connsiteY51" fmla="*/ 1288668 h 3938179"/>
              <a:gd name="connsiteX52" fmla="*/ 6960129 w 19135506"/>
              <a:gd name="connsiteY52" fmla="*/ 1886191 h 3938179"/>
              <a:gd name="connsiteX53" fmla="*/ 6989671 w 19135506"/>
              <a:gd name="connsiteY53" fmla="*/ 1886191 h 3938179"/>
              <a:gd name="connsiteX54" fmla="*/ 6989671 w 19135506"/>
              <a:gd name="connsiteY54" fmla="*/ 1920580 h 3938179"/>
              <a:gd name="connsiteX55" fmla="*/ 7012253 w 19135506"/>
              <a:gd name="connsiteY55" fmla="*/ 1920580 h 3938179"/>
              <a:gd name="connsiteX56" fmla="*/ 7012253 w 19135506"/>
              <a:gd name="connsiteY56" fmla="*/ 1981768 h 3938179"/>
              <a:gd name="connsiteX57" fmla="*/ 7029883 w 19135506"/>
              <a:gd name="connsiteY57" fmla="*/ 1981768 h 3938179"/>
              <a:gd name="connsiteX58" fmla="*/ 7029883 w 19135506"/>
              <a:gd name="connsiteY58" fmla="*/ 2075133 h 3938179"/>
              <a:gd name="connsiteX59" fmla="*/ 7046855 w 19135506"/>
              <a:gd name="connsiteY59" fmla="*/ 2075133 h 3938179"/>
              <a:gd name="connsiteX60" fmla="*/ 7046855 w 19135506"/>
              <a:gd name="connsiteY60" fmla="*/ 2513674 h 3938179"/>
              <a:gd name="connsiteX61" fmla="*/ 7097072 w 19135506"/>
              <a:gd name="connsiteY61" fmla="*/ 2513674 h 3938179"/>
              <a:gd name="connsiteX62" fmla="*/ 7097072 w 19135506"/>
              <a:gd name="connsiteY62" fmla="*/ 2455847 h 3938179"/>
              <a:gd name="connsiteX63" fmla="*/ 7123518 w 19135506"/>
              <a:gd name="connsiteY63" fmla="*/ 2455847 h 3938179"/>
              <a:gd name="connsiteX64" fmla="*/ 7123518 w 19135506"/>
              <a:gd name="connsiteY64" fmla="*/ 2387208 h 3938179"/>
              <a:gd name="connsiteX65" fmla="*/ 7152441 w 19135506"/>
              <a:gd name="connsiteY65" fmla="*/ 2387208 h 3938179"/>
              <a:gd name="connsiteX66" fmla="*/ 7152441 w 19135506"/>
              <a:gd name="connsiteY66" fmla="*/ 2313179 h 3938179"/>
              <a:gd name="connsiteX67" fmla="*/ 7169286 w 19135506"/>
              <a:gd name="connsiteY67" fmla="*/ 2313179 h 3938179"/>
              <a:gd name="connsiteX68" fmla="*/ 7169286 w 19135506"/>
              <a:gd name="connsiteY68" fmla="*/ 2283792 h 3938179"/>
              <a:gd name="connsiteX69" fmla="*/ 7186283 w 19135506"/>
              <a:gd name="connsiteY69" fmla="*/ 2283792 h 3938179"/>
              <a:gd name="connsiteX70" fmla="*/ 7186283 w 19135506"/>
              <a:gd name="connsiteY70" fmla="*/ 2251411 h 3938179"/>
              <a:gd name="connsiteX71" fmla="*/ 7203653 w 19135506"/>
              <a:gd name="connsiteY71" fmla="*/ 2251411 h 3938179"/>
              <a:gd name="connsiteX72" fmla="*/ 7203653 w 19135506"/>
              <a:gd name="connsiteY72" fmla="*/ 2283792 h 3938179"/>
              <a:gd name="connsiteX73" fmla="*/ 7220650 w 19135506"/>
              <a:gd name="connsiteY73" fmla="*/ 2283792 h 3938179"/>
              <a:gd name="connsiteX74" fmla="*/ 7220650 w 19135506"/>
              <a:gd name="connsiteY74" fmla="*/ 2313179 h 3938179"/>
              <a:gd name="connsiteX75" fmla="*/ 7235034 w 19135506"/>
              <a:gd name="connsiteY75" fmla="*/ 2313179 h 3938179"/>
              <a:gd name="connsiteX76" fmla="*/ 7235034 w 19135506"/>
              <a:gd name="connsiteY76" fmla="*/ 2345559 h 3938179"/>
              <a:gd name="connsiteX77" fmla="*/ 7267664 w 19135506"/>
              <a:gd name="connsiteY77" fmla="*/ 2345559 h 3938179"/>
              <a:gd name="connsiteX78" fmla="*/ 7267664 w 19135506"/>
              <a:gd name="connsiteY78" fmla="*/ 2407034 h 3938179"/>
              <a:gd name="connsiteX79" fmla="*/ 7301127 w 19135506"/>
              <a:gd name="connsiteY79" fmla="*/ 2407034 h 3938179"/>
              <a:gd name="connsiteX80" fmla="*/ 7301127 w 19135506"/>
              <a:gd name="connsiteY80" fmla="*/ 2467288 h 3938179"/>
              <a:gd name="connsiteX81" fmla="*/ 7330066 w 19135506"/>
              <a:gd name="connsiteY81" fmla="*/ 2467288 h 3938179"/>
              <a:gd name="connsiteX82" fmla="*/ 7330066 w 19135506"/>
              <a:gd name="connsiteY82" fmla="*/ 2525471 h 3938179"/>
              <a:gd name="connsiteX83" fmla="*/ 7366102 w 19135506"/>
              <a:gd name="connsiteY83" fmla="*/ 2525471 h 3938179"/>
              <a:gd name="connsiteX84" fmla="*/ 7366102 w 19135506"/>
              <a:gd name="connsiteY84" fmla="*/ 2577376 h 3938179"/>
              <a:gd name="connsiteX85" fmla="*/ 7395646 w 19135506"/>
              <a:gd name="connsiteY85" fmla="*/ 2577376 h 3938179"/>
              <a:gd name="connsiteX86" fmla="*/ 7395646 w 19135506"/>
              <a:gd name="connsiteY86" fmla="*/ 2671388 h 3938179"/>
              <a:gd name="connsiteX87" fmla="*/ 7464760 w 19135506"/>
              <a:gd name="connsiteY87" fmla="*/ 2671388 h 3938179"/>
              <a:gd name="connsiteX88" fmla="*/ 7464760 w 19135506"/>
              <a:gd name="connsiteY88" fmla="*/ 2810898 h 3938179"/>
              <a:gd name="connsiteX89" fmla="*/ 7485849 w 19135506"/>
              <a:gd name="connsiteY89" fmla="*/ 2810898 h 3938179"/>
              <a:gd name="connsiteX90" fmla="*/ 7485849 w 19135506"/>
              <a:gd name="connsiteY90" fmla="*/ 2829917 h 3938179"/>
              <a:gd name="connsiteX91" fmla="*/ 7683404 w 19135506"/>
              <a:gd name="connsiteY91" fmla="*/ 2829917 h 3938179"/>
              <a:gd name="connsiteX92" fmla="*/ 7683404 w 19135506"/>
              <a:gd name="connsiteY92" fmla="*/ 2787266 h 3938179"/>
              <a:gd name="connsiteX93" fmla="*/ 7728750 w 19135506"/>
              <a:gd name="connsiteY93" fmla="*/ 2787266 h 3938179"/>
              <a:gd name="connsiteX94" fmla="*/ 7728750 w 19135506"/>
              <a:gd name="connsiteY94" fmla="*/ 2297834 h 3938179"/>
              <a:gd name="connsiteX95" fmla="*/ 7959101 w 19135506"/>
              <a:gd name="connsiteY95" fmla="*/ 2297834 h 3938179"/>
              <a:gd name="connsiteX96" fmla="*/ 7959101 w 19135506"/>
              <a:gd name="connsiteY96" fmla="*/ 2268896 h 3938179"/>
              <a:gd name="connsiteX97" fmla="*/ 7971553 w 19135506"/>
              <a:gd name="connsiteY97" fmla="*/ 2268896 h 3938179"/>
              <a:gd name="connsiteX98" fmla="*/ 7971553 w 19135506"/>
              <a:gd name="connsiteY98" fmla="*/ 2230947 h 3938179"/>
              <a:gd name="connsiteX99" fmla="*/ 8007769 w 19135506"/>
              <a:gd name="connsiteY99" fmla="*/ 2230947 h 3938179"/>
              <a:gd name="connsiteX100" fmla="*/ 8007769 w 19135506"/>
              <a:gd name="connsiteY100" fmla="*/ 2184280 h 3938179"/>
              <a:gd name="connsiteX101" fmla="*/ 8468472 w 19135506"/>
              <a:gd name="connsiteY101" fmla="*/ 2184280 h 3938179"/>
              <a:gd name="connsiteX102" fmla="*/ 8468472 w 19135506"/>
              <a:gd name="connsiteY102" fmla="*/ 2197978 h 3938179"/>
              <a:gd name="connsiteX103" fmla="*/ 8509244 w 19135506"/>
              <a:gd name="connsiteY103" fmla="*/ 2197978 h 3938179"/>
              <a:gd name="connsiteX104" fmla="*/ 8509244 w 19135506"/>
              <a:gd name="connsiteY104" fmla="*/ 2216997 h 3938179"/>
              <a:gd name="connsiteX105" fmla="*/ 8530734 w 19135506"/>
              <a:gd name="connsiteY105" fmla="*/ 2216997 h 3938179"/>
              <a:gd name="connsiteX106" fmla="*/ 8530734 w 19135506"/>
              <a:gd name="connsiteY106" fmla="*/ 2243731 h 3938179"/>
              <a:gd name="connsiteX107" fmla="*/ 8559315 w 19135506"/>
              <a:gd name="connsiteY107" fmla="*/ 2243731 h 3938179"/>
              <a:gd name="connsiteX108" fmla="*/ 8559315 w 19135506"/>
              <a:gd name="connsiteY108" fmla="*/ 2353512 h 3938179"/>
              <a:gd name="connsiteX109" fmla="*/ 8698824 w 19135506"/>
              <a:gd name="connsiteY109" fmla="*/ 2353512 h 3938179"/>
              <a:gd name="connsiteX110" fmla="*/ 8698824 w 19135506"/>
              <a:gd name="connsiteY110" fmla="*/ 2268897 h 3938179"/>
              <a:gd name="connsiteX111" fmla="*/ 8814000 w 19135506"/>
              <a:gd name="connsiteY111" fmla="*/ 2268897 h 3938179"/>
              <a:gd name="connsiteX112" fmla="*/ 8814000 w 19135506"/>
              <a:gd name="connsiteY112" fmla="*/ 2119653 h 3938179"/>
              <a:gd name="connsiteX113" fmla="*/ 9026510 w 19135506"/>
              <a:gd name="connsiteY113" fmla="*/ 2119653 h 3938179"/>
              <a:gd name="connsiteX114" fmla="*/ 9026510 w 19135506"/>
              <a:gd name="connsiteY114" fmla="*/ 2268897 h 3938179"/>
              <a:gd name="connsiteX115" fmla="*/ 9026510 w 19135506"/>
              <a:gd name="connsiteY115" fmla="*/ 2297835 h 3938179"/>
              <a:gd name="connsiteX116" fmla="*/ 9108806 w 19135506"/>
              <a:gd name="connsiteY116" fmla="*/ 2297835 h 3938179"/>
              <a:gd name="connsiteX117" fmla="*/ 9108806 w 19135506"/>
              <a:gd name="connsiteY117" fmla="*/ 2437606 h 3938179"/>
              <a:gd name="connsiteX118" fmla="*/ 9141686 w 19135506"/>
              <a:gd name="connsiteY118" fmla="*/ 2437606 h 3938179"/>
              <a:gd name="connsiteX119" fmla="*/ 9141686 w 19135506"/>
              <a:gd name="connsiteY119" fmla="*/ 2577377 h 3938179"/>
              <a:gd name="connsiteX120" fmla="*/ 9173913 w 19135506"/>
              <a:gd name="connsiteY120" fmla="*/ 2577377 h 3938179"/>
              <a:gd name="connsiteX121" fmla="*/ 9173913 w 19135506"/>
              <a:gd name="connsiteY121" fmla="*/ 2655211 h 3938179"/>
              <a:gd name="connsiteX122" fmla="*/ 9226037 w 19135506"/>
              <a:gd name="connsiteY122" fmla="*/ 2655211 h 3938179"/>
              <a:gd name="connsiteX123" fmla="*/ 9226037 w 19135506"/>
              <a:gd name="connsiteY123" fmla="*/ 2623327 h 3938179"/>
              <a:gd name="connsiteX124" fmla="*/ 9244019 w 19135506"/>
              <a:gd name="connsiteY124" fmla="*/ 2623327 h 3938179"/>
              <a:gd name="connsiteX125" fmla="*/ 9244019 w 19135506"/>
              <a:gd name="connsiteY125" fmla="*/ 2593935 h 3938179"/>
              <a:gd name="connsiteX126" fmla="*/ 9259890 w 19135506"/>
              <a:gd name="connsiteY126" fmla="*/ 2593935 h 3938179"/>
              <a:gd name="connsiteX127" fmla="*/ 9259890 w 19135506"/>
              <a:gd name="connsiteY127" fmla="*/ 2573651 h 3938179"/>
              <a:gd name="connsiteX128" fmla="*/ 9316232 w 19135506"/>
              <a:gd name="connsiteY128" fmla="*/ 2573651 h 3938179"/>
              <a:gd name="connsiteX129" fmla="*/ 9316232 w 19135506"/>
              <a:gd name="connsiteY129" fmla="*/ 2539103 h 3938179"/>
              <a:gd name="connsiteX130" fmla="*/ 9438547 w 19135506"/>
              <a:gd name="connsiteY130" fmla="*/ 2539103 h 3938179"/>
              <a:gd name="connsiteX131" fmla="*/ 9438547 w 19135506"/>
              <a:gd name="connsiteY131" fmla="*/ 2573651 h 3938179"/>
              <a:gd name="connsiteX132" fmla="*/ 9462881 w 19135506"/>
              <a:gd name="connsiteY132" fmla="*/ 2573651 h 3938179"/>
              <a:gd name="connsiteX133" fmla="*/ 9462881 w 19135506"/>
              <a:gd name="connsiteY133" fmla="*/ 2593598 h 3938179"/>
              <a:gd name="connsiteX134" fmla="*/ 9504779 w 19135506"/>
              <a:gd name="connsiteY134" fmla="*/ 2593598 h 3938179"/>
              <a:gd name="connsiteX135" fmla="*/ 9504779 w 19135506"/>
              <a:gd name="connsiteY135" fmla="*/ 2579547 h 3938179"/>
              <a:gd name="connsiteX136" fmla="*/ 9535775 w 19135506"/>
              <a:gd name="connsiteY136" fmla="*/ 2579547 h 3938179"/>
              <a:gd name="connsiteX137" fmla="*/ 9535775 w 19135506"/>
              <a:gd name="connsiteY137" fmla="*/ 2548438 h 3938179"/>
              <a:gd name="connsiteX138" fmla="*/ 9769854 w 19135506"/>
              <a:gd name="connsiteY138" fmla="*/ 2548438 h 3938179"/>
              <a:gd name="connsiteX139" fmla="*/ 9769854 w 19135506"/>
              <a:gd name="connsiteY139" fmla="*/ 2610542 h 3938179"/>
              <a:gd name="connsiteX140" fmla="*/ 9947684 w 19135506"/>
              <a:gd name="connsiteY140" fmla="*/ 2610542 h 3938179"/>
              <a:gd name="connsiteX141" fmla="*/ 9947684 w 19135506"/>
              <a:gd name="connsiteY141" fmla="*/ 2736611 h 3938179"/>
              <a:gd name="connsiteX142" fmla="*/ 10000832 w 19135506"/>
              <a:gd name="connsiteY142" fmla="*/ 2736611 h 3938179"/>
              <a:gd name="connsiteX143" fmla="*/ 10000832 w 19135506"/>
              <a:gd name="connsiteY143" fmla="*/ 2388321 h 3938179"/>
              <a:gd name="connsiteX144" fmla="*/ 10034600 w 19135506"/>
              <a:gd name="connsiteY144" fmla="*/ 2388321 h 3938179"/>
              <a:gd name="connsiteX145" fmla="*/ 10034600 w 19135506"/>
              <a:gd name="connsiteY145" fmla="*/ 2356755 h 3938179"/>
              <a:gd name="connsiteX146" fmla="*/ 10050084 w 19135506"/>
              <a:gd name="connsiteY146" fmla="*/ 2356755 h 3938179"/>
              <a:gd name="connsiteX147" fmla="*/ 10050084 w 19135506"/>
              <a:gd name="connsiteY147" fmla="*/ 2315516 h 3938179"/>
              <a:gd name="connsiteX148" fmla="*/ 10067327 w 19135506"/>
              <a:gd name="connsiteY148" fmla="*/ 2315516 h 3938179"/>
              <a:gd name="connsiteX149" fmla="*/ 10067327 w 19135506"/>
              <a:gd name="connsiteY149" fmla="*/ 2040937 h 3938179"/>
              <a:gd name="connsiteX150" fmla="*/ 10082395 w 19135506"/>
              <a:gd name="connsiteY150" fmla="*/ 2040937 h 3938179"/>
              <a:gd name="connsiteX151" fmla="*/ 10082395 w 19135506"/>
              <a:gd name="connsiteY151" fmla="*/ 2027316 h 3938179"/>
              <a:gd name="connsiteX152" fmla="*/ 10112025 w 19135506"/>
              <a:gd name="connsiteY152" fmla="*/ 2027316 h 3938179"/>
              <a:gd name="connsiteX153" fmla="*/ 10112025 w 19135506"/>
              <a:gd name="connsiteY153" fmla="*/ 1791012 h 3938179"/>
              <a:gd name="connsiteX154" fmla="*/ 10153717 w 19135506"/>
              <a:gd name="connsiteY154" fmla="*/ 1791012 h 3938179"/>
              <a:gd name="connsiteX155" fmla="*/ 10153717 w 19135506"/>
              <a:gd name="connsiteY155" fmla="*/ 2027316 h 3938179"/>
              <a:gd name="connsiteX156" fmla="*/ 10171076 w 19135506"/>
              <a:gd name="connsiteY156" fmla="*/ 2027316 h 3938179"/>
              <a:gd name="connsiteX157" fmla="*/ 10171076 w 19135506"/>
              <a:gd name="connsiteY157" fmla="*/ 2040937 h 3938179"/>
              <a:gd name="connsiteX158" fmla="*/ 10183415 w 19135506"/>
              <a:gd name="connsiteY158" fmla="*/ 2040937 h 3938179"/>
              <a:gd name="connsiteX159" fmla="*/ 10183415 w 19135506"/>
              <a:gd name="connsiteY159" fmla="*/ 2238405 h 3938179"/>
              <a:gd name="connsiteX160" fmla="*/ 10214311 w 19135506"/>
              <a:gd name="connsiteY160" fmla="*/ 2238405 h 3938179"/>
              <a:gd name="connsiteX161" fmla="*/ 10214311 w 19135506"/>
              <a:gd name="connsiteY161" fmla="*/ 2278506 h 3938179"/>
              <a:gd name="connsiteX162" fmla="*/ 10242721 w 19135506"/>
              <a:gd name="connsiteY162" fmla="*/ 2278506 h 3938179"/>
              <a:gd name="connsiteX163" fmla="*/ 10242721 w 19135506"/>
              <a:gd name="connsiteY163" fmla="*/ 2315516 h 3938179"/>
              <a:gd name="connsiteX164" fmla="*/ 10245675 w 19135506"/>
              <a:gd name="connsiteY164" fmla="*/ 2315516 h 3938179"/>
              <a:gd name="connsiteX165" fmla="*/ 10245675 w 19135506"/>
              <a:gd name="connsiteY165" fmla="*/ 2321757 h 3938179"/>
              <a:gd name="connsiteX166" fmla="*/ 10260855 w 19135506"/>
              <a:gd name="connsiteY166" fmla="*/ 2321757 h 3938179"/>
              <a:gd name="connsiteX167" fmla="*/ 10260855 w 19135506"/>
              <a:gd name="connsiteY167" fmla="*/ 2351382 h 3938179"/>
              <a:gd name="connsiteX168" fmla="*/ 10283960 w 19135506"/>
              <a:gd name="connsiteY168" fmla="*/ 2351382 h 3938179"/>
              <a:gd name="connsiteX169" fmla="*/ 10283960 w 19135506"/>
              <a:gd name="connsiteY169" fmla="*/ 2554305 h 3938179"/>
              <a:gd name="connsiteX170" fmla="*/ 10295558 w 19135506"/>
              <a:gd name="connsiteY170" fmla="*/ 2554305 h 3938179"/>
              <a:gd name="connsiteX171" fmla="*/ 10295558 w 19135506"/>
              <a:gd name="connsiteY171" fmla="*/ 2571391 h 3938179"/>
              <a:gd name="connsiteX172" fmla="*/ 10444133 w 19135506"/>
              <a:gd name="connsiteY172" fmla="*/ 2571391 h 3938179"/>
              <a:gd name="connsiteX173" fmla="*/ 10444133 w 19135506"/>
              <a:gd name="connsiteY173" fmla="*/ 2607108 h 3938179"/>
              <a:gd name="connsiteX174" fmla="*/ 10509734 w 19135506"/>
              <a:gd name="connsiteY174" fmla="*/ 2607108 h 3938179"/>
              <a:gd name="connsiteX175" fmla="*/ 10509734 w 19135506"/>
              <a:gd name="connsiteY175" fmla="*/ 2637020 h 3938179"/>
              <a:gd name="connsiteX176" fmla="*/ 10532929 w 19135506"/>
              <a:gd name="connsiteY176" fmla="*/ 2637020 h 3938179"/>
              <a:gd name="connsiteX177" fmla="*/ 10532929 w 19135506"/>
              <a:gd name="connsiteY177" fmla="*/ 2672886 h 3938179"/>
              <a:gd name="connsiteX178" fmla="*/ 10617532 w 19135506"/>
              <a:gd name="connsiteY178" fmla="*/ 2672886 h 3938179"/>
              <a:gd name="connsiteX179" fmla="*/ 10617532 w 19135506"/>
              <a:gd name="connsiteY179" fmla="*/ 2632774 h 3938179"/>
              <a:gd name="connsiteX180" fmla="*/ 10643128 w 19135506"/>
              <a:gd name="connsiteY180" fmla="*/ 2632774 h 3938179"/>
              <a:gd name="connsiteX181" fmla="*/ 10643128 w 19135506"/>
              <a:gd name="connsiteY181" fmla="*/ 2552816 h 3938179"/>
              <a:gd name="connsiteX182" fmla="*/ 10667686 w 19135506"/>
              <a:gd name="connsiteY182" fmla="*/ 2552816 h 3938179"/>
              <a:gd name="connsiteX183" fmla="*/ 10667686 w 19135506"/>
              <a:gd name="connsiteY183" fmla="*/ 2442411 h 3938179"/>
              <a:gd name="connsiteX184" fmla="*/ 10737430 w 19135506"/>
              <a:gd name="connsiteY184" fmla="*/ 2442411 h 3938179"/>
              <a:gd name="connsiteX185" fmla="*/ 10737430 w 19135506"/>
              <a:gd name="connsiteY185" fmla="*/ 2289074 h 3938179"/>
              <a:gd name="connsiteX186" fmla="*/ 10767088 w 19135506"/>
              <a:gd name="connsiteY186" fmla="*/ 2289074 h 3938179"/>
              <a:gd name="connsiteX187" fmla="*/ 10767088 w 19135506"/>
              <a:gd name="connsiteY187" fmla="*/ 2254766 h 3938179"/>
              <a:gd name="connsiteX188" fmla="*/ 10790857 w 19135506"/>
              <a:gd name="connsiteY188" fmla="*/ 2254766 h 3938179"/>
              <a:gd name="connsiteX189" fmla="*/ 10790857 w 19135506"/>
              <a:gd name="connsiteY189" fmla="*/ 2133566 h 3938179"/>
              <a:gd name="connsiteX190" fmla="*/ 10821011 w 19135506"/>
              <a:gd name="connsiteY190" fmla="*/ 2133566 h 3938179"/>
              <a:gd name="connsiteX191" fmla="*/ 10821011 w 19135506"/>
              <a:gd name="connsiteY191" fmla="*/ 2025610 h 3938179"/>
              <a:gd name="connsiteX192" fmla="*/ 10855220 w 19135506"/>
              <a:gd name="connsiteY192" fmla="*/ 2025610 h 3938179"/>
              <a:gd name="connsiteX193" fmla="*/ 10855220 w 19135506"/>
              <a:gd name="connsiteY193" fmla="*/ 1940783 h 3938179"/>
              <a:gd name="connsiteX194" fmla="*/ 10898250 w 19135506"/>
              <a:gd name="connsiteY194" fmla="*/ 1940783 h 3938179"/>
              <a:gd name="connsiteX195" fmla="*/ 10898250 w 19135506"/>
              <a:gd name="connsiteY195" fmla="*/ 1839684 h 3938179"/>
              <a:gd name="connsiteX196" fmla="*/ 11256137 w 19135506"/>
              <a:gd name="connsiteY196" fmla="*/ 1839684 h 3938179"/>
              <a:gd name="connsiteX197" fmla="*/ 11256137 w 19135506"/>
              <a:gd name="connsiteY197" fmla="*/ 1940992 h 3938179"/>
              <a:gd name="connsiteX198" fmla="*/ 11288268 w 19135506"/>
              <a:gd name="connsiteY198" fmla="*/ 1940992 h 3938179"/>
              <a:gd name="connsiteX199" fmla="*/ 11288268 w 19135506"/>
              <a:gd name="connsiteY199" fmla="*/ 2001263 h 3938179"/>
              <a:gd name="connsiteX200" fmla="*/ 11310880 w 19135506"/>
              <a:gd name="connsiteY200" fmla="*/ 2001263 h 3938179"/>
              <a:gd name="connsiteX201" fmla="*/ 11310880 w 19135506"/>
              <a:gd name="connsiteY201" fmla="*/ 2107633 h 3938179"/>
              <a:gd name="connsiteX202" fmla="*/ 11345465 w 19135506"/>
              <a:gd name="connsiteY202" fmla="*/ 2107633 h 3938179"/>
              <a:gd name="connsiteX203" fmla="*/ 11345465 w 19135506"/>
              <a:gd name="connsiteY203" fmla="*/ 2282390 h 3938179"/>
              <a:gd name="connsiteX204" fmla="*/ 11376523 w 19135506"/>
              <a:gd name="connsiteY204" fmla="*/ 2282390 h 3938179"/>
              <a:gd name="connsiteX205" fmla="*/ 11376523 w 19135506"/>
              <a:gd name="connsiteY205" fmla="*/ 2401984 h 3938179"/>
              <a:gd name="connsiteX206" fmla="*/ 11399203 w 19135506"/>
              <a:gd name="connsiteY206" fmla="*/ 2401984 h 3938179"/>
              <a:gd name="connsiteX207" fmla="*/ 11399203 w 19135506"/>
              <a:gd name="connsiteY207" fmla="*/ 2533507 h 3938179"/>
              <a:gd name="connsiteX208" fmla="*/ 11423397 w 19135506"/>
              <a:gd name="connsiteY208" fmla="*/ 2533507 h 3938179"/>
              <a:gd name="connsiteX209" fmla="*/ 11423397 w 19135506"/>
              <a:gd name="connsiteY209" fmla="*/ 2564451 h 3938179"/>
              <a:gd name="connsiteX210" fmla="*/ 11447590 w 19135506"/>
              <a:gd name="connsiteY210" fmla="*/ 2564451 h 3938179"/>
              <a:gd name="connsiteX211" fmla="*/ 11447590 w 19135506"/>
              <a:gd name="connsiteY211" fmla="*/ 2510229 h 3938179"/>
              <a:gd name="connsiteX212" fmla="*/ 11483303 w 19135506"/>
              <a:gd name="connsiteY212" fmla="*/ 2510229 h 3938179"/>
              <a:gd name="connsiteX213" fmla="*/ 11483303 w 19135506"/>
              <a:gd name="connsiteY213" fmla="*/ 2458114 h 3938179"/>
              <a:gd name="connsiteX214" fmla="*/ 11506653 w 19135506"/>
              <a:gd name="connsiteY214" fmla="*/ 2458114 h 3938179"/>
              <a:gd name="connsiteX215" fmla="*/ 11506653 w 19135506"/>
              <a:gd name="connsiteY215" fmla="*/ 2233760 h 3938179"/>
              <a:gd name="connsiteX216" fmla="*/ 11537922 w 19135506"/>
              <a:gd name="connsiteY216" fmla="*/ 2233760 h 3938179"/>
              <a:gd name="connsiteX217" fmla="*/ 11537922 w 19135506"/>
              <a:gd name="connsiteY217" fmla="*/ 2458114 h 3938179"/>
              <a:gd name="connsiteX218" fmla="*/ 11561273 w 19135506"/>
              <a:gd name="connsiteY218" fmla="*/ 2458114 h 3938179"/>
              <a:gd name="connsiteX219" fmla="*/ 11561273 w 19135506"/>
              <a:gd name="connsiteY219" fmla="*/ 2510229 h 3938179"/>
              <a:gd name="connsiteX220" fmla="*/ 11596986 w 19135506"/>
              <a:gd name="connsiteY220" fmla="*/ 2510229 h 3938179"/>
              <a:gd name="connsiteX221" fmla="*/ 11596986 w 19135506"/>
              <a:gd name="connsiteY221" fmla="*/ 2554405 h 3938179"/>
              <a:gd name="connsiteX222" fmla="*/ 11626796 w 19135506"/>
              <a:gd name="connsiteY222" fmla="*/ 2554405 h 3938179"/>
              <a:gd name="connsiteX223" fmla="*/ 11626796 w 19135506"/>
              <a:gd name="connsiteY223" fmla="*/ 2591693 h 3938179"/>
              <a:gd name="connsiteX224" fmla="*/ 11656050 w 19135506"/>
              <a:gd name="connsiteY224" fmla="*/ 2591693 h 3938179"/>
              <a:gd name="connsiteX225" fmla="*/ 11656050 w 19135506"/>
              <a:gd name="connsiteY225" fmla="*/ 2900381 h 3938179"/>
              <a:gd name="connsiteX226" fmla="*/ 11707155 w 19135506"/>
              <a:gd name="connsiteY226" fmla="*/ 2900381 h 3938179"/>
              <a:gd name="connsiteX227" fmla="*/ 11707155 w 19135506"/>
              <a:gd name="connsiteY227" fmla="*/ 2572489 h 3938179"/>
              <a:gd name="connsiteX228" fmla="*/ 11729414 w 19135506"/>
              <a:gd name="connsiteY228" fmla="*/ 2572489 h 3938179"/>
              <a:gd name="connsiteX229" fmla="*/ 11729414 w 19135506"/>
              <a:gd name="connsiteY229" fmla="*/ 1346803 h 3938179"/>
              <a:gd name="connsiteX230" fmla="*/ 11762517 w 19135506"/>
              <a:gd name="connsiteY230" fmla="*/ 1346803 h 3938179"/>
              <a:gd name="connsiteX231" fmla="*/ 11762517 w 19135506"/>
              <a:gd name="connsiteY231" fmla="*/ 1228203 h 3938179"/>
              <a:gd name="connsiteX232" fmla="*/ 11788935 w 19135506"/>
              <a:gd name="connsiteY232" fmla="*/ 1228203 h 3938179"/>
              <a:gd name="connsiteX233" fmla="*/ 11788935 w 19135506"/>
              <a:gd name="connsiteY233" fmla="*/ 1190159 h 3938179"/>
              <a:gd name="connsiteX234" fmla="*/ 11800933 w 19135506"/>
              <a:gd name="connsiteY234" fmla="*/ 1190159 h 3938179"/>
              <a:gd name="connsiteX235" fmla="*/ 11800933 w 19135506"/>
              <a:gd name="connsiteY235" fmla="*/ 1181592 h 3938179"/>
              <a:gd name="connsiteX236" fmla="*/ 12000670 w 19135506"/>
              <a:gd name="connsiteY236" fmla="*/ 1181592 h 3938179"/>
              <a:gd name="connsiteX237" fmla="*/ 12000670 w 19135506"/>
              <a:gd name="connsiteY237" fmla="*/ 1190159 h 3938179"/>
              <a:gd name="connsiteX238" fmla="*/ 12000670 w 19135506"/>
              <a:gd name="connsiteY238" fmla="*/ 1228203 h 3938179"/>
              <a:gd name="connsiteX239" fmla="*/ 12012668 w 19135506"/>
              <a:gd name="connsiteY239" fmla="*/ 1228203 h 3938179"/>
              <a:gd name="connsiteX240" fmla="*/ 12012668 w 19135506"/>
              <a:gd name="connsiteY240" fmla="*/ 1346803 h 3938179"/>
              <a:gd name="connsiteX241" fmla="*/ 12044125 w 19135506"/>
              <a:gd name="connsiteY241" fmla="*/ 1346803 h 3938179"/>
              <a:gd name="connsiteX242" fmla="*/ 12044125 w 19135506"/>
              <a:gd name="connsiteY242" fmla="*/ 2131891 h 3938179"/>
              <a:gd name="connsiteX243" fmla="*/ 12051301 w 19135506"/>
              <a:gd name="connsiteY243" fmla="*/ 2131891 h 3938179"/>
              <a:gd name="connsiteX244" fmla="*/ 12051301 w 19135506"/>
              <a:gd name="connsiteY244" fmla="*/ 2160131 h 3938179"/>
              <a:gd name="connsiteX245" fmla="*/ 12067779 w 19135506"/>
              <a:gd name="connsiteY245" fmla="*/ 2160131 h 3938179"/>
              <a:gd name="connsiteX246" fmla="*/ 12067779 w 19135506"/>
              <a:gd name="connsiteY246" fmla="*/ 2150364 h 3938179"/>
              <a:gd name="connsiteX247" fmla="*/ 12086252 w 19135506"/>
              <a:gd name="connsiteY247" fmla="*/ 2131891 h 3938179"/>
              <a:gd name="connsiteX248" fmla="*/ 12213966 w 19135506"/>
              <a:gd name="connsiteY248" fmla="*/ 2131891 h 3938179"/>
              <a:gd name="connsiteX249" fmla="*/ 12232439 w 19135506"/>
              <a:gd name="connsiteY249" fmla="*/ 2150364 h 3938179"/>
              <a:gd name="connsiteX250" fmla="*/ 12232439 w 19135506"/>
              <a:gd name="connsiteY250" fmla="*/ 2160131 h 3938179"/>
              <a:gd name="connsiteX251" fmla="*/ 12268355 w 19135506"/>
              <a:gd name="connsiteY251" fmla="*/ 2160131 h 3938179"/>
              <a:gd name="connsiteX252" fmla="*/ 12268355 w 19135506"/>
              <a:gd name="connsiteY252" fmla="*/ 2196980 h 3938179"/>
              <a:gd name="connsiteX253" fmla="*/ 12290198 w 19135506"/>
              <a:gd name="connsiteY253" fmla="*/ 2196980 h 3938179"/>
              <a:gd name="connsiteX254" fmla="*/ 12290199 w 19135506"/>
              <a:gd name="connsiteY254" fmla="*/ 2196980 h 3938179"/>
              <a:gd name="connsiteX255" fmla="*/ 12290199 w 19135506"/>
              <a:gd name="connsiteY255" fmla="*/ 2225219 h 3938179"/>
              <a:gd name="connsiteX256" fmla="*/ 12333389 w 19135506"/>
              <a:gd name="connsiteY256" fmla="*/ 2225219 h 3938179"/>
              <a:gd name="connsiteX257" fmla="*/ 12333389 w 19135506"/>
              <a:gd name="connsiteY257" fmla="*/ 2481795 h 3938179"/>
              <a:gd name="connsiteX258" fmla="*/ 12441243 w 19135506"/>
              <a:gd name="connsiteY258" fmla="*/ 2481795 h 3938179"/>
              <a:gd name="connsiteX259" fmla="*/ 12441243 w 19135506"/>
              <a:gd name="connsiteY259" fmla="*/ 2453494 h 3938179"/>
              <a:gd name="connsiteX260" fmla="*/ 12482965 w 19135506"/>
              <a:gd name="connsiteY260" fmla="*/ 2453494 h 3938179"/>
              <a:gd name="connsiteX261" fmla="*/ 12482965 w 19135506"/>
              <a:gd name="connsiteY261" fmla="*/ 2135997 h 3938179"/>
              <a:gd name="connsiteX262" fmla="*/ 12503282 w 19135506"/>
              <a:gd name="connsiteY262" fmla="*/ 2135997 h 3938179"/>
              <a:gd name="connsiteX263" fmla="*/ 12503282 w 19135506"/>
              <a:gd name="connsiteY263" fmla="*/ 2099529 h 3938179"/>
              <a:gd name="connsiteX264" fmla="*/ 12533260 w 19135506"/>
              <a:gd name="connsiteY264" fmla="*/ 2099529 h 3938179"/>
              <a:gd name="connsiteX265" fmla="*/ 12533260 w 19135506"/>
              <a:gd name="connsiteY265" fmla="*/ 2063063 h 3938179"/>
              <a:gd name="connsiteX266" fmla="*/ 12682979 w 19135506"/>
              <a:gd name="connsiteY266" fmla="*/ 2063063 h 3938179"/>
              <a:gd name="connsiteX267" fmla="*/ 12682979 w 19135506"/>
              <a:gd name="connsiteY267" fmla="*/ 2099529 h 3938179"/>
              <a:gd name="connsiteX268" fmla="*/ 12756769 w 19135506"/>
              <a:gd name="connsiteY268" fmla="*/ 2099529 h 3938179"/>
              <a:gd name="connsiteX269" fmla="*/ 12756769 w 19135506"/>
              <a:gd name="connsiteY269" fmla="*/ 2420686 h 3938179"/>
              <a:gd name="connsiteX270" fmla="*/ 12791146 w 19135506"/>
              <a:gd name="connsiteY270" fmla="*/ 2420686 h 3938179"/>
              <a:gd name="connsiteX271" fmla="*/ 12791146 w 19135506"/>
              <a:gd name="connsiteY271" fmla="*/ 2225219 h 3938179"/>
              <a:gd name="connsiteX272" fmla="*/ 12832556 w 19135506"/>
              <a:gd name="connsiteY272" fmla="*/ 2225219 h 3938179"/>
              <a:gd name="connsiteX273" fmla="*/ 12832556 w 19135506"/>
              <a:gd name="connsiteY273" fmla="*/ 2131890 h 3938179"/>
              <a:gd name="connsiteX274" fmla="*/ 12862851 w 19135506"/>
              <a:gd name="connsiteY274" fmla="*/ 2131890 h 3938179"/>
              <a:gd name="connsiteX275" fmla="*/ 12862851 w 19135506"/>
              <a:gd name="connsiteY275" fmla="*/ 2099529 h 3938179"/>
              <a:gd name="connsiteX276" fmla="*/ 12880771 w 19135506"/>
              <a:gd name="connsiteY276" fmla="*/ 2099529 h 3938179"/>
              <a:gd name="connsiteX277" fmla="*/ 12880771 w 19135506"/>
              <a:gd name="connsiteY277" fmla="*/ 2063063 h 3938179"/>
              <a:gd name="connsiteX278" fmla="*/ 13012571 w 19135506"/>
              <a:gd name="connsiteY278" fmla="*/ 2063063 h 3938179"/>
              <a:gd name="connsiteX279" fmla="*/ 13012571 w 19135506"/>
              <a:gd name="connsiteY279" fmla="*/ 2099529 h 3938179"/>
              <a:gd name="connsiteX280" fmla="*/ 13044870 w 19135506"/>
              <a:gd name="connsiteY280" fmla="*/ 2099529 h 3938179"/>
              <a:gd name="connsiteX281" fmla="*/ 13044870 w 19135506"/>
              <a:gd name="connsiteY281" fmla="*/ 2131891 h 3938179"/>
              <a:gd name="connsiteX282" fmla="*/ 13070899 w 19135506"/>
              <a:gd name="connsiteY282" fmla="*/ 2131891 h 3938179"/>
              <a:gd name="connsiteX283" fmla="*/ 13070899 w 19135506"/>
              <a:gd name="connsiteY283" fmla="*/ 2233829 h 3938179"/>
              <a:gd name="connsiteX284" fmla="*/ 13122652 w 19135506"/>
              <a:gd name="connsiteY284" fmla="*/ 2233829 h 3938179"/>
              <a:gd name="connsiteX285" fmla="*/ 13122652 w 19135506"/>
              <a:gd name="connsiteY285" fmla="*/ 2261239 h 3938179"/>
              <a:gd name="connsiteX286" fmla="*/ 13134961 w 19135506"/>
              <a:gd name="connsiteY286" fmla="*/ 2261239 h 3938179"/>
              <a:gd name="connsiteX287" fmla="*/ 13134961 w 19135506"/>
              <a:gd name="connsiteY287" fmla="*/ 2322279 h 3938179"/>
              <a:gd name="connsiteX288" fmla="*/ 13296300 w 19135506"/>
              <a:gd name="connsiteY288" fmla="*/ 2322279 h 3938179"/>
              <a:gd name="connsiteX289" fmla="*/ 13296300 w 19135506"/>
              <a:gd name="connsiteY289" fmla="*/ 2322278 h 3938179"/>
              <a:gd name="connsiteX290" fmla="*/ 13296299 w 19135506"/>
              <a:gd name="connsiteY290" fmla="*/ 2322278 h 3938179"/>
              <a:gd name="connsiteX291" fmla="*/ 13296299 w 19135506"/>
              <a:gd name="connsiteY291" fmla="*/ 2186441 h 3938179"/>
              <a:gd name="connsiteX292" fmla="*/ 13296299 w 19135506"/>
              <a:gd name="connsiteY292" fmla="*/ 1319571 h 3938179"/>
              <a:gd name="connsiteX293" fmla="*/ 13296299 w 19135506"/>
              <a:gd name="connsiteY293" fmla="*/ 1189176 h 3938179"/>
              <a:gd name="connsiteX294" fmla="*/ 13329212 w 19135506"/>
              <a:gd name="connsiteY294" fmla="*/ 1189176 h 3938179"/>
              <a:gd name="connsiteX295" fmla="*/ 13329212 w 19135506"/>
              <a:gd name="connsiteY295" fmla="*/ 944714 h 3938179"/>
              <a:gd name="connsiteX296" fmla="*/ 13365590 w 19135506"/>
              <a:gd name="connsiteY296" fmla="*/ 944714 h 3938179"/>
              <a:gd name="connsiteX297" fmla="*/ 13365590 w 19135506"/>
              <a:gd name="connsiteY297" fmla="*/ 817109 h 3938179"/>
              <a:gd name="connsiteX298" fmla="*/ 13393460 w 19135506"/>
              <a:gd name="connsiteY298" fmla="*/ 817109 h 3938179"/>
              <a:gd name="connsiteX299" fmla="*/ 13393460 w 19135506"/>
              <a:gd name="connsiteY299" fmla="*/ 593980 h 3938179"/>
              <a:gd name="connsiteX300" fmla="*/ 13420895 w 19135506"/>
              <a:gd name="connsiteY300" fmla="*/ 593980 h 3938179"/>
              <a:gd name="connsiteX301" fmla="*/ 13420895 w 19135506"/>
              <a:gd name="connsiteY301" fmla="*/ 561289 h 3938179"/>
              <a:gd name="connsiteX302" fmla="*/ 13448435 w 19135506"/>
              <a:gd name="connsiteY302" fmla="*/ 561289 h 3938179"/>
              <a:gd name="connsiteX303" fmla="*/ 13448435 w 19135506"/>
              <a:gd name="connsiteY303" fmla="*/ 534615 h 3938179"/>
              <a:gd name="connsiteX304" fmla="*/ 13466637 w 19135506"/>
              <a:gd name="connsiteY304" fmla="*/ 534615 h 3938179"/>
              <a:gd name="connsiteX305" fmla="*/ 13466637 w 19135506"/>
              <a:gd name="connsiteY305" fmla="*/ 495809 h 3938179"/>
              <a:gd name="connsiteX306" fmla="*/ 13475295 w 19135506"/>
              <a:gd name="connsiteY306" fmla="*/ 495809 h 3938179"/>
              <a:gd name="connsiteX307" fmla="*/ 13475295 w 19135506"/>
              <a:gd name="connsiteY307" fmla="*/ 271203 h 3938179"/>
              <a:gd name="connsiteX308" fmla="*/ 13506564 w 19135506"/>
              <a:gd name="connsiteY308" fmla="*/ 271203 h 3938179"/>
              <a:gd name="connsiteX309" fmla="*/ 13506564 w 19135506"/>
              <a:gd name="connsiteY309" fmla="*/ 495809 h 3938179"/>
              <a:gd name="connsiteX310" fmla="*/ 13515221 w 19135506"/>
              <a:gd name="connsiteY310" fmla="*/ 495809 h 3938179"/>
              <a:gd name="connsiteX311" fmla="*/ 13515221 w 19135506"/>
              <a:gd name="connsiteY311" fmla="*/ 534615 h 3938179"/>
              <a:gd name="connsiteX312" fmla="*/ 13539326 w 19135506"/>
              <a:gd name="connsiteY312" fmla="*/ 534615 h 3938179"/>
              <a:gd name="connsiteX313" fmla="*/ 13539326 w 19135506"/>
              <a:gd name="connsiteY313" fmla="*/ 569950 h 3938179"/>
              <a:gd name="connsiteX314" fmla="*/ 13552866 w 19135506"/>
              <a:gd name="connsiteY314" fmla="*/ 569950 h 3938179"/>
              <a:gd name="connsiteX315" fmla="*/ 13552866 w 19135506"/>
              <a:gd name="connsiteY315" fmla="*/ 587873 h 3938179"/>
              <a:gd name="connsiteX316" fmla="*/ 13578649 w 19135506"/>
              <a:gd name="connsiteY316" fmla="*/ 587873 h 3938179"/>
              <a:gd name="connsiteX317" fmla="*/ 13578649 w 19135506"/>
              <a:gd name="connsiteY317" fmla="*/ 785894 h 3938179"/>
              <a:gd name="connsiteX318" fmla="*/ 13615266 w 19135506"/>
              <a:gd name="connsiteY318" fmla="*/ 785894 h 3938179"/>
              <a:gd name="connsiteX319" fmla="*/ 13615266 w 19135506"/>
              <a:gd name="connsiteY319" fmla="*/ 817109 h 3938179"/>
              <a:gd name="connsiteX320" fmla="*/ 13639910 w 19135506"/>
              <a:gd name="connsiteY320" fmla="*/ 817109 h 3938179"/>
              <a:gd name="connsiteX321" fmla="*/ 13639910 w 19135506"/>
              <a:gd name="connsiteY321" fmla="*/ 944714 h 3938179"/>
              <a:gd name="connsiteX322" fmla="*/ 13670647 w 19135506"/>
              <a:gd name="connsiteY322" fmla="*/ 944714 h 3938179"/>
              <a:gd name="connsiteX323" fmla="*/ 13670647 w 19135506"/>
              <a:gd name="connsiteY323" fmla="*/ 1169319 h 3938179"/>
              <a:gd name="connsiteX324" fmla="*/ 13709971 w 19135506"/>
              <a:gd name="connsiteY324" fmla="*/ 1169319 h 3938179"/>
              <a:gd name="connsiteX325" fmla="*/ 13709971 w 19135506"/>
              <a:gd name="connsiteY325" fmla="*/ 1138685 h 3938179"/>
              <a:gd name="connsiteX326" fmla="*/ 13729030 w 19135506"/>
              <a:gd name="connsiteY326" fmla="*/ 1138685 h 3938179"/>
              <a:gd name="connsiteX327" fmla="*/ 13729030 w 19135506"/>
              <a:gd name="connsiteY327" fmla="*/ 1109885 h 3938179"/>
              <a:gd name="connsiteX328" fmla="*/ 13746547 w 19135506"/>
              <a:gd name="connsiteY328" fmla="*/ 1109885 h 3938179"/>
              <a:gd name="connsiteX329" fmla="*/ 13746547 w 19135506"/>
              <a:gd name="connsiteY329" fmla="*/ 1068399 h 3938179"/>
              <a:gd name="connsiteX330" fmla="*/ 13775370 w 19135506"/>
              <a:gd name="connsiteY330" fmla="*/ 1068399 h 3938179"/>
              <a:gd name="connsiteX331" fmla="*/ 13775370 w 19135506"/>
              <a:gd name="connsiteY331" fmla="*/ 1035897 h 3938179"/>
              <a:gd name="connsiteX332" fmla="*/ 13793371 w 19135506"/>
              <a:gd name="connsiteY332" fmla="*/ 1035897 h 3938179"/>
              <a:gd name="connsiteX333" fmla="*/ 13793371 w 19135506"/>
              <a:gd name="connsiteY333" fmla="*/ 881475 h 3938179"/>
              <a:gd name="connsiteX334" fmla="*/ 13824640 w 19135506"/>
              <a:gd name="connsiteY334" fmla="*/ 881475 h 3938179"/>
              <a:gd name="connsiteX335" fmla="*/ 13824640 w 19135506"/>
              <a:gd name="connsiteY335" fmla="*/ 1035897 h 3938179"/>
              <a:gd name="connsiteX336" fmla="*/ 13833485 w 19135506"/>
              <a:gd name="connsiteY336" fmla="*/ 1035897 h 3938179"/>
              <a:gd name="connsiteX337" fmla="*/ 13833485 w 19135506"/>
              <a:gd name="connsiteY337" fmla="*/ 1053836 h 3938179"/>
              <a:gd name="connsiteX338" fmla="*/ 13849881 w 19135506"/>
              <a:gd name="connsiteY338" fmla="*/ 1053836 h 3938179"/>
              <a:gd name="connsiteX339" fmla="*/ 13849881 w 19135506"/>
              <a:gd name="connsiteY339" fmla="*/ 1068399 h 3938179"/>
              <a:gd name="connsiteX340" fmla="*/ 13854302 w 19135506"/>
              <a:gd name="connsiteY340" fmla="*/ 1068399 h 3938179"/>
              <a:gd name="connsiteX341" fmla="*/ 13854302 w 19135506"/>
              <a:gd name="connsiteY341" fmla="*/ 1128787 h 3938179"/>
              <a:gd name="connsiteX342" fmla="*/ 13887828 w 19135506"/>
              <a:gd name="connsiteY342" fmla="*/ 1128787 h 3938179"/>
              <a:gd name="connsiteX343" fmla="*/ 13887828 w 19135506"/>
              <a:gd name="connsiteY343" fmla="*/ 1193780 h 3938179"/>
              <a:gd name="connsiteX344" fmla="*/ 13920012 w 19135506"/>
              <a:gd name="connsiteY344" fmla="*/ 1193780 h 3938179"/>
              <a:gd name="connsiteX345" fmla="*/ 13920012 w 19135506"/>
              <a:gd name="connsiteY345" fmla="*/ 1257940 h 3938179"/>
              <a:gd name="connsiteX346" fmla="*/ 13951850 w 19135506"/>
              <a:gd name="connsiteY346" fmla="*/ 1257940 h 3938179"/>
              <a:gd name="connsiteX347" fmla="*/ 13951850 w 19135506"/>
              <a:gd name="connsiteY347" fmla="*/ 1319571 h 3938179"/>
              <a:gd name="connsiteX348" fmla="*/ 13985625 w 19135506"/>
              <a:gd name="connsiteY348" fmla="*/ 1319571 h 3938179"/>
              <a:gd name="connsiteX349" fmla="*/ 13985625 w 19135506"/>
              <a:gd name="connsiteY349" fmla="*/ 1450990 h 3938179"/>
              <a:gd name="connsiteX350" fmla="*/ 14001689 w 19135506"/>
              <a:gd name="connsiteY350" fmla="*/ 1450990 h 3938179"/>
              <a:gd name="connsiteX351" fmla="*/ 14001689 w 19135506"/>
              <a:gd name="connsiteY351" fmla="*/ 1823645 h 3938179"/>
              <a:gd name="connsiteX352" fmla="*/ 14047894 w 19135506"/>
              <a:gd name="connsiteY352" fmla="*/ 1823645 h 3938179"/>
              <a:gd name="connsiteX353" fmla="*/ 14047894 w 19135506"/>
              <a:gd name="connsiteY353" fmla="*/ 1957793 h 3938179"/>
              <a:gd name="connsiteX354" fmla="*/ 14069863 w 19135506"/>
              <a:gd name="connsiteY354" fmla="*/ 1957793 h 3938179"/>
              <a:gd name="connsiteX355" fmla="*/ 14069863 w 19135506"/>
              <a:gd name="connsiteY355" fmla="*/ 2285796 h 3938179"/>
              <a:gd name="connsiteX356" fmla="*/ 14097737 w 19135506"/>
              <a:gd name="connsiteY356" fmla="*/ 2285796 h 3938179"/>
              <a:gd name="connsiteX357" fmla="*/ 14097737 w 19135506"/>
              <a:gd name="connsiteY357" fmla="*/ 2298955 h 3938179"/>
              <a:gd name="connsiteX358" fmla="*/ 14123580 w 19135506"/>
              <a:gd name="connsiteY358" fmla="*/ 2298955 h 3938179"/>
              <a:gd name="connsiteX359" fmla="*/ 14123580 w 19135506"/>
              <a:gd name="connsiteY359" fmla="*/ 2233829 h 3938179"/>
              <a:gd name="connsiteX360" fmla="*/ 14149076 w 19135506"/>
              <a:gd name="connsiteY360" fmla="*/ 2233829 h 3938179"/>
              <a:gd name="connsiteX361" fmla="*/ 14149076 w 19135506"/>
              <a:gd name="connsiteY361" fmla="*/ 2158090 h 3938179"/>
              <a:gd name="connsiteX362" fmla="*/ 14162436 w 19135506"/>
              <a:gd name="connsiteY362" fmla="*/ 2158090 h 3938179"/>
              <a:gd name="connsiteX363" fmla="*/ 14162436 w 19135506"/>
              <a:gd name="connsiteY363" fmla="*/ 2135951 h 3938179"/>
              <a:gd name="connsiteX364" fmla="*/ 14223273 w 19135506"/>
              <a:gd name="connsiteY364" fmla="*/ 2135951 h 3938179"/>
              <a:gd name="connsiteX365" fmla="*/ 14223273 w 19135506"/>
              <a:gd name="connsiteY365" fmla="*/ 2148595 h 3938179"/>
              <a:gd name="connsiteX366" fmla="*/ 14234272 w 19135506"/>
              <a:gd name="connsiteY366" fmla="*/ 2148595 h 3938179"/>
              <a:gd name="connsiteX367" fmla="*/ 14234272 w 19135506"/>
              <a:gd name="connsiteY367" fmla="*/ 2190653 h 3938179"/>
              <a:gd name="connsiteX368" fmla="*/ 14253692 w 19135506"/>
              <a:gd name="connsiteY368" fmla="*/ 2190653 h 3938179"/>
              <a:gd name="connsiteX369" fmla="*/ 14253692 w 19135506"/>
              <a:gd name="connsiteY369" fmla="*/ 2206714 h 3938179"/>
              <a:gd name="connsiteX370" fmla="*/ 14264690 w 19135506"/>
              <a:gd name="connsiteY370" fmla="*/ 2206714 h 3938179"/>
              <a:gd name="connsiteX371" fmla="*/ 14264690 w 19135506"/>
              <a:gd name="connsiteY371" fmla="*/ 2259290 h 3938179"/>
              <a:gd name="connsiteX372" fmla="*/ 14289500 w 19135506"/>
              <a:gd name="connsiteY372" fmla="*/ 2259290 h 3938179"/>
              <a:gd name="connsiteX373" fmla="*/ 14289500 w 19135506"/>
              <a:gd name="connsiteY373" fmla="*/ 2311866 h 3938179"/>
              <a:gd name="connsiteX374" fmla="*/ 14310844 w 19135506"/>
              <a:gd name="connsiteY374" fmla="*/ 2311866 h 3938179"/>
              <a:gd name="connsiteX375" fmla="*/ 14310844 w 19135506"/>
              <a:gd name="connsiteY375" fmla="*/ 2335432 h 3938179"/>
              <a:gd name="connsiteX376" fmla="*/ 14326150 w 19135506"/>
              <a:gd name="connsiteY376" fmla="*/ 2335432 h 3938179"/>
              <a:gd name="connsiteX377" fmla="*/ 14326150 w 19135506"/>
              <a:gd name="connsiteY377" fmla="*/ 2362074 h 3938179"/>
              <a:gd name="connsiteX378" fmla="*/ 14355564 w 19135506"/>
              <a:gd name="connsiteY378" fmla="*/ 2362074 h 3938179"/>
              <a:gd name="connsiteX379" fmla="*/ 14355564 w 19135506"/>
              <a:gd name="connsiteY379" fmla="*/ 2420686 h 3938179"/>
              <a:gd name="connsiteX380" fmla="*/ 14399093 w 19135506"/>
              <a:gd name="connsiteY380" fmla="*/ 2420686 h 3938179"/>
              <a:gd name="connsiteX381" fmla="*/ 14399093 w 19135506"/>
              <a:gd name="connsiteY381" fmla="*/ 2447684 h 3938179"/>
              <a:gd name="connsiteX382" fmla="*/ 14451959 w 19135506"/>
              <a:gd name="connsiteY382" fmla="*/ 2447684 h 3938179"/>
              <a:gd name="connsiteX383" fmla="*/ 14451959 w 19135506"/>
              <a:gd name="connsiteY383" fmla="*/ 2577032 h 3938179"/>
              <a:gd name="connsiteX384" fmla="*/ 14593471 w 19135506"/>
              <a:gd name="connsiteY384" fmla="*/ 2577032 h 3938179"/>
              <a:gd name="connsiteX385" fmla="*/ 14593471 w 19135506"/>
              <a:gd name="connsiteY385" fmla="*/ 2549622 h 3938179"/>
              <a:gd name="connsiteX386" fmla="*/ 14623330 w 19135506"/>
              <a:gd name="connsiteY386" fmla="*/ 2549622 h 3938179"/>
              <a:gd name="connsiteX387" fmla="*/ 14623330 w 19135506"/>
              <a:gd name="connsiteY387" fmla="*/ 2135951 h 3938179"/>
              <a:gd name="connsiteX388" fmla="*/ 14810599 w 19135506"/>
              <a:gd name="connsiteY388" fmla="*/ 2135951 h 3938179"/>
              <a:gd name="connsiteX389" fmla="*/ 14810599 w 19135506"/>
              <a:gd name="connsiteY389" fmla="*/ 2099529 h 3938179"/>
              <a:gd name="connsiteX390" fmla="*/ 14838474 w 19135506"/>
              <a:gd name="connsiteY390" fmla="*/ 2099529 h 3938179"/>
              <a:gd name="connsiteX391" fmla="*/ 14838474 w 19135506"/>
              <a:gd name="connsiteY391" fmla="*/ 2042564 h 3938179"/>
              <a:gd name="connsiteX392" fmla="*/ 15168129 w 19135506"/>
              <a:gd name="connsiteY392" fmla="*/ 2042564 h 3938179"/>
              <a:gd name="connsiteX393" fmla="*/ 15168129 w 19135506"/>
              <a:gd name="connsiteY393" fmla="*/ 2063063 h 3938179"/>
              <a:gd name="connsiteX394" fmla="*/ 15169161 w 19135506"/>
              <a:gd name="connsiteY394" fmla="*/ 2063063 h 3938179"/>
              <a:gd name="connsiteX395" fmla="*/ 15169161 w 19135506"/>
              <a:gd name="connsiteY395" fmla="*/ 2067055 h 3938179"/>
              <a:gd name="connsiteX396" fmla="*/ 15296875 w 19135506"/>
              <a:gd name="connsiteY396" fmla="*/ 2067055 h 3938179"/>
              <a:gd name="connsiteX397" fmla="*/ 15296875 w 19135506"/>
              <a:gd name="connsiteY397" fmla="*/ 2196980 h 3938179"/>
              <a:gd name="connsiteX398" fmla="*/ 15403186 w 19135506"/>
              <a:gd name="connsiteY398" fmla="*/ 2196980 h 3938179"/>
              <a:gd name="connsiteX399" fmla="*/ 15403186 w 19135506"/>
              <a:gd name="connsiteY399" fmla="*/ 2107150 h 3938179"/>
              <a:gd name="connsiteX400" fmla="*/ 15508410 w 19135506"/>
              <a:gd name="connsiteY400" fmla="*/ 2107150 h 3938179"/>
              <a:gd name="connsiteX401" fmla="*/ 15508410 w 19135506"/>
              <a:gd name="connsiteY401" fmla="*/ 2005912 h 3938179"/>
              <a:gd name="connsiteX402" fmla="*/ 15680887 w 19135506"/>
              <a:gd name="connsiteY402" fmla="*/ 2005912 h 3938179"/>
              <a:gd name="connsiteX403" fmla="*/ 15680887 w 19135506"/>
              <a:gd name="connsiteY403" fmla="*/ 2157911 h 3938179"/>
              <a:gd name="connsiteX404" fmla="*/ 15741212 w 19135506"/>
              <a:gd name="connsiteY404" fmla="*/ 2157911 h 3938179"/>
              <a:gd name="connsiteX405" fmla="*/ 15741212 w 19135506"/>
              <a:gd name="connsiteY405" fmla="*/ 2255205 h 3938179"/>
              <a:gd name="connsiteX406" fmla="*/ 15767126 w 19135506"/>
              <a:gd name="connsiteY406" fmla="*/ 2255205 h 3938179"/>
              <a:gd name="connsiteX407" fmla="*/ 15767126 w 19135506"/>
              <a:gd name="connsiteY407" fmla="*/ 2378856 h 3938179"/>
              <a:gd name="connsiteX408" fmla="*/ 15801925 w 19135506"/>
              <a:gd name="connsiteY408" fmla="*/ 2378856 h 3938179"/>
              <a:gd name="connsiteX409" fmla="*/ 15801925 w 19135506"/>
              <a:gd name="connsiteY409" fmla="*/ 2452879 h 3938179"/>
              <a:gd name="connsiteX410" fmla="*/ 15845361 w 19135506"/>
              <a:gd name="connsiteY410" fmla="*/ 2452879 h 3938179"/>
              <a:gd name="connsiteX411" fmla="*/ 15845361 w 19135506"/>
              <a:gd name="connsiteY411" fmla="*/ 2390375 h 3938179"/>
              <a:gd name="connsiteX412" fmla="*/ 15900641 w 19135506"/>
              <a:gd name="connsiteY412" fmla="*/ 2390375 h 3938179"/>
              <a:gd name="connsiteX413" fmla="*/ 15900641 w 19135506"/>
              <a:gd name="connsiteY413" fmla="*/ 2362074 h 3938179"/>
              <a:gd name="connsiteX414" fmla="*/ 15997268 w 19135506"/>
              <a:gd name="connsiteY414" fmla="*/ 2362074 h 3938179"/>
              <a:gd name="connsiteX415" fmla="*/ 15997268 w 19135506"/>
              <a:gd name="connsiteY415" fmla="*/ 2390375 h 3938179"/>
              <a:gd name="connsiteX416" fmla="*/ 16094542 w 19135506"/>
              <a:gd name="connsiteY416" fmla="*/ 2390375 h 3938179"/>
              <a:gd name="connsiteX417" fmla="*/ 16094542 w 19135506"/>
              <a:gd name="connsiteY417" fmla="*/ 2362567 h 3938179"/>
              <a:gd name="connsiteX418" fmla="*/ 16274841 w 19135506"/>
              <a:gd name="connsiteY418" fmla="*/ 2362567 h 3938179"/>
              <a:gd name="connsiteX419" fmla="*/ 16274841 w 19135506"/>
              <a:gd name="connsiteY419" fmla="*/ 2420686 h 3938179"/>
              <a:gd name="connsiteX420" fmla="*/ 16426167 w 19135506"/>
              <a:gd name="connsiteY420" fmla="*/ 2420686 h 3938179"/>
              <a:gd name="connsiteX421" fmla="*/ 16426167 w 19135506"/>
              <a:gd name="connsiteY421" fmla="*/ 2512772 h 3938179"/>
              <a:gd name="connsiteX422" fmla="*/ 16467941 w 19135506"/>
              <a:gd name="connsiteY422" fmla="*/ 2512772 h 3938179"/>
              <a:gd name="connsiteX423" fmla="*/ 16467941 w 19135506"/>
              <a:gd name="connsiteY423" fmla="*/ 2214043 h 3938179"/>
              <a:gd name="connsiteX424" fmla="*/ 16497013 w 19135506"/>
              <a:gd name="connsiteY424" fmla="*/ 2214043 h 3938179"/>
              <a:gd name="connsiteX425" fmla="*/ 16497013 w 19135506"/>
              <a:gd name="connsiteY425" fmla="*/ 2163063 h 3938179"/>
              <a:gd name="connsiteX426" fmla="*/ 16531341 w 19135506"/>
              <a:gd name="connsiteY426" fmla="*/ 2163063 h 3938179"/>
              <a:gd name="connsiteX427" fmla="*/ 16531341 w 19135506"/>
              <a:gd name="connsiteY427" fmla="*/ 2108423 h 3938179"/>
              <a:gd name="connsiteX428" fmla="*/ 16538739 w 19135506"/>
              <a:gd name="connsiteY428" fmla="*/ 2108423 h 3938179"/>
              <a:gd name="connsiteX429" fmla="*/ 16538739 w 19135506"/>
              <a:gd name="connsiteY429" fmla="*/ 1940776 h 3938179"/>
              <a:gd name="connsiteX430" fmla="*/ 16562071 w 19135506"/>
              <a:gd name="connsiteY430" fmla="*/ 1940776 h 3938179"/>
              <a:gd name="connsiteX431" fmla="*/ 16562071 w 19135506"/>
              <a:gd name="connsiteY431" fmla="*/ 1726586 h 3938179"/>
              <a:gd name="connsiteX432" fmla="*/ 16596813 w 19135506"/>
              <a:gd name="connsiteY432" fmla="*/ 1726586 h 3938179"/>
              <a:gd name="connsiteX433" fmla="*/ 16596813 w 19135506"/>
              <a:gd name="connsiteY433" fmla="*/ 1940776 h 3938179"/>
              <a:gd name="connsiteX434" fmla="*/ 16619933 w 19135506"/>
              <a:gd name="connsiteY434" fmla="*/ 1940776 h 3938179"/>
              <a:gd name="connsiteX435" fmla="*/ 16619933 w 19135506"/>
              <a:gd name="connsiteY435" fmla="*/ 2108423 h 3938179"/>
              <a:gd name="connsiteX436" fmla="*/ 16638649 w 19135506"/>
              <a:gd name="connsiteY436" fmla="*/ 2108423 h 3938179"/>
              <a:gd name="connsiteX437" fmla="*/ 16638649 w 19135506"/>
              <a:gd name="connsiteY437" fmla="*/ 2142288 h 3938179"/>
              <a:gd name="connsiteX438" fmla="*/ 16673501 w 19135506"/>
              <a:gd name="connsiteY438" fmla="*/ 2142288 h 3938179"/>
              <a:gd name="connsiteX439" fmla="*/ 16673501 w 19135506"/>
              <a:gd name="connsiteY439" fmla="*/ 2198969 h 3938179"/>
              <a:gd name="connsiteX440" fmla="*/ 16710799 w 19135506"/>
              <a:gd name="connsiteY440" fmla="*/ 2198969 h 3938179"/>
              <a:gd name="connsiteX441" fmla="*/ 16710799 w 19135506"/>
              <a:gd name="connsiteY441" fmla="*/ 2387387 h 3938179"/>
              <a:gd name="connsiteX442" fmla="*/ 16907577 w 19135506"/>
              <a:gd name="connsiteY442" fmla="*/ 2387387 h 3938179"/>
              <a:gd name="connsiteX443" fmla="*/ 16907577 w 19135506"/>
              <a:gd name="connsiteY443" fmla="*/ 2439567 h 3938179"/>
              <a:gd name="connsiteX444" fmla="*/ 16934833 w 19135506"/>
              <a:gd name="connsiteY444" fmla="*/ 2439567 h 3938179"/>
              <a:gd name="connsiteX445" fmla="*/ 16934833 w 19135506"/>
              <a:gd name="connsiteY445" fmla="*/ 2481795 h 3938179"/>
              <a:gd name="connsiteX446" fmla="*/ 16961625 w 19135506"/>
              <a:gd name="connsiteY446" fmla="*/ 2481795 h 3938179"/>
              <a:gd name="connsiteX447" fmla="*/ 16961625 w 19135506"/>
              <a:gd name="connsiteY447" fmla="*/ 2681624 h 3938179"/>
              <a:gd name="connsiteX448" fmla="*/ 17084389 w 19135506"/>
              <a:gd name="connsiteY448" fmla="*/ 2681624 h 3938179"/>
              <a:gd name="connsiteX449" fmla="*/ 17084389 w 19135506"/>
              <a:gd name="connsiteY449" fmla="*/ 2719727 h 3938179"/>
              <a:gd name="connsiteX450" fmla="*/ 17116981 w 19135506"/>
              <a:gd name="connsiteY450" fmla="*/ 2719727 h 3938179"/>
              <a:gd name="connsiteX451" fmla="*/ 17116981 w 19135506"/>
              <a:gd name="connsiteY451" fmla="*/ 2757829 h 3938179"/>
              <a:gd name="connsiteX452" fmla="*/ 17149049 w 19135506"/>
              <a:gd name="connsiteY452" fmla="*/ 2757829 h 3938179"/>
              <a:gd name="connsiteX453" fmla="*/ 17149049 w 19135506"/>
              <a:gd name="connsiteY453" fmla="*/ 2887784 h 3938179"/>
              <a:gd name="connsiteX454" fmla="*/ 17216297 w 19135506"/>
              <a:gd name="connsiteY454" fmla="*/ 2887784 h 3938179"/>
              <a:gd name="connsiteX455" fmla="*/ 17216297 w 19135506"/>
              <a:gd name="connsiteY455" fmla="*/ 2946317 h 3938179"/>
              <a:gd name="connsiteX456" fmla="*/ 17243553 w 19135506"/>
              <a:gd name="connsiteY456" fmla="*/ 2946317 h 3938179"/>
              <a:gd name="connsiteX457" fmla="*/ 17243553 w 19135506"/>
              <a:gd name="connsiteY457" fmla="*/ 2979016 h 3938179"/>
              <a:gd name="connsiteX458" fmla="*/ 17307961 w 19135506"/>
              <a:gd name="connsiteY458" fmla="*/ 2979016 h 3938179"/>
              <a:gd name="connsiteX459" fmla="*/ 17307961 w 19135506"/>
              <a:gd name="connsiteY459" fmla="*/ 3016490 h 3938179"/>
              <a:gd name="connsiteX460" fmla="*/ 17370453 w 19135506"/>
              <a:gd name="connsiteY460" fmla="*/ 3016490 h 3938179"/>
              <a:gd name="connsiteX461" fmla="*/ 17370453 w 19135506"/>
              <a:gd name="connsiteY461" fmla="*/ 3039645 h 3938179"/>
              <a:gd name="connsiteX462" fmla="*/ 17439137 w 19135506"/>
              <a:gd name="connsiteY462" fmla="*/ 3039645 h 3938179"/>
              <a:gd name="connsiteX463" fmla="*/ 17439137 w 19135506"/>
              <a:gd name="connsiteY463" fmla="*/ 3011405 h 3938179"/>
              <a:gd name="connsiteX464" fmla="*/ 17471137 w 19135506"/>
              <a:gd name="connsiteY464" fmla="*/ 3011405 h 3938179"/>
              <a:gd name="connsiteX465" fmla="*/ 17471137 w 19135506"/>
              <a:gd name="connsiteY465" fmla="*/ 2975736 h 3938179"/>
              <a:gd name="connsiteX466" fmla="*/ 17492165 w 19135506"/>
              <a:gd name="connsiteY466" fmla="*/ 2971484 h 3938179"/>
              <a:gd name="connsiteX467" fmla="*/ 17513545 w 19135506"/>
              <a:gd name="connsiteY467" fmla="*/ 2957044 h 3938179"/>
              <a:gd name="connsiteX468" fmla="*/ 17517013 w 19135506"/>
              <a:gd name="connsiteY468" fmla="*/ 2948661 h 3938179"/>
              <a:gd name="connsiteX469" fmla="*/ 17526561 w 19135506"/>
              <a:gd name="connsiteY469" fmla="*/ 2948661 h 3938179"/>
              <a:gd name="connsiteX470" fmla="*/ 17552789 w 19135506"/>
              <a:gd name="connsiteY470" fmla="*/ 2980567 h 3938179"/>
              <a:gd name="connsiteX471" fmla="*/ 17597501 w 19135506"/>
              <a:gd name="connsiteY471" fmla="*/ 2994246 h 3938179"/>
              <a:gd name="connsiteX472" fmla="*/ 17642209 w 19135506"/>
              <a:gd name="connsiteY472" fmla="*/ 2980567 h 3938179"/>
              <a:gd name="connsiteX473" fmla="*/ 17668441 w 19135506"/>
              <a:gd name="connsiteY473" fmla="*/ 2948661 h 3938179"/>
              <a:gd name="connsiteX474" fmla="*/ 17680657 w 19135506"/>
              <a:gd name="connsiteY474" fmla="*/ 2948661 h 3938179"/>
              <a:gd name="connsiteX475" fmla="*/ 17688229 w 19135506"/>
              <a:gd name="connsiteY475" fmla="*/ 2966962 h 3938179"/>
              <a:gd name="connsiteX476" fmla="*/ 17735793 w 19135506"/>
              <a:gd name="connsiteY476" fmla="*/ 2986696 h 3938179"/>
              <a:gd name="connsiteX477" fmla="*/ 17783361 w 19135506"/>
              <a:gd name="connsiteY477" fmla="*/ 2966962 h 3938179"/>
              <a:gd name="connsiteX478" fmla="*/ 17790929 w 19135506"/>
              <a:gd name="connsiteY478" fmla="*/ 2948661 h 3938179"/>
              <a:gd name="connsiteX479" fmla="*/ 17806333 w 19135506"/>
              <a:gd name="connsiteY479" fmla="*/ 2948661 h 3938179"/>
              <a:gd name="connsiteX480" fmla="*/ 17813297 w 19135506"/>
              <a:gd name="connsiteY480" fmla="*/ 2965499 h 3938179"/>
              <a:gd name="connsiteX481" fmla="*/ 17860861 w 19135506"/>
              <a:gd name="connsiteY481" fmla="*/ 2985234 h 3938179"/>
              <a:gd name="connsiteX482" fmla="*/ 17908429 w 19135506"/>
              <a:gd name="connsiteY482" fmla="*/ 2965499 h 3938179"/>
              <a:gd name="connsiteX483" fmla="*/ 17915389 w 19135506"/>
              <a:gd name="connsiteY483" fmla="*/ 2948661 h 3938179"/>
              <a:gd name="connsiteX484" fmla="*/ 17931053 w 19135506"/>
              <a:gd name="connsiteY484" fmla="*/ 2948661 h 3938179"/>
              <a:gd name="connsiteX485" fmla="*/ 17937413 w 19135506"/>
              <a:gd name="connsiteY485" fmla="*/ 2964037 h 3938179"/>
              <a:gd name="connsiteX486" fmla="*/ 17984981 w 19135506"/>
              <a:gd name="connsiteY486" fmla="*/ 2983771 h 3938179"/>
              <a:gd name="connsiteX487" fmla="*/ 18006217 w 19135506"/>
              <a:gd name="connsiteY487" fmla="*/ 2979477 h 3938179"/>
              <a:gd name="connsiteX488" fmla="*/ 18006217 w 19135506"/>
              <a:gd name="connsiteY488" fmla="*/ 2634032 h 3938179"/>
              <a:gd name="connsiteX489" fmla="*/ 18413098 w 19135506"/>
              <a:gd name="connsiteY489" fmla="*/ 2634032 h 3938179"/>
              <a:gd name="connsiteX490" fmla="*/ 18413098 w 19135506"/>
              <a:gd name="connsiteY490" fmla="*/ 2580075 h 3938179"/>
              <a:gd name="connsiteX491" fmla="*/ 18439046 w 19135506"/>
              <a:gd name="connsiteY491" fmla="*/ 2580075 h 3938179"/>
              <a:gd name="connsiteX492" fmla="*/ 18439046 w 19135506"/>
              <a:gd name="connsiteY492" fmla="*/ 2516569 h 3938179"/>
              <a:gd name="connsiteX493" fmla="*/ 18467662 w 19135506"/>
              <a:gd name="connsiteY493" fmla="*/ 2516569 h 3938179"/>
              <a:gd name="connsiteX494" fmla="*/ 18467662 w 19135506"/>
              <a:gd name="connsiteY494" fmla="*/ 2416066 h 3938179"/>
              <a:gd name="connsiteX495" fmla="*/ 18485034 w 19135506"/>
              <a:gd name="connsiteY495" fmla="*/ 2398694 h 3938179"/>
              <a:gd name="connsiteX496" fmla="*/ 18502406 w 19135506"/>
              <a:gd name="connsiteY496" fmla="*/ 2416066 h 3938179"/>
              <a:gd name="connsiteX497" fmla="*/ 18502406 w 19135506"/>
              <a:gd name="connsiteY497" fmla="*/ 2516569 h 3938179"/>
              <a:gd name="connsiteX498" fmla="*/ 18506094 w 19135506"/>
              <a:gd name="connsiteY498" fmla="*/ 2516569 h 3938179"/>
              <a:gd name="connsiteX499" fmla="*/ 18506094 w 19135506"/>
              <a:gd name="connsiteY499" fmla="*/ 2580075 h 3938179"/>
              <a:gd name="connsiteX500" fmla="*/ 18637050 w 19135506"/>
              <a:gd name="connsiteY500" fmla="*/ 2580075 h 3938179"/>
              <a:gd name="connsiteX501" fmla="*/ 18637050 w 19135506"/>
              <a:gd name="connsiteY501" fmla="*/ 2695613 h 3938179"/>
              <a:gd name="connsiteX502" fmla="*/ 18718558 w 19135506"/>
              <a:gd name="connsiteY502" fmla="*/ 2695613 h 3938179"/>
              <a:gd name="connsiteX503" fmla="*/ 18718558 w 19135506"/>
              <a:gd name="connsiteY503" fmla="*/ 2726404 h 3938179"/>
              <a:gd name="connsiteX504" fmla="*/ 18745930 w 19135506"/>
              <a:gd name="connsiteY504" fmla="*/ 2726404 h 3938179"/>
              <a:gd name="connsiteX505" fmla="*/ 18745930 w 19135506"/>
              <a:gd name="connsiteY505" fmla="*/ 2757194 h 3938179"/>
              <a:gd name="connsiteX506" fmla="*/ 18780006 w 19135506"/>
              <a:gd name="connsiteY506" fmla="*/ 2757194 h 3938179"/>
              <a:gd name="connsiteX507" fmla="*/ 18780006 w 19135506"/>
              <a:gd name="connsiteY507" fmla="*/ 2913955 h 3938179"/>
              <a:gd name="connsiteX508" fmla="*/ 18814130 w 19135506"/>
              <a:gd name="connsiteY508" fmla="*/ 2913955 h 3938179"/>
              <a:gd name="connsiteX509" fmla="*/ 18814130 w 19135506"/>
              <a:gd name="connsiteY509" fmla="*/ 3102723 h 3938179"/>
              <a:gd name="connsiteX510" fmla="*/ 18837178 w 19135506"/>
              <a:gd name="connsiteY510" fmla="*/ 3102723 h 3938179"/>
              <a:gd name="connsiteX511" fmla="*/ 18837178 w 19135506"/>
              <a:gd name="connsiteY511" fmla="*/ 3139699 h 3938179"/>
              <a:gd name="connsiteX512" fmla="*/ 18869246 w 19135506"/>
              <a:gd name="connsiteY512" fmla="*/ 3139699 h 3938179"/>
              <a:gd name="connsiteX513" fmla="*/ 18869246 w 19135506"/>
              <a:gd name="connsiteY513" fmla="*/ 3174630 h 3938179"/>
              <a:gd name="connsiteX514" fmla="*/ 18889698 w 19135506"/>
              <a:gd name="connsiteY514" fmla="*/ 3174630 h 3938179"/>
              <a:gd name="connsiteX515" fmla="*/ 18889698 w 19135506"/>
              <a:gd name="connsiteY515" fmla="*/ 3203980 h 3938179"/>
              <a:gd name="connsiteX516" fmla="*/ 18940662 w 19135506"/>
              <a:gd name="connsiteY516" fmla="*/ 3203980 h 3938179"/>
              <a:gd name="connsiteX517" fmla="*/ 18940662 w 19135506"/>
              <a:gd name="connsiteY517" fmla="*/ 3180257 h 3938179"/>
              <a:gd name="connsiteX518" fmla="*/ 18976382 w 19135506"/>
              <a:gd name="connsiteY518" fmla="*/ 3180257 h 3938179"/>
              <a:gd name="connsiteX519" fmla="*/ 18976382 w 19135506"/>
              <a:gd name="connsiteY519" fmla="*/ 3145861 h 3938179"/>
              <a:gd name="connsiteX520" fmla="*/ 18993366 w 19135506"/>
              <a:gd name="connsiteY520" fmla="*/ 3145861 h 3938179"/>
              <a:gd name="connsiteX521" fmla="*/ 18993366 w 19135506"/>
              <a:gd name="connsiteY521" fmla="*/ 2810499 h 3938179"/>
              <a:gd name="connsiteX522" fmla="*/ 19037486 w 19135506"/>
              <a:gd name="connsiteY522" fmla="*/ 2810499 h 3938179"/>
              <a:gd name="connsiteX523" fmla="*/ 19037486 w 19135506"/>
              <a:gd name="connsiteY523" fmla="*/ 3068586 h 3938179"/>
              <a:gd name="connsiteX524" fmla="*/ 19072026 w 19135506"/>
              <a:gd name="connsiteY524" fmla="*/ 3068586 h 3938179"/>
              <a:gd name="connsiteX525" fmla="*/ 19072026 w 19135506"/>
              <a:gd name="connsiteY525" fmla="*/ 3139955 h 3938179"/>
              <a:gd name="connsiteX526" fmla="*/ 19103246 w 19135506"/>
              <a:gd name="connsiteY526" fmla="*/ 3139955 h 3938179"/>
              <a:gd name="connsiteX527" fmla="*/ 19103246 w 19135506"/>
              <a:gd name="connsiteY527" fmla="*/ 3180099 h 3938179"/>
              <a:gd name="connsiteX528" fmla="*/ 19135506 w 19135506"/>
              <a:gd name="connsiteY528" fmla="*/ 3180099 h 3938179"/>
              <a:gd name="connsiteX529" fmla="*/ 19135506 w 19135506"/>
              <a:gd name="connsiteY529" fmla="*/ 3938179 h 3938179"/>
              <a:gd name="connsiteX530" fmla="*/ 19103246 w 19135506"/>
              <a:gd name="connsiteY530" fmla="*/ 3938179 h 3938179"/>
              <a:gd name="connsiteX531" fmla="*/ 19072026 w 19135506"/>
              <a:gd name="connsiteY531" fmla="*/ 3938179 h 3938179"/>
              <a:gd name="connsiteX532" fmla="*/ 19070366 w 19135506"/>
              <a:gd name="connsiteY532" fmla="*/ 3938179 h 3938179"/>
              <a:gd name="connsiteX533" fmla="*/ 19037486 w 19135506"/>
              <a:gd name="connsiteY533" fmla="*/ 3938179 h 3938179"/>
              <a:gd name="connsiteX534" fmla="*/ 19037310 w 19135506"/>
              <a:gd name="connsiteY534" fmla="*/ 3938179 h 3938179"/>
              <a:gd name="connsiteX535" fmla="*/ 19005226 w 19135506"/>
              <a:gd name="connsiteY535" fmla="*/ 3938179 h 3938179"/>
              <a:gd name="connsiteX536" fmla="*/ 65742 w 19135506"/>
              <a:gd name="connsiteY536" fmla="*/ 3938179 h 3938179"/>
              <a:gd name="connsiteX537" fmla="*/ 32064 w 19135506"/>
              <a:gd name="connsiteY537" fmla="*/ 3938179 h 3938179"/>
              <a:gd name="connsiteX538" fmla="*/ 0 w 19135506"/>
              <a:gd name="connsiteY538" fmla="*/ 3938179 h 3938179"/>
              <a:gd name="connsiteX539" fmla="*/ 0 w 19135506"/>
              <a:gd name="connsiteY539" fmla="*/ 3559767 h 3938179"/>
              <a:gd name="connsiteX540" fmla="*/ 19928 w 19135506"/>
              <a:gd name="connsiteY540" fmla="*/ 3559767 h 3938179"/>
              <a:gd name="connsiteX541" fmla="*/ 19928 w 19135506"/>
              <a:gd name="connsiteY541" fmla="*/ 3519310 h 3938179"/>
              <a:gd name="connsiteX542" fmla="*/ 32064 w 19135506"/>
              <a:gd name="connsiteY542" fmla="*/ 3519310 h 3938179"/>
              <a:gd name="connsiteX543" fmla="*/ 32064 w 19135506"/>
              <a:gd name="connsiteY543" fmla="*/ 3495802 h 3938179"/>
              <a:gd name="connsiteX544" fmla="*/ 86352 w 19135506"/>
              <a:gd name="connsiteY544" fmla="*/ 3495802 h 3938179"/>
              <a:gd name="connsiteX545" fmla="*/ 86352 w 19135506"/>
              <a:gd name="connsiteY545" fmla="*/ 3644125 h 3938179"/>
              <a:gd name="connsiteX546" fmla="*/ 218966 w 19135506"/>
              <a:gd name="connsiteY546" fmla="*/ 3644125 h 3938179"/>
              <a:gd name="connsiteX547" fmla="*/ 218966 w 19135506"/>
              <a:gd name="connsiteY547" fmla="*/ 3682161 h 3938179"/>
              <a:gd name="connsiteX548" fmla="*/ 270070 w 19135506"/>
              <a:gd name="connsiteY548" fmla="*/ 3682161 h 3938179"/>
              <a:gd name="connsiteX549" fmla="*/ 270070 w 19135506"/>
              <a:gd name="connsiteY549" fmla="*/ 3663142 h 3938179"/>
              <a:gd name="connsiteX550" fmla="*/ 298378 w 19135506"/>
              <a:gd name="connsiteY550" fmla="*/ 3663142 h 3938179"/>
              <a:gd name="connsiteX551" fmla="*/ 298378 w 19135506"/>
              <a:gd name="connsiteY551" fmla="*/ 3336569 h 3938179"/>
              <a:gd name="connsiteX552" fmla="*/ 472924 w 19135506"/>
              <a:gd name="connsiteY552" fmla="*/ 3336569 h 3938179"/>
              <a:gd name="connsiteX553" fmla="*/ 472924 w 19135506"/>
              <a:gd name="connsiteY553" fmla="*/ 3237704 h 3938179"/>
              <a:gd name="connsiteX554" fmla="*/ 509278 w 19135506"/>
              <a:gd name="connsiteY554" fmla="*/ 3237704 h 3938179"/>
              <a:gd name="connsiteX555" fmla="*/ 509278 w 19135506"/>
              <a:gd name="connsiteY555" fmla="*/ 3195575 h 3938179"/>
              <a:gd name="connsiteX556" fmla="*/ 703392 w 19135506"/>
              <a:gd name="connsiteY556" fmla="*/ 3195575 h 3938179"/>
              <a:gd name="connsiteX557" fmla="*/ 703392 w 19135506"/>
              <a:gd name="connsiteY557" fmla="*/ 3237704 h 3938179"/>
              <a:gd name="connsiteX558" fmla="*/ 767858 w 19135506"/>
              <a:gd name="connsiteY558" fmla="*/ 3237704 h 3938179"/>
              <a:gd name="connsiteX559" fmla="*/ 767858 w 19135506"/>
              <a:gd name="connsiteY559" fmla="*/ 3377495 h 3938179"/>
              <a:gd name="connsiteX560" fmla="*/ 897392 w 19135506"/>
              <a:gd name="connsiteY560" fmla="*/ 3377495 h 3938179"/>
              <a:gd name="connsiteX561" fmla="*/ 897392 w 19135506"/>
              <a:gd name="connsiteY561" fmla="*/ 2990139 h 3938179"/>
              <a:gd name="connsiteX562" fmla="*/ 1027946 w 19135506"/>
              <a:gd name="connsiteY562" fmla="*/ 2990139 h 3938179"/>
              <a:gd name="connsiteX563" fmla="*/ 1027946 w 19135506"/>
              <a:gd name="connsiteY563" fmla="*/ 3575576 h 3938179"/>
              <a:gd name="connsiteX564" fmla="*/ 1095466 w 19135506"/>
              <a:gd name="connsiteY564" fmla="*/ 3575576 h 3938179"/>
              <a:gd name="connsiteX565" fmla="*/ 1095466 w 19135506"/>
              <a:gd name="connsiteY565" fmla="*/ 3611282 h 3938179"/>
              <a:gd name="connsiteX566" fmla="*/ 1125004 w 19135506"/>
              <a:gd name="connsiteY566" fmla="*/ 3611282 h 3938179"/>
              <a:gd name="connsiteX567" fmla="*/ 1125004 w 19135506"/>
              <a:gd name="connsiteY567" fmla="*/ 3644124 h 3938179"/>
              <a:gd name="connsiteX568" fmla="*/ 1147590 w 19135506"/>
              <a:gd name="connsiteY568" fmla="*/ 3644124 h 3938179"/>
              <a:gd name="connsiteX569" fmla="*/ 1147590 w 19135506"/>
              <a:gd name="connsiteY569" fmla="*/ 3701489 h 3938179"/>
              <a:gd name="connsiteX570" fmla="*/ 1290688 w 19135506"/>
              <a:gd name="connsiteY570" fmla="*/ 3701489 h 3938179"/>
              <a:gd name="connsiteX571" fmla="*/ 1290688 w 19135506"/>
              <a:gd name="connsiteY571" fmla="*/ 3731691 h 3938179"/>
              <a:gd name="connsiteX572" fmla="*/ 1321558 w 19135506"/>
              <a:gd name="connsiteY572" fmla="*/ 3731691 h 3938179"/>
              <a:gd name="connsiteX573" fmla="*/ 1321558 w 19135506"/>
              <a:gd name="connsiteY573" fmla="*/ 3599445 h 3938179"/>
              <a:gd name="connsiteX574" fmla="*/ 1394134 w 19135506"/>
              <a:gd name="connsiteY574" fmla="*/ 3599445 h 3938179"/>
              <a:gd name="connsiteX575" fmla="*/ 1394134 w 19135506"/>
              <a:gd name="connsiteY575" fmla="*/ 3397510 h 3938179"/>
              <a:gd name="connsiteX576" fmla="*/ 1448694 w 19135506"/>
              <a:gd name="connsiteY576" fmla="*/ 3397510 h 3938179"/>
              <a:gd name="connsiteX577" fmla="*/ 1448694 w 19135506"/>
              <a:gd name="connsiteY577" fmla="*/ 3225098 h 3938179"/>
              <a:gd name="connsiteX578" fmla="*/ 1548610 w 19135506"/>
              <a:gd name="connsiteY578" fmla="*/ 3225098 h 3938179"/>
              <a:gd name="connsiteX579" fmla="*/ 1548610 w 19135506"/>
              <a:gd name="connsiteY579" fmla="*/ 3170941 h 3938179"/>
              <a:gd name="connsiteX580" fmla="*/ 1630479 w 19135506"/>
              <a:gd name="connsiteY580" fmla="*/ 3170941 h 3938179"/>
              <a:gd name="connsiteX581" fmla="*/ 1630479 w 19135506"/>
              <a:gd name="connsiteY581" fmla="*/ 2936559 h 3938179"/>
              <a:gd name="connsiteX582" fmla="*/ 1648479 w 19135506"/>
              <a:gd name="connsiteY582" fmla="*/ 2918559 h 3938179"/>
              <a:gd name="connsiteX583" fmla="*/ 1666480 w 19135506"/>
              <a:gd name="connsiteY583" fmla="*/ 2936559 h 3938179"/>
              <a:gd name="connsiteX584" fmla="*/ 1666480 w 19135506"/>
              <a:gd name="connsiteY584" fmla="*/ 3170941 h 3938179"/>
              <a:gd name="connsiteX585" fmla="*/ 1740672 w 19135506"/>
              <a:gd name="connsiteY585" fmla="*/ 3170941 h 3938179"/>
              <a:gd name="connsiteX586" fmla="*/ 1740672 w 19135506"/>
              <a:gd name="connsiteY586" fmla="*/ 3225098 h 3938179"/>
              <a:gd name="connsiteX587" fmla="*/ 1851694 w 19135506"/>
              <a:gd name="connsiteY587" fmla="*/ 3225098 h 3938179"/>
              <a:gd name="connsiteX588" fmla="*/ 1851694 w 19135506"/>
              <a:gd name="connsiteY588" fmla="*/ 3386903 h 3938179"/>
              <a:gd name="connsiteX589" fmla="*/ 1906488 w 19135506"/>
              <a:gd name="connsiteY589" fmla="*/ 3386903 h 3938179"/>
              <a:gd name="connsiteX590" fmla="*/ 1906488 w 19135506"/>
              <a:gd name="connsiteY590" fmla="*/ 3633086 h 3938179"/>
              <a:gd name="connsiteX591" fmla="*/ 2073761 w 19135506"/>
              <a:gd name="connsiteY591" fmla="*/ 3633086 h 3938179"/>
              <a:gd name="connsiteX592" fmla="*/ 2073761 w 19135506"/>
              <a:gd name="connsiteY592" fmla="*/ 3386903 h 3938179"/>
              <a:gd name="connsiteX593" fmla="*/ 2161096 w 19135506"/>
              <a:gd name="connsiteY593" fmla="*/ 3386903 h 3938179"/>
              <a:gd name="connsiteX594" fmla="*/ 2161096 w 19135506"/>
              <a:gd name="connsiteY594" fmla="*/ 2979754 h 3938179"/>
              <a:gd name="connsiteX595" fmla="*/ 2198366 w 19135506"/>
              <a:gd name="connsiteY595" fmla="*/ 2979754 h 3938179"/>
              <a:gd name="connsiteX596" fmla="*/ 2198366 w 19135506"/>
              <a:gd name="connsiteY596" fmla="*/ 2947993 h 3938179"/>
              <a:gd name="connsiteX597" fmla="*/ 2233244 w 19135506"/>
              <a:gd name="connsiteY597" fmla="*/ 2947993 h 3938179"/>
              <a:gd name="connsiteX598" fmla="*/ 2233244 w 19135506"/>
              <a:gd name="connsiteY598" fmla="*/ 2918697 h 3938179"/>
              <a:gd name="connsiteX599" fmla="*/ 2268122 w 19135506"/>
              <a:gd name="connsiteY599" fmla="*/ 2918697 h 3938179"/>
              <a:gd name="connsiteX600" fmla="*/ 2268122 w 19135506"/>
              <a:gd name="connsiteY600" fmla="*/ 2886270 h 3938179"/>
              <a:gd name="connsiteX601" fmla="*/ 2296248 w 19135506"/>
              <a:gd name="connsiteY601" fmla="*/ 2886270 h 3938179"/>
              <a:gd name="connsiteX602" fmla="*/ 2296248 w 19135506"/>
              <a:gd name="connsiteY602" fmla="*/ 2858057 h 3938179"/>
              <a:gd name="connsiteX603" fmla="*/ 2328937 w 19135506"/>
              <a:gd name="connsiteY603" fmla="*/ 2858057 h 3938179"/>
              <a:gd name="connsiteX604" fmla="*/ 2328937 w 19135506"/>
              <a:gd name="connsiteY604" fmla="*/ 2817595 h 3938179"/>
              <a:gd name="connsiteX605" fmla="*/ 2596325 w 19135506"/>
              <a:gd name="connsiteY605" fmla="*/ 2817595 h 3938179"/>
              <a:gd name="connsiteX606" fmla="*/ 2596325 w 19135506"/>
              <a:gd name="connsiteY606" fmla="*/ 3352789 h 3938179"/>
              <a:gd name="connsiteX607" fmla="*/ 2680818 w 19135506"/>
              <a:gd name="connsiteY607" fmla="*/ 3352789 h 3938179"/>
              <a:gd name="connsiteX608" fmla="*/ 2680818 w 19135506"/>
              <a:gd name="connsiteY608" fmla="*/ 3189832 h 3938179"/>
              <a:gd name="connsiteX609" fmla="*/ 2738489 w 19135506"/>
              <a:gd name="connsiteY609" fmla="*/ 3189832 h 3938179"/>
              <a:gd name="connsiteX610" fmla="*/ 2738489 w 19135506"/>
              <a:gd name="connsiteY610" fmla="*/ 3170246 h 3938179"/>
              <a:gd name="connsiteX611" fmla="*/ 2765199 w 19135506"/>
              <a:gd name="connsiteY611" fmla="*/ 3170246 h 3938179"/>
              <a:gd name="connsiteX612" fmla="*/ 2765199 w 19135506"/>
              <a:gd name="connsiteY612" fmla="*/ 2956971 h 3938179"/>
              <a:gd name="connsiteX613" fmla="*/ 2796882 w 19135506"/>
              <a:gd name="connsiteY613" fmla="*/ 2956971 h 3938179"/>
              <a:gd name="connsiteX614" fmla="*/ 2796882 w 19135506"/>
              <a:gd name="connsiteY614" fmla="*/ 2918697 h 3938179"/>
              <a:gd name="connsiteX615" fmla="*/ 2830031 w 19135506"/>
              <a:gd name="connsiteY615" fmla="*/ 2918697 h 3938179"/>
              <a:gd name="connsiteX616" fmla="*/ 2830031 w 19135506"/>
              <a:gd name="connsiteY616" fmla="*/ 2823411 h 3938179"/>
              <a:gd name="connsiteX617" fmla="*/ 2852336 w 19135506"/>
              <a:gd name="connsiteY617" fmla="*/ 2823411 h 3938179"/>
              <a:gd name="connsiteX618" fmla="*/ 2852336 w 19135506"/>
              <a:gd name="connsiteY618" fmla="*/ 2661462 h 3938179"/>
              <a:gd name="connsiteX619" fmla="*/ 2953855 w 19135506"/>
              <a:gd name="connsiteY619" fmla="*/ 2661462 h 3938179"/>
              <a:gd name="connsiteX620" fmla="*/ 2953855 w 19135506"/>
              <a:gd name="connsiteY620" fmla="*/ 2466961 h 3938179"/>
              <a:gd name="connsiteX621" fmla="*/ 2986480 w 19135506"/>
              <a:gd name="connsiteY621" fmla="*/ 2466961 h 3938179"/>
              <a:gd name="connsiteX622" fmla="*/ 2986480 w 19135506"/>
              <a:gd name="connsiteY622" fmla="*/ 2421387 h 3938179"/>
              <a:gd name="connsiteX623" fmla="*/ 3021470 w 19135506"/>
              <a:gd name="connsiteY623" fmla="*/ 2421387 h 3938179"/>
              <a:gd name="connsiteX624" fmla="*/ 3021470 w 19135506"/>
              <a:gd name="connsiteY624" fmla="*/ 2288802 h 3938179"/>
              <a:gd name="connsiteX625" fmla="*/ 3052178 w 19135506"/>
              <a:gd name="connsiteY625" fmla="*/ 2288802 h 3938179"/>
              <a:gd name="connsiteX626" fmla="*/ 3052178 w 19135506"/>
              <a:gd name="connsiteY626" fmla="*/ 2163238 h 3938179"/>
              <a:gd name="connsiteX627" fmla="*/ 3076946 w 19135506"/>
              <a:gd name="connsiteY627" fmla="*/ 2163238 h 3938179"/>
              <a:gd name="connsiteX628" fmla="*/ 3076946 w 19135506"/>
              <a:gd name="connsiteY628" fmla="*/ 2125469 h 3938179"/>
              <a:gd name="connsiteX629" fmla="*/ 3108644 w 19135506"/>
              <a:gd name="connsiteY629" fmla="*/ 2125469 h 3938179"/>
              <a:gd name="connsiteX630" fmla="*/ 3108644 w 19135506"/>
              <a:gd name="connsiteY630" fmla="*/ 2053348 h 3938179"/>
              <a:gd name="connsiteX631" fmla="*/ 3165310 w 19135506"/>
              <a:gd name="connsiteY631" fmla="*/ 2053348 h 3938179"/>
              <a:gd name="connsiteX632" fmla="*/ 3165310 w 19135506"/>
              <a:gd name="connsiteY632" fmla="*/ 1942519 h 3938179"/>
              <a:gd name="connsiteX633" fmla="*/ 3594872 w 19135506"/>
              <a:gd name="connsiteY633" fmla="*/ 1942519 h 3938179"/>
              <a:gd name="connsiteX634" fmla="*/ 3594872 w 19135506"/>
              <a:gd name="connsiteY634" fmla="*/ 2030857 h 3938179"/>
              <a:gd name="connsiteX635" fmla="*/ 3609977 w 19135506"/>
              <a:gd name="connsiteY635" fmla="*/ 2030857 h 3938179"/>
              <a:gd name="connsiteX636" fmla="*/ 3609977 w 19135506"/>
              <a:gd name="connsiteY636" fmla="*/ 2125665 h 3938179"/>
              <a:gd name="connsiteX637" fmla="*/ 3662266 w 19135506"/>
              <a:gd name="connsiteY637" fmla="*/ 2125665 h 3938179"/>
              <a:gd name="connsiteX638" fmla="*/ 3662266 w 19135506"/>
              <a:gd name="connsiteY638" fmla="*/ 2256527 h 3938179"/>
              <a:gd name="connsiteX639" fmla="*/ 3691605 w 19135506"/>
              <a:gd name="connsiteY639" fmla="*/ 2256527 h 3938179"/>
              <a:gd name="connsiteX640" fmla="*/ 3691605 w 19135506"/>
              <a:gd name="connsiteY640" fmla="*/ 2478186 h 3938179"/>
              <a:gd name="connsiteX641" fmla="*/ 3728768 w 19135506"/>
              <a:gd name="connsiteY641" fmla="*/ 2478186 h 3938179"/>
              <a:gd name="connsiteX642" fmla="*/ 3728768 w 19135506"/>
              <a:gd name="connsiteY642" fmla="*/ 2598519 h 3938179"/>
              <a:gd name="connsiteX643" fmla="*/ 3753109 w 19135506"/>
              <a:gd name="connsiteY643" fmla="*/ 2598519 h 3938179"/>
              <a:gd name="connsiteX644" fmla="*/ 3753109 w 19135506"/>
              <a:gd name="connsiteY644" fmla="*/ 2616064 h 3938179"/>
              <a:gd name="connsiteX645" fmla="*/ 3766766 w 19135506"/>
              <a:gd name="connsiteY645" fmla="*/ 2616064 h 3938179"/>
              <a:gd name="connsiteX646" fmla="*/ 3766766 w 19135506"/>
              <a:gd name="connsiteY646" fmla="*/ 2817201 h 3938179"/>
              <a:gd name="connsiteX647" fmla="*/ 3822350 w 19135506"/>
              <a:gd name="connsiteY647" fmla="*/ 2817201 h 3938179"/>
              <a:gd name="connsiteX648" fmla="*/ 3822350 w 19135506"/>
              <a:gd name="connsiteY648" fmla="*/ 2767915 h 3938179"/>
              <a:gd name="connsiteX649" fmla="*/ 3855573 w 19135506"/>
              <a:gd name="connsiteY649" fmla="*/ 2767915 h 3938179"/>
              <a:gd name="connsiteX650" fmla="*/ 3855573 w 19135506"/>
              <a:gd name="connsiteY650" fmla="*/ 2733106 h 3938179"/>
              <a:gd name="connsiteX651" fmla="*/ 3875106 w 19135506"/>
              <a:gd name="connsiteY651" fmla="*/ 2733106 h 3938179"/>
              <a:gd name="connsiteX652" fmla="*/ 3875106 w 19135506"/>
              <a:gd name="connsiteY652" fmla="*/ 2703138 h 3938179"/>
              <a:gd name="connsiteX653" fmla="*/ 3890967 w 19135506"/>
              <a:gd name="connsiteY653" fmla="*/ 2703138 h 3938179"/>
              <a:gd name="connsiteX654" fmla="*/ 3890967 w 19135506"/>
              <a:gd name="connsiteY654" fmla="*/ 2677429 h 3938179"/>
              <a:gd name="connsiteX655" fmla="*/ 3903118 w 19135506"/>
              <a:gd name="connsiteY655" fmla="*/ 2677429 h 3938179"/>
              <a:gd name="connsiteX656" fmla="*/ 3903118 w 19135506"/>
              <a:gd name="connsiteY656" fmla="*/ 2403602 h 3938179"/>
              <a:gd name="connsiteX657" fmla="*/ 3937863 w 19135506"/>
              <a:gd name="connsiteY657" fmla="*/ 2403602 h 3938179"/>
              <a:gd name="connsiteX658" fmla="*/ 3937863 w 19135506"/>
              <a:gd name="connsiteY658" fmla="*/ 2677429 h 3938179"/>
              <a:gd name="connsiteX659" fmla="*/ 3954089 w 19135506"/>
              <a:gd name="connsiteY659" fmla="*/ 2677429 h 3938179"/>
              <a:gd name="connsiteX660" fmla="*/ 3954089 w 19135506"/>
              <a:gd name="connsiteY660" fmla="*/ 2703138 h 3938179"/>
              <a:gd name="connsiteX661" fmla="*/ 3966861 w 19135506"/>
              <a:gd name="connsiteY661" fmla="*/ 2703138 h 3938179"/>
              <a:gd name="connsiteX662" fmla="*/ 3966861 w 19135506"/>
              <a:gd name="connsiteY662" fmla="*/ 2733106 h 3938179"/>
              <a:gd name="connsiteX663" fmla="*/ 3966861 w 19135506"/>
              <a:gd name="connsiteY663" fmla="*/ 2733106 h 3938179"/>
              <a:gd name="connsiteX664" fmla="*/ 3966861 w 19135506"/>
              <a:gd name="connsiteY664" fmla="*/ 2743222 h 3938179"/>
              <a:gd name="connsiteX665" fmla="*/ 4012600 w 19135506"/>
              <a:gd name="connsiteY665" fmla="*/ 2743222 h 3938179"/>
              <a:gd name="connsiteX666" fmla="*/ 4012600 w 19135506"/>
              <a:gd name="connsiteY666" fmla="*/ 2792607 h 3938179"/>
              <a:gd name="connsiteX667" fmla="*/ 4034346 w 19135506"/>
              <a:gd name="connsiteY667" fmla="*/ 2792607 h 3938179"/>
              <a:gd name="connsiteX668" fmla="*/ 4034346 w 19135506"/>
              <a:gd name="connsiteY668" fmla="*/ 2830743 h 3938179"/>
              <a:gd name="connsiteX669" fmla="*/ 4058733 w 19135506"/>
              <a:gd name="connsiteY669" fmla="*/ 2830743 h 3938179"/>
              <a:gd name="connsiteX670" fmla="*/ 4058733 w 19135506"/>
              <a:gd name="connsiteY670" fmla="*/ 2845101 h 3938179"/>
              <a:gd name="connsiteX671" fmla="*/ 4070700 w 19135506"/>
              <a:gd name="connsiteY671" fmla="*/ 2845101 h 3938179"/>
              <a:gd name="connsiteX672" fmla="*/ 4070700 w 19135506"/>
              <a:gd name="connsiteY672" fmla="*/ 3239962 h 3938179"/>
              <a:gd name="connsiteX673" fmla="*/ 4146047 w 19135506"/>
              <a:gd name="connsiteY673" fmla="*/ 3239962 h 3938179"/>
              <a:gd name="connsiteX674" fmla="*/ 4146047 w 19135506"/>
              <a:gd name="connsiteY674" fmla="*/ 2831200 h 3938179"/>
              <a:gd name="connsiteX675" fmla="*/ 4175177 w 19135506"/>
              <a:gd name="connsiteY675" fmla="*/ 2831200 h 3938179"/>
              <a:gd name="connsiteX676" fmla="*/ 4175177 w 19135506"/>
              <a:gd name="connsiteY676" fmla="*/ 1346802 h 3938179"/>
              <a:gd name="connsiteX677" fmla="*/ 4189754 w 19135506"/>
              <a:gd name="connsiteY677" fmla="*/ 1346802 h 3938179"/>
              <a:gd name="connsiteX678" fmla="*/ 4189754 w 19135506"/>
              <a:gd name="connsiteY678" fmla="*/ 1321303 h 3938179"/>
              <a:gd name="connsiteX679" fmla="*/ 4210214 w 19135506"/>
              <a:gd name="connsiteY679" fmla="*/ 1321303 h 3938179"/>
              <a:gd name="connsiteX680" fmla="*/ 4210214 w 19135506"/>
              <a:gd name="connsiteY680" fmla="*/ 1192678 h 3938179"/>
              <a:gd name="connsiteX681" fmla="*/ 4242620 w 19135506"/>
              <a:gd name="connsiteY681" fmla="*/ 1192678 h 3938179"/>
              <a:gd name="connsiteX682" fmla="*/ 4242620 w 19135506"/>
              <a:gd name="connsiteY682" fmla="*/ 1161432 h 3938179"/>
              <a:gd name="connsiteX683" fmla="*/ 4271097 w 19135506"/>
              <a:gd name="connsiteY683" fmla="*/ 1161432 h 3938179"/>
              <a:gd name="connsiteX684" fmla="*/ 4271097 w 19135506"/>
              <a:gd name="connsiteY684" fmla="*/ 1133696 h 3938179"/>
              <a:gd name="connsiteX685" fmla="*/ 4481158 w 19135506"/>
              <a:gd name="connsiteY685" fmla="*/ 1133696 h 3938179"/>
              <a:gd name="connsiteX686" fmla="*/ 4481158 w 19135506"/>
              <a:gd name="connsiteY686" fmla="*/ 1161432 h 3938179"/>
              <a:gd name="connsiteX687" fmla="*/ 4512917 w 19135506"/>
              <a:gd name="connsiteY687" fmla="*/ 1161432 h 3938179"/>
              <a:gd name="connsiteX688" fmla="*/ 4512917 w 19135506"/>
              <a:gd name="connsiteY688" fmla="*/ 1192678 h 3938179"/>
              <a:gd name="connsiteX689" fmla="*/ 4512917 w 19135506"/>
              <a:gd name="connsiteY689" fmla="*/ 1321303 h 3938179"/>
              <a:gd name="connsiteX690" fmla="*/ 4537898 w 19135506"/>
              <a:gd name="connsiteY690" fmla="*/ 1321303 h 3938179"/>
              <a:gd name="connsiteX691" fmla="*/ 4537898 w 19135506"/>
              <a:gd name="connsiteY691" fmla="*/ 1346802 h 3938179"/>
              <a:gd name="connsiteX692" fmla="*/ 4543915 w 19135506"/>
              <a:gd name="connsiteY692" fmla="*/ 1346802 h 3938179"/>
              <a:gd name="connsiteX693" fmla="*/ 4543915 w 19135506"/>
              <a:gd name="connsiteY693" fmla="*/ 2322233 h 3938179"/>
              <a:gd name="connsiteX694" fmla="*/ 4577684 w 19135506"/>
              <a:gd name="connsiteY694" fmla="*/ 2322233 h 3938179"/>
              <a:gd name="connsiteX695" fmla="*/ 4577684 w 19135506"/>
              <a:gd name="connsiteY695" fmla="*/ 2308200 h 3938179"/>
              <a:gd name="connsiteX696" fmla="*/ 4606692 w 19135506"/>
              <a:gd name="connsiteY696" fmla="*/ 2308200 h 3938179"/>
              <a:gd name="connsiteX697" fmla="*/ 4606692 w 19135506"/>
              <a:gd name="connsiteY697" fmla="*/ 2277578 h 3938179"/>
              <a:gd name="connsiteX698" fmla="*/ 4617599 w 19135506"/>
              <a:gd name="connsiteY698" fmla="*/ 2277578 h 3938179"/>
              <a:gd name="connsiteX699" fmla="*/ 4617599 w 19135506"/>
              <a:gd name="connsiteY699" fmla="*/ 2253305 h 3938179"/>
              <a:gd name="connsiteX700" fmla="*/ 4763727 w 19135506"/>
              <a:gd name="connsiteY700" fmla="*/ 2253305 h 3938179"/>
              <a:gd name="connsiteX701" fmla="*/ 4763727 w 19135506"/>
              <a:gd name="connsiteY701" fmla="*/ 2277578 h 3938179"/>
              <a:gd name="connsiteX702" fmla="*/ 4779340 w 19135506"/>
              <a:gd name="connsiteY702" fmla="*/ 2277578 h 3938179"/>
              <a:gd name="connsiteX703" fmla="*/ 4779340 w 19135506"/>
              <a:gd name="connsiteY703" fmla="*/ 2308200 h 3938179"/>
              <a:gd name="connsiteX704" fmla="*/ 4795642 w 19135506"/>
              <a:gd name="connsiteY704" fmla="*/ 2308200 h 3938179"/>
              <a:gd name="connsiteX705" fmla="*/ 4795642 w 19135506"/>
              <a:gd name="connsiteY705" fmla="*/ 2334628 h 3938179"/>
              <a:gd name="connsiteX706" fmla="*/ 4829119 w 19135506"/>
              <a:gd name="connsiteY706" fmla="*/ 2334628 h 3938179"/>
              <a:gd name="connsiteX707" fmla="*/ 4829119 w 19135506"/>
              <a:gd name="connsiteY707" fmla="*/ 2365249 h 3938179"/>
              <a:gd name="connsiteX708" fmla="*/ 4856537 w 19135506"/>
              <a:gd name="connsiteY708" fmla="*/ 2365249 h 3938179"/>
              <a:gd name="connsiteX709" fmla="*/ 4856537 w 19135506"/>
              <a:gd name="connsiteY709" fmla="*/ 2393325 h 3938179"/>
              <a:gd name="connsiteX710" fmla="*/ 4887082 w 19135506"/>
              <a:gd name="connsiteY710" fmla="*/ 2393325 h 3938179"/>
              <a:gd name="connsiteX711" fmla="*/ 4887082 w 19135506"/>
              <a:gd name="connsiteY711" fmla="*/ 2417142 h 3938179"/>
              <a:gd name="connsiteX712" fmla="*/ 4917879 w 19135506"/>
              <a:gd name="connsiteY712" fmla="*/ 2417142 h 3938179"/>
              <a:gd name="connsiteX713" fmla="*/ 4917879 w 19135506"/>
              <a:gd name="connsiteY713" fmla="*/ 2703138 h 3938179"/>
              <a:gd name="connsiteX714" fmla="*/ 4965337 w 19135506"/>
              <a:gd name="connsiteY714" fmla="*/ 2703138 h 3938179"/>
              <a:gd name="connsiteX715" fmla="*/ 4965337 w 19135506"/>
              <a:gd name="connsiteY715" fmla="*/ 2721322 h 3938179"/>
              <a:gd name="connsiteX716" fmla="*/ 4982610 w 19135506"/>
              <a:gd name="connsiteY716" fmla="*/ 2721322 h 3938179"/>
              <a:gd name="connsiteX717" fmla="*/ 4982610 w 19135506"/>
              <a:gd name="connsiteY717" fmla="*/ 2691860 h 3938179"/>
              <a:gd name="connsiteX718" fmla="*/ 5021150 w 19135506"/>
              <a:gd name="connsiteY718" fmla="*/ 2691860 h 3938179"/>
              <a:gd name="connsiteX719" fmla="*/ 5021150 w 19135506"/>
              <a:gd name="connsiteY719" fmla="*/ 2666115 h 3938179"/>
              <a:gd name="connsiteX720" fmla="*/ 5091299 w 19135506"/>
              <a:gd name="connsiteY720" fmla="*/ 2666115 h 3938179"/>
              <a:gd name="connsiteX721" fmla="*/ 5091299 w 19135506"/>
              <a:gd name="connsiteY721" fmla="*/ 2297834 h 3938179"/>
              <a:gd name="connsiteX722" fmla="*/ 5115634 w 19135506"/>
              <a:gd name="connsiteY722" fmla="*/ 2297834 h 3938179"/>
              <a:gd name="connsiteX723" fmla="*/ 5115634 w 19135506"/>
              <a:gd name="connsiteY723" fmla="*/ 2263868 h 3938179"/>
              <a:gd name="connsiteX724" fmla="*/ 5139244 w 19135506"/>
              <a:gd name="connsiteY724" fmla="*/ 2263868 h 3938179"/>
              <a:gd name="connsiteX725" fmla="*/ 5139244 w 19135506"/>
              <a:gd name="connsiteY725" fmla="*/ 2229384 h 3938179"/>
              <a:gd name="connsiteX726" fmla="*/ 5371495 w 19135506"/>
              <a:gd name="connsiteY726" fmla="*/ 2229384 h 3938179"/>
              <a:gd name="connsiteX727" fmla="*/ 5371495 w 19135506"/>
              <a:gd name="connsiteY727" fmla="*/ 2263868 h 3938179"/>
              <a:gd name="connsiteX728" fmla="*/ 5415025 w 19135506"/>
              <a:gd name="connsiteY728" fmla="*/ 2263868 h 3938179"/>
              <a:gd name="connsiteX729" fmla="*/ 5415025 w 19135506"/>
              <a:gd name="connsiteY729" fmla="*/ 2297834 h 3938179"/>
              <a:gd name="connsiteX730" fmla="*/ 5421963 w 19135506"/>
              <a:gd name="connsiteY730" fmla="*/ 2297834 h 3938179"/>
              <a:gd name="connsiteX731" fmla="*/ 5421963 w 19135506"/>
              <a:gd name="connsiteY731" fmla="*/ 2629525 h 3938179"/>
              <a:gd name="connsiteX732" fmla="*/ 5487247 w 19135506"/>
              <a:gd name="connsiteY732" fmla="*/ 2629525 h 3938179"/>
              <a:gd name="connsiteX733" fmla="*/ 5487247 w 19135506"/>
              <a:gd name="connsiteY733" fmla="*/ 2417142 h 3938179"/>
              <a:gd name="connsiteX734" fmla="*/ 5514081 w 19135506"/>
              <a:gd name="connsiteY734" fmla="*/ 2417142 h 3938179"/>
              <a:gd name="connsiteX735" fmla="*/ 5514081 w 19135506"/>
              <a:gd name="connsiteY735" fmla="*/ 2392707 h 3938179"/>
              <a:gd name="connsiteX736" fmla="*/ 5531964 w 19135506"/>
              <a:gd name="connsiteY736" fmla="*/ 2392707 h 3938179"/>
              <a:gd name="connsiteX737" fmla="*/ 5531964 w 19135506"/>
              <a:gd name="connsiteY737" fmla="*/ 2297834 h 3938179"/>
              <a:gd name="connsiteX738" fmla="*/ 5561409 w 19135506"/>
              <a:gd name="connsiteY738" fmla="*/ 2297834 h 3938179"/>
              <a:gd name="connsiteX739" fmla="*/ 5561409 w 19135506"/>
              <a:gd name="connsiteY739" fmla="*/ 2265591 h 3938179"/>
              <a:gd name="connsiteX740" fmla="*/ 5584747 w 19135506"/>
              <a:gd name="connsiteY740" fmla="*/ 2265591 h 3938179"/>
              <a:gd name="connsiteX741" fmla="*/ 5584747 w 19135506"/>
              <a:gd name="connsiteY741" fmla="*/ 2229384 h 3938179"/>
              <a:gd name="connsiteX742" fmla="*/ 5598837 w 19135506"/>
              <a:gd name="connsiteY742" fmla="*/ 2229384 h 3938179"/>
              <a:gd name="connsiteX743" fmla="*/ 5598837 w 19135506"/>
              <a:gd name="connsiteY743" fmla="*/ 2215638 h 3938179"/>
              <a:gd name="connsiteX744" fmla="*/ 5713068 w 19135506"/>
              <a:gd name="connsiteY744" fmla="*/ 2215638 h 3938179"/>
              <a:gd name="connsiteX745" fmla="*/ 5713068 w 19135506"/>
              <a:gd name="connsiteY745" fmla="*/ 2229384 h 3938179"/>
              <a:gd name="connsiteX746" fmla="*/ 5728379 w 19135506"/>
              <a:gd name="connsiteY746" fmla="*/ 2229384 h 3938179"/>
              <a:gd name="connsiteX747" fmla="*/ 5728379 w 19135506"/>
              <a:gd name="connsiteY747" fmla="*/ 2265591 h 3938179"/>
              <a:gd name="connsiteX748" fmla="*/ 5764218 w 19135506"/>
              <a:gd name="connsiteY748" fmla="*/ 2265591 h 3938179"/>
              <a:gd name="connsiteX749" fmla="*/ 5764218 w 19135506"/>
              <a:gd name="connsiteY749" fmla="*/ 2289617 h 3938179"/>
              <a:gd name="connsiteX750" fmla="*/ 5806440 w 19135506"/>
              <a:gd name="connsiteY750" fmla="*/ 2289617 h 3938179"/>
              <a:gd name="connsiteX751" fmla="*/ 5806440 w 19135506"/>
              <a:gd name="connsiteY751" fmla="*/ 2412898 h 3938179"/>
              <a:gd name="connsiteX752" fmla="*/ 5886798 w 19135506"/>
              <a:gd name="connsiteY752" fmla="*/ 2412898 h 3938179"/>
              <a:gd name="connsiteX753" fmla="*/ 5886798 w 19135506"/>
              <a:gd name="connsiteY753" fmla="*/ 2541665 h 3938179"/>
              <a:gd name="connsiteX754" fmla="*/ 6091473 w 19135506"/>
              <a:gd name="connsiteY754" fmla="*/ 2541665 h 3938179"/>
              <a:gd name="connsiteX755" fmla="*/ 6091473 w 19135506"/>
              <a:gd name="connsiteY755" fmla="*/ 1131782 h 3938179"/>
              <a:gd name="connsiteX756" fmla="*/ 6103789 w 19135506"/>
              <a:gd name="connsiteY756" fmla="*/ 1131782 h 3938179"/>
              <a:gd name="connsiteX757" fmla="*/ 6103789 w 19135506"/>
              <a:gd name="connsiteY757" fmla="*/ 1112765 h 3938179"/>
              <a:gd name="connsiteX758" fmla="*/ 6130034 w 19135506"/>
              <a:gd name="connsiteY758" fmla="*/ 1112765 h 3938179"/>
              <a:gd name="connsiteX759" fmla="*/ 6130034 w 19135506"/>
              <a:gd name="connsiteY759" fmla="*/ 818313 h 3938179"/>
              <a:gd name="connsiteX760" fmla="*/ 6173002 w 19135506"/>
              <a:gd name="connsiteY760" fmla="*/ 818313 h 3938179"/>
              <a:gd name="connsiteX761" fmla="*/ 6173002 w 19135506"/>
              <a:gd name="connsiteY761" fmla="*/ 667492 h 3938179"/>
              <a:gd name="connsiteX762" fmla="*/ 6191843 w 19135506"/>
              <a:gd name="connsiteY762" fmla="*/ 667492 h 3938179"/>
              <a:gd name="connsiteX763" fmla="*/ 6191843 w 19135506"/>
              <a:gd name="connsiteY763" fmla="*/ 648473 h 3938179"/>
              <a:gd name="connsiteX764" fmla="*/ 6210684 w 19135506"/>
              <a:gd name="connsiteY764" fmla="*/ 648473 h 3938179"/>
              <a:gd name="connsiteX765" fmla="*/ 6210684 w 19135506"/>
              <a:gd name="connsiteY765" fmla="*/ 410662 h 3938179"/>
              <a:gd name="connsiteX766" fmla="*/ 6240758 w 19135506"/>
              <a:gd name="connsiteY766" fmla="*/ 410662 h 3938179"/>
              <a:gd name="connsiteX767" fmla="*/ 6240758 w 19135506"/>
              <a:gd name="connsiteY767" fmla="*/ 384400 h 3938179"/>
              <a:gd name="connsiteX768" fmla="*/ 6266394 w 19135506"/>
              <a:gd name="connsiteY768" fmla="*/ 384400 h 3938179"/>
              <a:gd name="connsiteX769" fmla="*/ 6266394 w 19135506"/>
              <a:gd name="connsiteY769" fmla="*/ 355114 h 3938179"/>
              <a:gd name="connsiteX770" fmla="*/ 6288503 w 19135506"/>
              <a:gd name="connsiteY770" fmla="*/ 355114 h 3938179"/>
              <a:gd name="connsiteX771" fmla="*/ 6288503 w 19135506"/>
              <a:gd name="connsiteY771" fmla="*/ 339400 h 3938179"/>
              <a:gd name="connsiteX772" fmla="*/ 6303950 w 19135506"/>
              <a:gd name="connsiteY772" fmla="*/ 339400 h 3938179"/>
              <a:gd name="connsiteX773" fmla="*/ 6303950 w 19135506"/>
              <a:gd name="connsiteY773" fmla="*/ 316483 h 3938179"/>
              <a:gd name="connsiteX774" fmla="*/ 6319584 w 19135506"/>
              <a:gd name="connsiteY774" fmla="*/ 316483 h 393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Lst>
            <a:rect l="l" t="t" r="r" b="b"/>
            <a:pathLst>
              <a:path w="19135506" h="3938179">
                <a:moveTo>
                  <a:pt x="6319584" y="0"/>
                </a:moveTo>
                <a:lnTo>
                  <a:pt x="6354329" y="0"/>
                </a:lnTo>
                <a:lnTo>
                  <a:pt x="6354329" y="316483"/>
                </a:lnTo>
                <a:lnTo>
                  <a:pt x="6369961" y="316483"/>
                </a:lnTo>
                <a:lnTo>
                  <a:pt x="6369961" y="339400"/>
                </a:lnTo>
                <a:lnTo>
                  <a:pt x="6385783" y="339400"/>
                </a:lnTo>
                <a:lnTo>
                  <a:pt x="6385783" y="355114"/>
                </a:lnTo>
                <a:lnTo>
                  <a:pt x="6401890" y="355114"/>
                </a:lnTo>
                <a:lnTo>
                  <a:pt x="6401890" y="384400"/>
                </a:lnTo>
                <a:lnTo>
                  <a:pt x="6432022" y="384400"/>
                </a:lnTo>
                <a:lnTo>
                  <a:pt x="6432022" y="410662"/>
                </a:lnTo>
                <a:lnTo>
                  <a:pt x="6460211" y="410662"/>
                </a:lnTo>
                <a:lnTo>
                  <a:pt x="6460211" y="648473"/>
                </a:lnTo>
                <a:lnTo>
                  <a:pt x="6515492" y="648473"/>
                </a:lnTo>
                <a:lnTo>
                  <a:pt x="6515492" y="667492"/>
                </a:lnTo>
                <a:lnTo>
                  <a:pt x="6534331" y="667492"/>
                </a:lnTo>
                <a:lnTo>
                  <a:pt x="6534331" y="818313"/>
                </a:lnTo>
                <a:lnTo>
                  <a:pt x="6564496" y="818313"/>
                </a:lnTo>
                <a:lnTo>
                  <a:pt x="6564496" y="1099760"/>
                </a:lnTo>
                <a:lnTo>
                  <a:pt x="6589473" y="1099760"/>
                </a:lnTo>
                <a:lnTo>
                  <a:pt x="6589473" y="1065371"/>
                </a:lnTo>
                <a:lnTo>
                  <a:pt x="6622386" y="1065371"/>
                </a:lnTo>
                <a:lnTo>
                  <a:pt x="6622386" y="1033136"/>
                </a:lnTo>
                <a:lnTo>
                  <a:pt x="6654607" y="1033136"/>
                </a:lnTo>
                <a:lnTo>
                  <a:pt x="6654607" y="998898"/>
                </a:lnTo>
                <a:lnTo>
                  <a:pt x="6680488" y="998898"/>
                </a:lnTo>
                <a:lnTo>
                  <a:pt x="6680488" y="977694"/>
                </a:lnTo>
                <a:lnTo>
                  <a:pt x="6701683" y="977694"/>
                </a:lnTo>
                <a:lnTo>
                  <a:pt x="6701683" y="927363"/>
                </a:lnTo>
                <a:lnTo>
                  <a:pt x="6718882" y="927363"/>
                </a:lnTo>
                <a:lnTo>
                  <a:pt x="6718882" y="739185"/>
                </a:lnTo>
                <a:lnTo>
                  <a:pt x="6757099" y="739185"/>
                </a:lnTo>
                <a:lnTo>
                  <a:pt x="6757099" y="927363"/>
                </a:lnTo>
                <a:lnTo>
                  <a:pt x="6764219" y="927363"/>
                </a:lnTo>
                <a:lnTo>
                  <a:pt x="6764219" y="977694"/>
                </a:lnTo>
                <a:lnTo>
                  <a:pt x="6791055" y="977694"/>
                </a:lnTo>
                <a:lnTo>
                  <a:pt x="6791055" y="1025880"/>
                </a:lnTo>
                <a:lnTo>
                  <a:pt x="6806253" y="1025880"/>
                </a:lnTo>
                <a:lnTo>
                  <a:pt x="6806253" y="1049254"/>
                </a:lnTo>
                <a:lnTo>
                  <a:pt x="6819501" y="1049254"/>
                </a:lnTo>
                <a:lnTo>
                  <a:pt x="6819501" y="1092459"/>
                </a:lnTo>
                <a:lnTo>
                  <a:pt x="6839583" y="1092459"/>
                </a:lnTo>
                <a:lnTo>
                  <a:pt x="6839583" y="1126848"/>
                </a:lnTo>
                <a:lnTo>
                  <a:pt x="6859609" y="1126848"/>
                </a:lnTo>
                <a:lnTo>
                  <a:pt x="6859609" y="1163504"/>
                </a:lnTo>
                <a:lnTo>
                  <a:pt x="6870111" y="1163504"/>
                </a:lnTo>
                <a:lnTo>
                  <a:pt x="6870111" y="1193472"/>
                </a:lnTo>
                <a:lnTo>
                  <a:pt x="6886710" y="1193472"/>
                </a:lnTo>
                <a:lnTo>
                  <a:pt x="6886710" y="1241070"/>
                </a:lnTo>
                <a:lnTo>
                  <a:pt x="6916818" y="1241070"/>
                </a:lnTo>
                <a:lnTo>
                  <a:pt x="6916818" y="1288668"/>
                </a:lnTo>
                <a:lnTo>
                  <a:pt x="6960129" y="1288668"/>
                </a:lnTo>
                <a:lnTo>
                  <a:pt x="6960129" y="1886191"/>
                </a:lnTo>
                <a:lnTo>
                  <a:pt x="6989671" y="1886191"/>
                </a:lnTo>
                <a:lnTo>
                  <a:pt x="6989671" y="1920580"/>
                </a:lnTo>
                <a:lnTo>
                  <a:pt x="7012253" y="1920580"/>
                </a:lnTo>
                <a:lnTo>
                  <a:pt x="7012253" y="1981768"/>
                </a:lnTo>
                <a:lnTo>
                  <a:pt x="7029883" y="1981768"/>
                </a:lnTo>
                <a:lnTo>
                  <a:pt x="7029883" y="2075133"/>
                </a:lnTo>
                <a:lnTo>
                  <a:pt x="7046855" y="2075133"/>
                </a:lnTo>
                <a:lnTo>
                  <a:pt x="7046855" y="2513674"/>
                </a:lnTo>
                <a:lnTo>
                  <a:pt x="7097072" y="2513674"/>
                </a:lnTo>
                <a:lnTo>
                  <a:pt x="7097072" y="2455847"/>
                </a:lnTo>
                <a:lnTo>
                  <a:pt x="7123518" y="2455847"/>
                </a:lnTo>
                <a:lnTo>
                  <a:pt x="7123518" y="2387208"/>
                </a:lnTo>
                <a:lnTo>
                  <a:pt x="7152441" y="2387208"/>
                </a:lnTo>
                <a:lnTo>
                  <a:pt x="7152441" y="2313179"/>
                </a:lnTo>
                <a:lnTo>
                  <a:pt x="7169286" y="2313179"/>
                </a:lnTo>
                <a:lnTo>
                  <a:pt x="7169286" y="2283792"/>
                </a:lnTo>
                <a:lnTo>
                  <a:pt x="7186283" y="2283792"/>
                </a:lnTo>
                <a:lnTo>
                  <a:pt x="7186283" y="2251411"/>
                </a:lnTo>
                <a:lnTo>
                  <a:pt x="7203653" y="2251411"/>
                </a:lnTo>
                <a:lnTo>
                  <a:pt x="7203653" y="2283792"/>
                </a:lnTo>
                <a:lnTo>
                  <a:pt x="7220650" y="2283792"/>
                </a:lnTo>
                <a:lnTo>
                  <a:pt x="7220650" y="2313179"/>
                </a:lnTo>
                <a:lnTo>
                  <a:pt x="7235034" y="2313179"/>
                </a:lnTo>
                <a:lnTo>
                  <a:pt x="7235034" y="2345559"/>
                </a:lnTo>
                <a:lnTo>
                  <a:pt x="7267664" y="2345559"/>
                </a:lnTo>
                <a:lnTo>
                  <a:pt x="7267664" y="2407034"/>
                </a:lnTo>
                <a:lnTo>
                  <a:pt x="7301127" y="2407034"/>
                </a:lnTo>
                <a:lnTo>
                  <a:pt x="7301127" y="2467288"/>
                </a:lnTo>
                <a:lnTo>
                  <a:pt x="7330066" y="2467288"/>
                </a:lnTo>
                <a:lnTo>
                  <a:pt x="7330066" y="2525471"/>
                </a:lnTo>
                <a:lnTo>
                  <a:pt x="7366102" y="2525471"/>
                </a:lnTo>
                <a:lnTo>
                  <a:pt x="7366102" y="2577376"/>
                </a:lnTo>
                <a:lnTo>
                  <a:pt x="7395646" y="2577376"/>
                </a:lnTo>
                <a:lnTo>
                  <a:pt x="7395646" y="2671388"/>
                </a:lnTo>
                <a:lnTo>
                  <a:pt x="7464760" y="2671388"/>
                </a:lnTo>
                <a:lnTo>
                  <a:pt x="7464760" y="2810898"/>
                </a:lnTo>
                <a:lnTo>
                  <a:pt x="7485849" y="2810898"/>
                </a:lnTo>
                <a:lnTo>
                  <a:pt x="7485849" y="2829917"/>
                </a:lnTo>
                <a:lnTo>
                  <a:pt x="7683404" y="2829917"/>
                </a:lnTo>
                <a:lnTo>
                  <a:pt x="7683404" y="2787266"/>
                </a:lnTo>
                <a:lnTo>
                  <a:pt x="7728750" y="2787266"/>
                </a:lnTo>
                <a:lnTo>
                  <a:pt x="7728750" y="2297834"/>
                </a:lnTo>
                <a:lnTo>
                  <a:pt x="7959101" y="2297834"/>
                </a:lnTo>
                <a:lnTo>
                  <a:pt x="7959101" y="2268896"/>
                </a:lnTo>
                <a:lnTo>
                  <a:pt x="7971553" y="2268896"/>
                </a:lnTo>
                <a:lnTo>
                  <a:pt x="7971553" y="2230947"/>
                </a:lnTo>
                <a:lnTo>
                  <a:pt x="8007769" y="2230947"/>
                </a:lnTo>
                <a:lnTo>
                  <a:pt x="8007769" y="2184280"/>
                </a:lnTo>
                <a:lnTo>
                  <a:pt x="8468472" y="2184280"/>
                </a:lnTo>
                <a:lnTo>
                  <a:pt x="8468472" y="2197978"/>
                </a:lnTo>
                <a:lnTo>
                  <a:pt x="8509244" y="2197978"/>
                </a:lnTo>
                <a:lnTo>
                  <a:pt x="8509244" y="2216997"/>
                </a:lnTo>
                <a:lnTo>
                  <a:pt x="8530734" y="2216997"/>
                </a:lnTo>
                <a:lnTo>
                  <a:pt x="8530734" y="2243731"/>
                </a:lnTo>
                <a:lnTo>
                  <a:pt x="8559315" y="2243731"/>
                </a:lnTo>
                <a:lnTo>
                  <a:pt x="8559315" y="2353512"/>
                </a:lnTo>
                <a:lnTo>
                  <a:pt x="8698824" y="2353512"/>
                </a:lnTo>
                <a:lnTo>
                  <a:pt x="8698824" y="2268897"/>
                </a:lnTo>
                <a:lnTo>
                  <a:pt x="8814000" y="2268897"/>
                </a:lnTo>
                <a:lnTo>
                  <a:pt x="8814000" y="2119653"/>
                </a:lnTo>
                <a:lnTo>
                  <a:pt x="9026510" y="2119653"/>
                </a:lnTo>
                <a:lnTo>
                  <a:pt x="9026510" y="2268897"/>
                </a:lnTo>
                <a:lnTo>
                  <a:pt x="9026510" y="2297835"/>
                </a:lnTo>
                <a:lnTo>
                  <a:pt x="9108806" y="2297835"/>
                </a:lnTo>
                <a:lnTo>
                  <a:pt x="9108806" y="2437606"/>
                </a:lnTo>
                <a:lnTo>
                  <a:pt x="9141686" y="2437606"/>
                </a:lnTo>
                <a:lnTo>
                  <a:pt x="9141686" y="2577377"/>
                </a:lnTo>
                <a:lnTo>
                  <a:pt x="9173913" y="2577377"/>
                </a:lnTo>
                <a:lnTo>
                  <a:pt x="9173913" y="2655211"/>
                </a:lnTo>
                <a:lnTo>
                  <a:pt x="9226037" y="2655211"/>
                </a:lnTo>
                <a:lnTo>
                  <a:pt x="9226037" y="2623327"/>
                </a:lnTo>
                <a:lnTo>
                  <a:pt x="9244019" y="2623327"/>
                </a:lnTo>
                <a:lnTo>
                  <a:pt x="9244019" y="2593935"/>
                </a:lnTo>
                <a:lnTo>
                  <a:pt x="9259890" y="2593935"/>
                </a:lnTo>
                <a:lnTo>
                  <a:pt x="9259890" y="2573651"/>
                </a:lnTo>
                <a:lnTo>
                  <a:pt x="9316232" y="2573651"/>
                </a:lnTo>
                <a:lnTo>
                  <a:pt x="9316232" y="2539103"/>
                </a:lnTo>
                <a:lnTo>
                  <a:pt x="9438547" y="2539103"/>
                </a:lnTo>
                <a:lnTo>
                  <a:pt x="9438547" y="2573651"/>
                </a:lnTo>
                <a:lnTo>
                  <a:pt x="9462881" y="2573651"/>
                </a:lnTo>
                <a:lnTo>
                  <a:pt x="9462881" y="2593598"/>
                </a:lnTo>
                <a:lnTo>
                  <a:pt x="9504779" y="2593598"/>
                </a:lnTo>
                <a:lnTo>
                  <a:pt x="9504779" y="2579547"/>
                </a:lnTo>
                <a:lnTo>
                  <a:pt x="9535775" y="2579547"/>
                </a:lnTo>
                <a:lnTo>
                  <a:pt x="9535775" y="2548438"/>
                </a:lnTo>
                <a:lnTo>
                  <a:pt x="9769854" y="2548438"/>
                </a:lnTo>
                <a:lnTo>
                  <a:pt x="9769854" y="2610542"/>
                </a:lnTo>
                <a:lnTo>
                  <a:pt x="9947684" y="2610542"/>
                </a:lnTo>
                <a:lnTo>
                  <a:pt x="9947684" y="2736611"/>
                </a:lnTo>
                <a:lnTo>
                  <a:pt x="10000832" y="2736611"/>
                </a:lnTo>
                <a:lnTo>
                  <a:pt x="10000832" y="2388321"/>
                </a:lnTo>
                <a:lnTo>
                  <a:pt x="10034600" y="2388321"/>
                </a:lnTo>
                <a:lnTo>
                  <a:pt x="10034600" y="2356755"/>
                </a:lnTo>
                <a:lnTo>
                  <a:pt x="10050084" y="2356755"/>
                </a:lnTo>
                <a:lnTo>
                  <a:pt x="10050084" y="2315516"/>
                </a:lnTo>
                <a:lnTo>
                  <a:pt x="10067327" y="2315516"/>
                </a:lnTo>
                <a:lnTo>
                  <a:pt x="10067327" y="2040937"/>
                </a:lnTo>
                <a:lnTo>
                  <a:pt x="10082395" y="2040937"/>
                </a:lnTo>
                <a:lnTo>
                  <a:pt x="10082395" y="2027316"/>
                </a:lnTo>
                <a:lnTo>
                  <a:pt x="10112025" y="2027316"/>
                </a:lnTo>
                <a:lnTo>
                  <a:pt x="10112025" y="1791012"/>
                </a:lnTo>
                <a:lnTo>
                  <a:pt x="10153717" y="1791012"/>
                </a:lnTo>
                <a:lnTo>
                  <a:pt x="10153717" y="2027316"/>
                </a:lnTo>
                <a:lnTo>
                  <a:pt x="10171076" y="2027316"/>
                </a:lnTo>
                <a:lnTo>
                  <a:pt x="10171076" y="2040937"/>
                </a:lnTo>
                <a:lnTo>
                  <a:pt x="10183415" y="2040937"/>
                </a:lnTo>
                <a:lnTo>
                  <a:pt x="10183415" y="2238405"/>
                </a:lnTo>
                <a:lnTo>
                  <a:pt x="10214311" y="2238405"/>
                </a:lnTo>
                <a:lnTo>
                  <a:pt x="10214311" y="2278506"/>
                </a:lnTo>
                <a:lnTo>
                  <a:pt x="10242721" y="2278506"/>
                </a:lnTo>
                <a:lnTo>
                  <a:pt x="10242721" y="2315516"/>
                </a:lnTo>
                <a:lnTo>
                  <a:pt x="10245675" y="2315516"/>
                </a:lnTo>
                <a:lnTo>
                  <a:pt x="10245675" y="2321757"/>
                </a:lnTo>
                <a:lnTo>
                  <a:pt x="10260855" y="2321757"/>
                </a:lnTo>
                <a:lnTo>
                  <a:pt x="10260855" y="2351382"/>
                </a:lnTo>
                <a:lnTo>
                  <a:pt x="10283960" y="2351382"/>
                </a:lnTo>
                <a:lnTo>
                  <a:pt x="10283960" y="2554305"/>
                </a:lnTo>
                <a:lnTo>
                  <a:pt x="10295558" y="2554305"/>
                </a:lnTo>
                <a:lnTo>
                  <a:pt x="10295558" y="2571391"/>
                </a:lnTo>
                <a:lnTo>
                  <a:pt x="10444133" y="2571391"/>
                </a:lnTo>
                <a:lnTo>
                  <a:pt x="10444133" y="2607108"/>
                </a:lnTo>
                <a:lnTo>
                  <a:pt x="10509734" y="2607108"/>
                </a:lnTo>
                <a:lnTo>
                  <a:pt x="10509734" y="2637020"/>
                </a:lnTo>
                <a:lnTo>
                  <a:pt x="10532929" y="2637020"/>
                </a:lnTo>
                <a:lnTo>
                  <a:pt x="10532929" y="2672886"/>
                </a:lnTo>
                <a:lnTo>
                  <a:pt x="10617532" y="2672886"/>
                </a:lnTo>
                <a:lnTo>
                  <a:pt x="10617532" y="2632774"/>
                </a:lnTo>
                <a:lnTo>
                  <a:pt x="10643128" y="2632774"/>
                </a:lnTo>
                <a:lnTo>
                  <a:pt x="10643128" y="2552816"/>
                </a:lnTo>
                <a:lnTo>
                  <a:pt x="10667686" y="2552816"/>
                </a:lnTo>
                <a:lnTo>
                  <a:pt x="10667686" y="2442411"/>
                </a:lnTo>
                <a:lnTo>
                  <a:pt x="10737430" y="2442411"/>
                </a:lnTo>
                <a:lnTo>
                  <a:pt x="10737430" y="2289074"/>
                </a:lnTo>
                <a:lnTo>
                  <a:pt x="10767088" y="2289074"/>
                </a:lnTo>
                <a:lnTo>
                  <a:pt x="10767088" y="2254766"/>
                </a:lnTo>
                <a:lnTo>
                  <a:pt x="10790857" y="2254766"/>
                </a:lnTo>
                <a:lnTo>
                  <a:pt x="10790857" y="2133566"/>
                </a:lnTo>
                <a:lnTo>
                  <a:pt x="10821011" y="2133566"/>
                </a:lnTo>
                <a:lnTo>
                  <a:pt x="10821011" y="2025610"/>
                </a:lnTo>
                <a:lnTo>
                  <a:pt x="10855220" y="2025610"/>
                </a:lnTo>
                <a:lnTo>
                  <a:pt x="10855220" y="1940783"/>
                </a:lnTo>
                <a:lnTo>
                  <a:pt x="10898250" y="1940783"/>
                </a:lnTo>
                <a:lnTo>
                  <a:pt x="10898250" y="1839684"/>
                </a:lnTo>
                <a:lnTo>
                  <a:pt x="11256137" y="1839684"/>
                </a:lnTo>
                <a:lnTo>
                  <a:pt x="11256137" y="1940992"/>
                </a:lnTo>
                <a:lnTo>
                  <a:pt x="11288268" y="1940992"/>
                </a:lnTo>
                <a:lnTo>
                  <a:pt x="11288268" y="2001263"/>
                </a:lnTo>
                <a:lnTo>
                  <a:pt x="11310880" y="2001263"/>
                </a:lnTo>
                <a:lnTo>
                  <a:pt x="11310880" y="2107633"/>
                </a:lnTo>
                <a:lnTo>
                  <a:pt x="11345465" y="2107633"/>
                </a:lnTo>
                <a:lnTo>
                  <a:pt x="11345465" y="2282390"/>
                </a:lnTo>
                <a:lnTo>
                  <a:pt x="11376523" y="2282390"/>
                </a:lnTo>
                <a:lnTo>
                  <a:pt x="11376523" y="2401984"/>
                </a:lnTo>
                <a:lnTo>
                  <a:pt x="11399203" y="2401984"/>
                </a:lnTo>
                <a:lnTo>
                  <a:pt x="11399203" y="2533507"/>
                </a:lnTo>
                <a:lnTo>
                  <a:pt x="11423397" y="2533507"/>
                </a:lnTo>
                <a:lnTo>
                  <a:pt x="11423397" y="2564451"/>
                </a:lnTo>
                <a:lnTo>
                  <a:pt x="11447590" y="2564451"/>
                </a:lnTo>
                <a:lnTo>
                  <a:pt x="11447590" y="2510229"/>
                </a:lnTo>
                <a:lnTo>
                  <a:pt x="11483303" y="2510229"/>
                </a:lnTo>
                <a:lnTo>
                  <a:pt x="11483303" y="2458114"/>
                </a:lnTo>
                <a:lnTo>
                  <a:pt x="11506653" y="2458114"/>
                </a:lnTo>
                <a:lnTo>
                  <a:pt x="11506653" y="2233760"/>
                </a:lnTo>
                <a:lnTo>
                  <a:pt x="11537922" y="2233760"/>
                </a:lnTo>
                <a:lnTo>
                  <a:pt x="11537922" y="2458114"/>
                </a:lnTo>
                <a:lnTo>
                  <a:pt x="11561273" y="2458114"/>
                </a:lnTo>
                <a:lnTo>
                  <a:pt x="11561273" y="2510229"/>
                </a:lnTo>
                <a:lnTo>
                  <a:pt x="11596986" y="2510229"/>
                </a:lnTo>
                <a:lnTo>
                  <a:pt x="11596986" y="2554405"/>
                </a:lnTo>
                <a:lnTo>
                  <a:pt x="11626796" y="2554405"/>
                </a:lnTo>
                <a:lnTo>
                  <a:pt x="11626796" y="2591693"/>
                </a:lnTo>
                <a:lnTo>
                  <a:pt x="11656050" y="2591693"/>
                </a:lnTo>
                <a:lnTo>
                  <a:pt x="11656050" y="2900381"/>
                </a:lnTo>
                <a:lnTo>
                  <a:pt x="11707155" y="2900381"/>
                </a:lnTo>
                <a:lnTo>
                  <a:pt x="11707155" y="2572489"/>
                </a:lnTo>
                <a:lnTo>
                  <a:pt x="11729414" y="2572489"/>
                </a:lnTo>
                <a:lnTo>
                  <a:pt x="11729414" y="1346803"/>
                </a:lnTo>
                <a:lnTo>
                  <a:pt x="11762517" y="1346803"/>
                </a:lnTo>
                <a:lnTo>
                  <a:pt x="11762517" y="1228203"/>
                </a:lnTo>
                <a:lnTo>
                  <a:pt x="11788935" y="1228203"/>
                </a:lnTo>
                <a:lnTo>
                  <a:pt x="11788935" y="1190159"/>
                </a:lnTo>
                <a:lnTo>
                  <a:pt x="11800933" y="1190159"/>
                </a:lnTo>
                <a:lnTo>
                  <a:pt x="11800933" y="1181592"/>
                </a:lnTo>
                <a:lnTo>
                  <a:pt x="12000670" y="1181592"/>
                </a:lnTo>
                <a:lnTo>
                  <a:pt x="12000670" y="1190159"/>
                </a:lnTo>
                <a:lnTo>
                  <a:pt x="12000670" y="1228203"/>
                </a:lnTo>
                <a:lnTo>
                  <a:pt x="12012668" y="1228203"/>
                </a:lnTo>
                <a:lnTo>
                  <a:pt x="12012668" y="1346803"/>
                </a:lnTo>
                <a:lnTo>
                  <a:pt x="12044125" y="1346803"/>
                </a:lnTo>
                <a:lnTo>
                  <a:pt x="12044125" y="2131891"/>
                </a:lnTo>
                <a:lnTo>
                  <a:pt x="12051301" y="2131891"/>
                </a:lnTo>
                <a:lnTo>
                  <a:pt x="12051301" y="2160131"/>
                </a:lnTo>
                <a:lnTo>
                  <a:pt x="12067779" y="2160131"/>
                </a:lnTo>
                <a:lnTo>
                  <a:pt x="12067779" y="2150364"/>
                </a:lnTo>
                <a:lnTo>
                  <a:pt x="12086252" y="2131891"/>
                </a:lnTo>
                <a:lnTo>
                  <a:pt x="12213966" y="2131891"/>
                </a:lnTo>
                <a:lnTo>
                  <a:pt x="12232439" y="2150364"/>
                </a:lnTo>
                <a:lnTo>
                  <a:pt x="12232439" y="2160131"/>
                </a:lnTo>
                <a:lnTo>
                  <a:pt x="12268355" y="2160131"/>
                </a:lnTo>
                <a:lnTo>
                  <a:pt x="12268355" y="2196980"/>
                </a:lnTo>
                <a:lnTo>
                  <a:pt x="12290198" y="2196980"/>
                </a:lnTo>
                <a:lnTo>
                  <a:pt x="12290199" y="2196980"/>
                </a:lnTo>
                <a:lnTo>
                  <a:pt x="12290199" y="2225219"/>
                </a:lnTo>
                <a:lnTo>
                  <a:pt x="12333389" y="2225219"/>
                </a:lnTo>
                <a:lnTo>
                  <a:pt x="12333389" y="2481795"/>
                </a:lnTo>
                <a:lnTo>
                  <a:pt x="12441243" y="2481795"/>
                </a:lnTo>
                <a:lnTo>
                  <a:pt x="12441243" y="2453494"/>
                </a:lnTo>
                <a:lnTo>
                  <a:pt x="12482965" y="2453494"/>
                </a:lnTo>
                <a:lnTo>
                  <a:pt x="12482965" y="2135997"/>
                </a:lnTo>
                <a:lnTo>
                  <a:pt x="12503282" y="2135997"/>
                </a:lnTo>
                <a:lnTo>
                  <a:pt x="12503282" y="2099529"/>
                </a:lnTo>
                <a:lnTo>
                  <a:pt x="12533260" y="2099529"/>
                </a:lnTo>
                <a:lnTo>
                  <a:pt x="12533260" y="2063063"/>
                </a:lnTo>
                <a:lnTo>
                  <a:pt x="12682979" y="2063063"/>
                </a:lnTo>
                <a:lnTo>
                  <a:pt x="12682979" y="2099529"/>
                </a:lnTo>
                <a:lnTo>
                  <a:pt x="12756769" y="2099529"/>
                </a:lnTo>
                <a:lnTo>
                  <a:pt x="12756769" y="2420686"/>
                </a:lnTo>
                <a:lnTo>
                  <a:pt x="12791146" y="2420686"/>
                </a:lnTo>
                <a:lnTo>
                  <a:pt x="12791146" y="2225219"/>
                </a:lnTo>
                <a:lnTo>
                  <a:pt x="12832556" y="2225219"/>
                </a:lnTo>
                <a:lnTo>
                  <a:pt x="12832556" y="2131890"/>
                </a:lnTo>
                <a:lnTo>
                  <a:pt x="12862851" y="2131890"/>
                </a:lnTo>
                <a:lnTo>
                  <a:pt x="12862851" y="2099529"/>
                </a:lnTo>
                <a:lnTo>
                  <a:pt x="12880771" y="2099529"/>
                </a:lnTo>
                <a:lnTo>
                  <a:pt x="12880771" y="2063063"/>
                </a:lnTo>
                <a:lnTo>
                  <a:pt x="13012571" y="2063063"/>
                </a:lnTo>
                <a:lnTo>
                  <a:pt x="13012571" y="2099529"/>
                </a:lnTo>
                <a:lnTo>
                  <a:pt x="13044870" y="2099529"/>
                </a:lnTo>
                <a:lnTo>
                  <a:pt x="13044870" y="2131891"/>
                </a:lnTo>
                <a:lnTo>
                  <a:pt x="13070899" y="2131891"/>
                </a:lnTo>
                <a:lnTo>
                  <a:pt x="13070899" y="2233829"/>
                </a:lnTo>
                <a:lnTo>
                  <a:pt x="13122652" y="2233829"/>
                </a:lnTo>
                <a:lnTo>
                  <a:pt x="13122652" y="2261239"/>
                </a:lnTo>
                <a:lnTo>
                  <a:pt x="13134961" y="2261239"/>
                </a:lnTo>
                <a:lnTo>
                  <a:pt x="13134961" y="2322279"/>
                </a:lnTo>
                <a:lnTo>
                  <a:pt x="13296300" y="2322279"/>
                </a:lnTo>
                <a:lnTo>
                  <a:pt x="13296300" y="2322278"/>
                </a:lnTo>
                <a:lnTo>
                  <a:pt x="13296299" y="2322278"/>
                </a:lnTo>
                <a:lnTo>
                  <a:pt x="13296299" y="2186441"/>
                </a:lnTo>
                <a:lnTo>
                  <a:pt x="13296299" y="1319571"/>
                </a:lnTo>
                <a:lnTo>
                  <a:pt x="13296299" y="1189176"/>
                </a:lnTo>
                <a:lnTo>
                  <a:pt x="13329212" y="1189176"/>
                </a:lnTo>
                <a:lnTo>
                  <a:pt x="13329212" y="944714"/>
                </a:lnTo>
                <a:lnTo>
                  <a:pt x="13365590" y="944714"/>
                </a:lnTo>
                <a:lnTo>
                  <a:pt x="13365590" y="817109"/>
                </a:lnTo>
                <a:lnTo>
                  <a:pt x="13393460" y="817109"/>
                </a:lnTo>
                <a:lnTo>
                  <a:pt x="13393460" y="593980"/>
                </a:lnTo>
                <a:lnTo>
                  <a:pt x="13420895" y="593980"/>
                </a:lnTo>
                <a:lnTo>
                  <a:pt x="13420895" y="561289"/>
                </a:lnTo>
                <a:lnTo>
                  <a:pt x="13448435" y="561289"/>
                </a:lnTo>
                <a:lnTo>
                  <a:pt x="13448435" y="534615"/>
                </a:lnTo>
                <a:lnTo>
                  <a:pt x="13466637" y="534615"/>
                </a:lnTo>
                <a:lnTo>
                  <a:pt x="13466637" y="495809"/>
                </a:lnTo>
                <a:lnTo>
                  <a:pt x="13475295" y="495809"/>
                </a:lnTo>
                <a:lnTo>
                  <a:pt x="13475295" y="271203"/>
                </a:lnTo>
                <a:lnTo>
                  <a:pt x="13506564" y="271203"/>
                </a:lnTo>
                <a:lnTo>
                  <a:pt x="13506564" y="495809"/>
                </a:lnTo>
                <a:lnTo>
                  <a:pt x="13515221" y="495809"/>
                </a:lnTo>
                <a:lnTo>
                  <a:pt x="13515221" y="534615"/>
                </a:lnTo>
                <a:lnTo>
                  <a:pt x="13539326" y="534615"/>
                </a:lnTo>
                <a:lnTo>
                  <a:pt x="13539326" y="569950"/>
                </a:lnTo>
                <a:lnTo>
                  <a:pt x="13552866" y="569950"/>
                </a:lnTo>
                <a:lnTo>
                  <a:pt x="13552866" y="587873"/>
                </a:lnTo>
                <a:lnTo>
                  <a:pt x="13578649" y="587873"/>
                </a:lnTo>
                <a:lnTo>
                  <a:pt x="13578649" y="785894"/>
                </a:lnTo>
                <a:lnTo>
                  <a:pt x="13615266" y="785894"/>
                </a:lnTo>
                <a:lnTo>
                  <a:pt x="13615266" y="817109"/>
                </a:lnTo>
                <a:lnTo>
                  <a:pt x="13639910" y="817109"/>
                </a:lnTo>
                <a:lnTo>
                  <a:pt x="13639910" y="944714"/>
                </a:lnTo>
                <a:lnTo>
                  <a:pt x="13670647" y="944714"/>
                </a:lnTo>
                <a:lnTo>
                  <a:pt x="13670647" y="1169319"/>
                </a:lnTo>
                <a:lnTo>
                  <a:pt x="13709971" y="1169319"/>
                </a:lnTo>
                <a:lnTo>
                  <a:pt x="13709971" y="1138685"/>
                </a:lnTo>
                <a:lnTo>
                  <a:pt x="13729030" y="1138685"/>
                </a:lnTo>
                <a:lnTo>
                  <a:pt x="13729030" y="1109885"/>
                </a:lnTo>
                <a:lnTo>
                  <a:pt x="13746547" y="1109885"/>
                </a:lnTo>
                <a:lnTo>
                  <a:pt x="13746547" y="1068399"/>
                </a:lnTo>
                <a:lnTo>
                  <a:pt x="13775370" y="1068399"/>
                </a:lnTo>
                <a:lnTo>
                  <a:pt x="13775370" y="1035897"/>
                </a:lnTo>
                <a:lnTo>
                  <a:pt x="13793371" y="1035897"/>
                </a:lnTo>
                <a:lnTo>
                  <a:pt x="13793371" y="881475"/>
                </a:lnTo>
                <a:lnTo>
                  <a:pt x="13824640" y="881475"/>
                </a:lnTo>
                <a:lnTo>
                  <a:pt x="13824640" y="1035897"/>
                </a:lnTo>
                <a:lnTo>
                  <a:pt x="13833485" y="1035897"/>
                </a:lnTo>
                <a:lnTo>
                  <a:pt x="13833485" y="1053836"/>
                </a:lnTo>
                <a:lnTo>
                  <a:pt x="13849881" y="1053836"/>
                </a:lnTo>
                <a:lnTo>
                  <a:pt x="13849881" y="1068399"/>
                </a:lnTo>
                <a:lnTo>
                  <a:pt x="13854302" y="1068399"/>
                </a:lnTo>
                <a:lnTo>
                  <a:pt x="13854302" y="1128787"/>
                </a:lnTo>
                <a:lnTo>
                  <a:pt x="13887828" y="1128787"/>
                </a:lnTo>
                <a:lnTo>
                  <a:pt x="13887828" y="1193780"/>
                </a:lnTo>
                <a:lnTo>
                  <a:pt x="13920012" y="1193780"/>
                </a:lnTo>
                <a:lnTo>
                  <a:pt x="13920012" y="1257940"/>
                </a:lnTo>
                <a:lnTo>
                  <a:pt x="13951850" y="1257940"/>
                </a:lnTo>
                <a:lnTo>
                  <a:pt x="13951850" y="1319571"/>
                </a:lnTo>
                <a:lnTo>
                  <a:pt x="13985625" y="1319571"/>
                </a:lnTo>
                <a:lnTo>
                  <a:pt x="13985625" y="1450990"/>
                </a:lnTo>
                <a:lnTo>
                  <a:pt x="14001689" y="1450990"/>
                </a:lnTo>
                <a:lnTo>
                  <a:pt x="14001689" y="1823645"/>
                </a:lnTo>
                <a:lnTo>
                  <a:pt x="14047894" y="1823645"/>
                </a:lnTo>
                <a:lnTo>
                  <a:pt x="14047894" y="1957793"/>
                </a:lnTo>
                <a:lnTo>
                  <a:pt x="14069863" y="1957793"/>
                </a:lnTo>
                <a:lnTo>
                  <a:pt x="14069863" y="2285796"/>
                </a:lnTo>
                <a:lnTo>
                  <a:pt x="14097737" y="2285796"/>
                </a:lnTo>
                <a:lnTo>
                  <a:pt x="14097737" y="2298955"/>
                </a:lnTo>
                <a:lnTo>
                  <a:pt x="14123580" y="2298955"/>
                </a:lnTo>
                <a:lnTo>
                  <a:pt x="14123580" y="2233829"/>
                </a:lnTo>
                <a:lnTo>
                  <a:pt x="14149076" y="2233829"/>
                </a:lnTo>
                <a:lnTo>
                  <a:pt x="14149076" y="2158090"/>
                </a:lnTo>
                <a:lnTo>
                  <a:pt x="14162436" y="2158090"/>
                </a:lnTo>
                <a:lnTo>
                  <a:pt x="14162436" y="2135951"/>
                </a:lnTo>
                <a:lnTo>
                  <a:pt x="14223273" y="2135951"/>
                </a:lnTo>
                <a:lnTo>
                  <a:pt x="14223273" y="2148595"/>
                </a:lnTo>
                <a:lnTo>
                  <a:pt x="14234272" y="2148595"/>
                </a:lnTo>
                <a:lnTo>
                  <a:pt x="14234272" y="2190653"/>
                </a:lnTo>
                <a:lnTo>
                  <a:pt x="14253692" y="2190653"/>
                </a:lnTo>
                <a:lnTo>
                  <a:pt x="14253692" y="2206714"/>
                </a:lnTo>
                <a:lnTo>
                  <a:pt x="14264690" y="2206714"/>
                </a:lnTo>
                <a:lnTo>
                  <a:pt x="14264690" y="2259290"/>
                </a:lnTo>
                <a:lnTo>
                  <a:pt x="14289500" y="2259290"/>
                </a:lnTo>
                <a:lnTo>
                  <a:pt x="14289500" y="2311866"/>
                </a:lnTo>
                <a:lnTo>
                  <a:pt x="14310844" y="2311866"/>
                </a:lnTo>
                <a:lnTo>
                  <a:pt x="14310844" y="2335432"/>
                </a:lnTo>
                <a:lnTo>
                  <a:pt x="14326150" y="2335432"/>
                </a:lnTo>
                <a:lnTo>
                  <a:pt x="14326150" y="2362074"/>
                </a:lnTo>
                <a:lnTo>
                  <a:pt x="14355564" y="2362074"/>
                </a:lnTo>
                <a:lnTo>
                  <a:pt x="14355564" y="2420686"/>
                </a:lnTo>
                <a:lnTo>
                  <a:pt x="14399093" y="2420686"/>
                </a:lnTo>
                <a:lnTo>
                  <a:pt x="14399093" y="2447684"/>
                </a:lnTo>
                <a:lnTo>
                  <a:pt x="14451959" y="2447684"/>
                </a:lnTo>
                <a:lnTo>
                  <a:pt x="14451959" y="2577032"/>
                </a:lnTo>
                <a:lnTo>
                  <a:pt x="14593471" y="2577032"/>
                </a:lnTo>
                <a:lnTo>
                  <a:pt x="14593471" y="2549622"/>
                </a:lnTo>
                <a:lnTo>
                  <a:pt x="14623330" y="2549622"/>
                </a:lnTo>
                <a:lnTo>
                  <a:pt x="14623330" y="2135951"/>
                </a:lnTo>
                <a:lnTo>
                  <a:pt x="14810599" y="2135951"/>
                </a:lnTo>
                <a:lnTo>
                  <a:pt x="14810599" y="2099529"/>
                </a:lnTo>
                <a:lnTo>
                  <a:pt x="14838474" y="2099529"/>
                </a:lnTo>
                <a:lnTo>
                  <a:pt x="14838474" y="2042564"/>
                </a:lnTo>
                <a:lnTo>
                  <a:pt x="15168129" y="2042564"/>
                </a:lnTo>
                <a:lnTo>
                  <a:pt x="15168129" y="2063063"/>
                </a:lnTo>
                <a:lnTo>
                  <a:pt x="15169161" y="2063063"/>
                </a:lnTo>
                <a:lnTo>
                  <a:pt x="15169161" y="2067055"/>
                </a:lnTo>
                <a:lnTo>
                  <a:pt x="15296875" y="2067055"/>
                </a:lnTo>
                <a:lnTo>
                  <a:pt x="15296875" y="2196980"/>
                </a:lnTo>
                <a:lnTo>
                  <a:pt x="15403186" y="2196980"/>
                </a:lnTo>
                <a:lnTo>
                  <a:pt x="15403186" y="2107150"/>
                </a:lnTo>
                <a:lnTo>
                  <a:pt x="15508410" y="2107150"/>
                </a:lnTo>
                <a:lnTo>
                  <a:pt x="15508410" y="2005912"/>
                </a:lnTo>
                <a:lnTo>
                  <a:pt x="15680887" y="2005912"/>
                </a:lnTo>
                <a:lnTo>
                  <a:pt x="15680887" y="2157911"/>
                </a:lnTo>
                <a:lnTo>
                  <a:pt x="15741212" y="2157911"/>
                </a:lnTo>
                <a:lnTo>
                  <a:pt x="15741212" y="2255205"/>
                </a:lnTo>
                <a:lnTo>
                  <a:pt x="15767126" y="2255205"/>
                </a:lnTo>
                <a:lnTo>
                  <a:pt x="15767126" y="2378856"/>
                </a:lnTo>
                <a:lnTo>
                  <a:pt x="15801925" y="2378856"/>
                </a:lnTo>
                <a:lnTo>
                  <a:pt x="15801925" y="2452879"/>
                </a:lnTo>
                <a:lnTo>
                  <a:pt x="15845361" y="2452879"/>
                </a:lnTo>
                <a:lnTo>
                  <a:pt x="15845361" y="2390375"/>
                </a:lnTo>
                <a:lnTo>
                  <a:pt x="15900641" y="2390375"/>
                </a:lnTo>
                <a:lnTo>
                  <a:pt x="15900641" y="2362074"/>
                </a:lnTo>
                <a:lnTo>
                  <a:pt x="15997268" y="2362074"/>
                </a:lnTo>
                <a:lnTo>
                  <a:pt x="15997268" y="2390375"/>
                </a:lnTo>
                <a:lnTo>
                  <a:pt x="16094542" y="2390375"/>
                </a:lnTo>
                <a:lnTo>
                  <a:pt x="16094542" y="2362567"/>
                </a:lnTo>
                <a:lnTo>
                  <a:pt x="16274841" y="2362567"/>
                </a:lnTo>
                <a:lnTo>
                  <a:pt x="16274841" y="2420686"/>
                </a:lnTo>
                <a:lnTo>
                  <a:pt x="16426167" y="2420686"/>
                </a:lnTo>
                <a:lnTo>
                  <a:pt x="16426167" y="2512772"/>
                </a:lnTo>
                <a:lnTo>
                  <a:pt x="16467941" y="2512772"/>
                </a:lnTo>
                <a:lnTo>
                  <a:pt x="16467941" y="2214043"/>
                </a:lnTo>
                <a:lnTo>
                  <a:pt x="16497013" y="2214043"/>
                </a:lnTo>
                <a:lnTo>
                  <a:pt x="16497013" y="2163063"/>
                </a:lnTo>
                <a:lnTo>
                  <a:pt x="16531341" y="2163063"/>
                </a:lnTo>
                <a:lnTo>
                  <a:pt x="16531341" y="2108423"/>
                </a:lnTo>
                <a:lnTo>
                  <a:pt x="16538739" y="2108423"/>
                </a:lnTo>
                <a:lnTo>
                  <a:pt x="16538739" y="1940776"/>
                </a:lnTo>
                <a:lnTo>
                  <a:pt x="16562071" y="1940776"/>
                </a:lnTo>
                <a:lnTo>
                  <a:pt x="16562071" y="1726586"/>
                </a:lnTo>
                <a:lnTo>
                  <a:pt x="16596813" y="1726586"/>
                </a:lnTo>
                <a:lnTo>
                  <a:pt x="16596813" y="1940776"/>
                </a:lnTo>
                <a:lnTo>
                  <a:pt x="16619933" y="1940776"/>
                </a:lnTo>
                <a:lnTo>
                  <a:pt x="16619933" y="2108423"/>
                </a:lnTo>
                <a:lnTo>
                  <a:pt x="16638649" y="2108423"/>
                </a:lnTo>
                <a:lnTo>
                  <a:pt x="16638649" y="2142288"/>
                </a:lnTo>
                <a:lnTo>
                  <a:pt x="16673501" y="2142288"/>
                </a:lnTo>
                <a:lnTo>
                  <a:pt x="16673501" y="2198969"/>
                </a:lnTo>
                <a:lnTo>
                  <a:pt x="16710799" y="2198969"/>
                </a:lnTo>
                <a:lnTo>
                  <a:pt x="16710799" y="2387387"/>
                </a:lnTo>
                <a:lnTo>
                  <a:pt x="16907577" y="2387387"/>
                </a:lnTo>
                <a:lnTo>
                  <a:pt x="16907577" y="2439567"/>
                </a:lnTo>
                <a:lnTo>
                  <a:pt x="16934833" y="2439567"/>
                </a:lnTo>
                <a:lnTo>
                  <a:pt x="16934833" y="2481795"/>
                </a:lnTo>
                <a:lnTo>
                  <a:pt x="16961625" y="2481795"/>
                </a:lnTo>
                <a:lnTo>
                  <a:pt x="16961625" y="2681624"/>
                </a:lnTo>
                <a:lnTo>
                  <a:pt x="17084389" y="2681624"/>
                </a:lnTo>
                <a:lnTo>
                  <a:pt x="17084389" y="2719727"/>
                </a:lnTo>
                <a:lnTo>
                  <a:pt x="17116981" y="2719727"/>
                </a:lnTo>
                <a:lnTo>
                  <a:pt x="17116981" y="2757829"/>
                </a:lnTo>
                <a:lnTo>
                  <a:pt x="17149049" y="2757829"/>
                </a:lnTo>
                <a:lnTo>
                  <a:pt x="17149049" y="2887784"/>
                </a:lnTo>
                <a:lnTo>
                  <a:pt x="17216297" y="2887784"/>
                </a:lnTo>
                <a:lnTo>
                  <a:pt x="17216297" y="2946317"/>
                </a:lnTo>
                <a:lnTo>
                  <a:pt x="17243553" y="2946317"/>
                </a:lnTo>
                <a:lnTo>
                  <a:pt x="17243553" y="2979016"/>
                </a:lnTo>
                <a:lnTo>
                  <a:pt x="17307961" y="2979016"/>
                </a:lnTo>
                <a:lnTo>
                  <a:pt x="17307961" y="3016490"/>
                </a:lnTo>
                <a:lnTo>
                  <a:pt x="17370453" y="3016490"/>
                </a:lnTo>
                <a:lnTo>
                  <a:pt x="17370453" y="3039645"/>
                </a:lnTo>
                <a:lnTo>
                  <a:pt x="17439137" y="3039645"/>
                </a:lnTo>
                <a:lnTo>
                  <a:pt x="17439137" y="3011405"/>
                </a:lnTo>
                <a:lnTo>
                  <a:pt x="17471137" y="3011405"/>
                </a:lnTo>
                <a:lnTo>
                  <a:pt x="17471137" y="2975736"/>
                </a:lnTo>
                <a:lnTo>
                  <a:pt x="17492165" y="2971484"/>
                </a:lnTo>
                <a:cubicBezTo>
                  <a:pt x="17500209" y="2968074"/>
                  <a:pt x="17507457" y="2963141"/>
                  <a:pt x="17513545" y="2957044"/>
                </a:cubicBezTo>
                <a:lnTo>
                  <a:pt x="17517013" y="2948661"/>
                </a:lnTo>
                <a:lnTo>
                  <a:pt x="17526561" y="2948661"/>
                </a:lnTo>
                <a:lnTo>
                  <a:pt x="17552789" y="2980567"/>
                </a:lnTo>
                <a:cubicBezTo>
                  <a:pt x="17565553" y="2989203"/>
                  <a:pt x="17580941" y="2994246"/>
                  <a:pt x="17597501" y="2994246"/>
                </a:cubicBezTo>
                <a:cubicBezTo>
                  <a:pt x="17614061" y="2994246"/>
                  <a:pt x="17629445" y="2989203"/>
                  <a:pt x="17642209" y="2980567"/>
                </a:cubicBezTo>
                <a:lnTo>
                  <a:pt x="17668441" y="2948661"/>
                </a:lnTo>
                <a:lnTo>
                  <a:pt x="17680657" y="2948661"/>
                </a:lnTo>
                <a:lnTo>
                  <a:pt x="17688229" y="2966962"/>
                </a:lnTo>
                <a:cubicBezTo>
                  <a:pt x="17700401" y="2979154"/>
                  <a:pt x="17717217" y="2986696"/>
                  <a:pt x="17735793" y="2986696"/>
                </a:cubicBezTo>
                <a:cubicBezTo>
                  <a:pt x="17754369" y="2986696"/>
                  <a:pt x="17771185" y="2979154"/>
                  <a:pt x="17783361" y="2966962"/>
                </a:cubicBezTo>
                <a:lnTo>
                  <a:pt x="17790929" y="2948661"/>
                </a:lnTo>
                <a:lnTo>
                  <a:pt x="17806333" y="2948661"/>
                </a:lnTo>
                <a:lnTo>
                  <a:pt x="17813297" y="2965499"/>
                </a:lnTo>
                <a:cubicBezTo>
                  <a:pt x="17825469" y="2977692"/>
                  <a:pt x="17842285" y="2985234"/>
                  <a:pt x="17860861" y="2985234"/>
                </a:cubicBezTo>
                <a:cubicBezTo>
                  <a:pt x="17879437" y="2985234"/>
                  <a:pt x="17896253" y="2977692"/>
                  <a:pt x="17908429" y="2965499"/>
                </a:cubicBezTo>
                <a:lnTo>
                  <a:pt x="17915389" y="2948661"/>
                </a:lnTo>
                <a:lnTo>
                  <a:pt x="17931053" y="2948661"/>
                </a:lnTo>
                <a:lnTo>
                  <a:pt x="17937413" y="2964037"/>
                </a:lnTo>
                <a:cubicBezTo>
                  <a:pt x="17949585" y="2976230"/>
                  <a:pt x="17966405" y="2983771"/>
                  <a:pt x="17984981" y="2983771"/>
                </a:cubicBezTo>
                <a:lnTo>
                  <a:pt x="18006217" y="2979477"/>
                </a:lnTo>
                <a:lnTo>
                  <a:pt x="18006217" y="2634032"/>
                </a:lnTo>
                <a:lnTo>
                  <a:pt x="18413098" y="2634032"/>
                </a:lnTo>
                <a:lnTo>
                  <a:pt x="18413098" y="2580075"/>
                </a:lnTo>
                <a:lnTo>
                  <a:pt x="18439046" y="2580075"/>
                </a:lnTo>
                <a:lnTo>
                  <a:pt x="18439046" y="2516569"/>
                </a:lnTo>
                <a:lnTo>
                  <a:pt x="18467662" y="2516569"/>
                </a:lnTo>
                <a:lnTo>
                  <a:pt x="18467662" y="2416066"/>
                </a:lnTo>
                <a:cubicBezTo>
                  <a:pt x="18467662" y="2406472"/>
                  <a:pt x="18475442" y="2398694"/>
                  <a:pt x="18485034" y="2398694"/>
                </a:cubicBezTo>
                <a:cubicBezTo>
                  <a:pt x="18494626" y="2398694"/>
                  <a:pt x="18502406" y="2406472"/>
                  <a:pt x="18502406" y="2416066"/>
                </a:cubicBezTo>
                <a:lnTo>
                  <a:pt x="18502406" y="2516569"/>
                </a:lnTo>
                <a:lnTo>
                  <a:pt x="18506094" y="2516569"/>
                </a:lnTo>
                <a:lnTo>
                  <a:pt x="18506094" y="2580075"/>
                </a:lnTo>
                <a:lnTo>
                  <a:pt x="18637050" y="2580075"/>
                </a:lnTo>
                <a:lnTo>
                  <a:pt x="18637050" y="2695613"/>
                </a:lnTo>
                <a:lnTo>
                  <a:pt x="18718558" y="2695613"/>
                </a:lnTo>
                <a:lnTo>
                  <a:pt x="18718558" y="2726404"/>
                </a:lnTo>
                <a:lnTo>
                  <a:pt x="18745930" y="2726404"/>
                </a:lnTo>
                <a:lnTo>
                  <a:pt x="18745930" y="2757194"/>
                </a:lnTo>
                <a:lnTo>
                  <a:pt x="18780006" y="2757194"/>
                </a:lnTo>
                <a:lnTo>
                  <a:pt x="18780006" y="2913955"/>
                </a:lnTo>
                <a:lnTo>
                  <a:pt x="18814130" y="2913955"/>
                </a:lnTo>
                <a:lnTo>
                  <a:pt x="18814130" y="3102723"/>
                </a:lnTo>
                <a:lnTo>
                  <a:pt x="18837178" y="3102723"/>
                </a:lnTo>
                <a:lnTo>
                  <a:pt x="18837178" y="3139699"/>
                </a:lnTo>
                <a:lnTo>
                  <a:pt x="18869246" y="3139699"/>
                </a:lnTo>
                <a:lnTo>
                  <a:pt x="18869246" y="3174630"/>
                </a:lnTo>
                <a:lnTo>
                  <a:pt x="18889698" y="3174630"/>
                </a:lnTo>
                <a:lnTo>
                  <a:pt x="18889698" y="3203980"/>
                </a:lnTo>
                <a:lnTo>
                  <a:pt x="18940662" y="3203980"/>
                </a:lnTo>
                <a:lnTo>
                  <a:pt x="18940662" y="3180257"/>
                </a:lnTo>
                <a:lnTo>
                  <a:pt x="18976382" y="3180257"/>
                </a:lnTo>
                <a:lnTo>
                  <a:pt x="18976382" y="3145861"/>
                </a:lnTo>
                <a:lnTo>
                  <a:pt x="18993366" y="3145861"/>
                </a:lnTo>
                <a:lnTo>
                  <a:pt x="18993366" y="2810499"/>
                </a:lnTo>
                <a:lnTo>
                  <a:pt x="19037486" y="2810499"/>
                </a:lnTo>
                <a:lnTo>
                  <a:pt x="19037486" y="3068586"/>
                </a:lnTo>
                <a:lnTo>
                  <a:pt x="19072026" y="3068586"/>
                </a:lnTo>
                <a:lnTo>
                  <a:pt x="19072026" y="3139955"/>
                </a:lnTo>
                <a:lnTo>
                  <a:pt x="19103246" y="3139955"/>
                </a:lnTo>
                <a:lnTo>
                  <a:pt x="19103246" y="3180099"/>
                </a:lnTo>
                <a:lnTo>
                  <a:pt x="19135506" y="3180099"/>
                </a:lnTo>
                <a:lnTo>
                  <a:pt x="19135506" y="3938179"/>
                </a:lnTo>
                <a:lnTo>
                  <a:pt x="19103246" y="3938179"/>
                </a:lnTo>
                <a:lnTo>
                  <a:pt x="19072026" y="3938179"/>
                </a:lnTo>
                <a:lnTo>
                  <a:pt x="19070366" y="3938179"/>
                </a:lnTo>
                <a:lnTo>
                  <a:pt x="19037486" y="3938179"/>
                </a:lnTo>
                <a:lnTo>
                  <a:pt x="19037310" y="3938179"/>
                </a:lnTo>
                <a:lnTo>
                  <a:pt x="19005226" y="3938179"/>
                </a:lnTo>
                <a:lnTo>
                  <a:pt x="65742" y="3938179"/>
                </a:lnTo>
                <a:lnTo>
                  <a:pt x="32064" y="3938179"/>
                </a:lnTo>
                <a:lnTo>
                  <a:pt x="0" y="3938179"/>
                </a:lnTo>
                <a:lnTo>
                  <a:pt x="0" y="3559767"/>
                </a:lnTo>
                <a:lnTo>
                  <a:pt x="19928" y="3559767"/>
                </a:lnTo>
                <a:lnTo>
                  <a:pt x="19928" y="3519310"/>
                </a:lnTo>
                <a:lnTo>
                  <a:pt x="32064" y="3519310"/>
                </a:lnTo>
                <a:lnTo>
                  <a:pt x="32064" y="3495802"/>
                </a:lnTo>
                <a:lnTo>
                  <a:pt x="86352" y="3495802"/>
                </a:lnTo>
                <a:lnTo>
                  <a:pt x="86352" y="3644125"/>
                </a:lnTo>
                <a:lnTo>
                  <a:pt x="218966" y="3644125"/>
                </a:lnTo>
                <a:lnTo>
                  <a:pt x="218966" y="3682161"/>
                </a:lnTo>
                <a:lnTo>
                  <a:pt x="270070" y="3682161"/>
                </a:lnTo>
                <a:lnTo>
                  <a:pt x="270070" y="3663142"/>
                </a:lnTo>
                <a:lnTo>
                  <a:pt x="298378" y="3663142"/>
                </a:lnTo>
                <a:lnTo>
                  <a:pt x="298378" y="3336569"/>
                </a:lnTo>
                <a:lnTo>
                  <a:pt x="472924" y="3336569"/>
                </a:lnTo>
                <a:lnTo>
                  <a:pt x="472924" y="3237704"/>
                </a:lnTo>
                <a:lnTo>
                  <a:pt x="509278" y="3237704"/>
                </a:lnTo>
                <a:lnTo>
                  <a:pt x="509278" y="3195575"/>
                </a:lnTo>
                <a:lnTo>
                  <a:pt x="703392" y="3195575"/>
                </a:lnTo>
                <a:lnTo>
                  <a:pt x="703392" y="3237704"/>
                </a:lnTo>
                <a:lnTo>
                  <a:pt x="767858" y="3237704"/>
                </a:lnTo>
                <a:lnTo>
                  <a:pt x="767858" y="3377495"/>
                </a:lnTo>
                <a:lnTo>
                  <a:pt x="897392" y="3377495"/>
                </a:lnTo>
                <a:lnTo>
                  <a:pt x="897392" y="2990139"/>
                </a:lnTo>
                <a:lnTo>
                  <a:pt x="1027946" y="2990139"/>
                </a:lnTo>
                <a:lnTo>
                  <a:pt x="1027946" y="3575576"/>
                </a:lnTo>
                <a:lnTo>
                  <a:pt x="1095466" y="3575576"/>
                </a:lnTo>
                <a:lnTo>
                  <a:pt x="1095466" y="3611282"/>
                </a:lnTo>
                <a:lnTo>
                  <a:pt x="1125004" y="3611282"/>
                </a:lnTo>
                <a:lnTo>
                  <a:pt x="1125004" y="3644124"/>
                </a:lnTo>
                <a:lnTo>
                  <a:pt x="1147590" y="3644124"/>
                </a:lnTo>
                <a:lnTo>
                  <a:pt x="1147590" y="3701489"/>
                </a:lnTo>
                <a:lnTo>
                  <a:pt x="1290688" y="3701489"/>
                </a:lnTo>
                <a:lnTo>
                  <a:pt x="1290688" y="3731691"/>
                </a:lnTo>
                <a:lnTo>
                  <a:pt x="1321558" y="3731691"/>
                </a:lnTo>
                <a:lnTo>
                  <a:pt x="1321558" y="3599445"/>
                </a:lnTo>
                <a:lnTo>
                  <a:pt x="1394134" y="3599445"/>
                </a:lnTo>
                <a:lnTo>
                  <a:pt x="1394134" y="3397510"/>
                </a:lnTo>
                <a:lnTo>
                  <a:pt x="1448694" y="3397510"/>
                </a:lnTo>
                <a:lnTo>
                  <a:pt x="1448694" y="3225098"/>
                </a:lnTo>
                <a:lnTo>
                  <a:pt x="1548610" y="3225098"/>
                </a:lnTo>
                <a:lnTo>
                  <a:pt x="1548610" y="3170941"/>
                </a:lnTo>
                <a:lnTo>
                  <a:pt x="1630479" y="3170941"/>
                </a:lnTo>
                <a:lnTo>
                  <a:pt x="1630479" y="2936559"/>
                </a:lnTo>
                <a:cubicBezTo>
                  <a:pt x="1630479" y="2926618"/>
                  <a:pt x="1638538" y="2918559"/>
                  <a:pt x="1648479" y="2918559"/>
                </a:cubicBezTo>
                <a:cubicBezTo>
                  <a:pt x="1658420" y="2918559"/>
                  <a:pt x="1666480" y="2926618"/>
                  <a:pt x="1666480" y="2936559"/>
                </a:cubicBezTo>
                <a:lnTo>
                  <a:pt x="1666480" y="3170941"/>
                </a:lnTo>
                <a:lnTo>
                  <a:pt x="1740672" y="3170941"/>
                </a:lnTo>
                <a:lnTo>
                  <a:pt x="1740672" y="3225098"/>
                </a:lnTo>
                <a:lnTo>
                  <a:pt x="1851694" y="3225098"/>
                </a:lnTo>
                <a:lnTo>
                  <a:pt x="1851694" y="3386903"/>
                </a:lnTo>
                <a:lnTo>
                  <a:pt x="1906488" y="3386903"/>
                </a:lnTo>
                <a:lnTo>
                  <a:pt x="1906488" y="3633086"/>
                </a:lnTo>
                <a:lnTo>
                  <a:pt x="2073761" y="3633086"/>
                </a:lnTo>
                <a:lnTo>
                  <a:pt x="2073761" y="3386903"/>
                </a:lnTo>
                <a:lnTo>
                  <a:pt x="2161096" y="3386903"/>
                </a:lnTo>
                <a:lnTo>
                  <a:pt x="2161096" y="2979754"/>
                </a:lnTo>
                <a:lnTo>
                  <a:pt x="2198366" y="2979754"/>
                </a:lnTo>
                <a:lnTo>
                  <a:pt x="2198366" y="2947993"/>
                </a:lnTo>
                <a:lnTo>
                  <a:pt x="2233244" y="2947993"/>
                </a:lnTo>
                <a:lnTo>
                  <a:pt x="2233244" y="2918697"/>
                </a:lnTo>
                <a:lnTo>
                  <a:pt x="2268122" y="2918697"/>
                </a:lnTo>
                <a:lnTo>
                  <a:pt x="2268122" y="2886270"/>
                </a:lnTo>
                <a:lnTo>
                  <a:pt x="2296248" y="2886270"/>
                </a:lnTo>
                <a:lnTo>
                  <a:pt x="2296248" y="2858057"/>
                </a:lnTo>
                <a:lnTo>
                  <a:pt x="2328937" y="2858057"/>
                </a:lnTo>
                <a:lnTo>
                  <a:pt x="2328937" y="2817595"/>
                </a:lnTo>
                <a:lnTo>
                  <a:pt x="2596325" y="2817595"/>
                </a:lnTo>
                <a:lnTo>
                  <a:pt x="2596325" y="3352789"/>
                </a:lnTo>
                <a:lnTo>
                  <a:pt x="2680818" y="3352789"/>
                </a:lnTo>
                <a:lnTo>
                  <a:pt x="2680818" y="3189832"/>
                </a:lnTo>
                <a:lnTo>
                  <a:pt x="2738489" y="3189832"/>
                </a:lnTo>
                <a:lnTo>
                  <a:pt x="2738489" y="3170246"/>
                </a:lnTo>
                <a:lnTo>
                  <a:pt x="2765199" y="3170246"/>
                </a:lnTo>
                <a:lnTo>
                  <a:pt x="2765199" y="2956971"/>
                </a:lnTo>
                <a:lnTo>
                  <a:pt x="2796882" y="2956971"/>
                </a:lnTo>
                <a:lnTo>
                  <a:pt x="2796882" y="2918697"/>
                </a:lnTo>
                <a:lnTo>
                  <a:pt x="2830031" y="2918697"/>
                </a:lnTo>
                <a:lnTo>
                  <a:pt x="2830031" y="2823411"/>
                </a:lnTo>
                <a:lnTo>
                  <a:pt x="2852336" y="2823411"/>
                </a:lnTo>
                <a:lnTo>
                  <a:pt x="2852336" y="2661462"/>
                </a:lnTo>
                <a:lnTo>
                  <a:pt x="2953855" y="2661462"/>
                </a:lnTo>
                <a:lnTo>
                  <a:pt x="2953855" y="2466961"/>
                </a:lnTo>
                <a:lnTo>
                  <a:pt x="2986480" y="2466961"/>
                </a:lnTo>
                <a:lnTo>
                  <a:pt x="2986480" y="2421387"/>
                </a:lnTo>
                <a:lnTo>
                  <a:pt x="3021470" y="2421387"/>
                </a:lnTo>
                <a:lnTo>
                  <a:pt x="3021470" y="2288802"/>
                </a:lnTo>
                <a:lnTo>
                  <a:pt x="3052178" y="2288802"/>
                </a:lnTo>
                <a:lnTo>
                  <a:pt x="3052178" y="2163238"/>
                </a:lnTo>
                <a:lnTo>
                  <a:pt x="3076946" y="2163238"/>
                </a:lnTo>
                <a:lnTo>
                  <a:pt x="3076946" y="2125469"/>
                </a:lnTo>
                <a:lnTo>
                  <a:pt x="3108644" y="2125469"/>
                </a:lnTo>
                <a:lnTo>
                  <a:pt x="3108644" y="2053348"/>
                </a:lnTo>
                <a:lnTo>
                  <a:pt x="3165310" y="2053348"/>
                </a:lnTo>
                <a:lnTo>
                  <a:pt x="3165310" y="1942519"/>
                </a:lnTo>
                <a:lnTo>
                  <a:pt x="3594872" y="1942519"/>
                </a:lnTo>
                <a:lnTo>
                  <a:pt x="3594872" y="2030857"/>
                </a:lnTo>
                <a:lnTo>
                  <a:pt x="3609977" y="2030857"/>
                </a:lnTo>
                <a:lnTo>
                  <a:pt x="3609977" y="2125665"/>
                </a:lnTo>
                <a:lnTo>
                  <a:pt x="3662266" y="2125665"/>
                </a:lnTo>
                <a:lnTo>
                  <a:pt x="3662266" y="2256527"/>
                </a:lnTo>
                <a:lnTo>
                  <a:pt x="3691605" y="2256527"/>
                </a:lnTo>
                <a:lnTo>
                  <a:pt x="3691605" y="2478186"/>
                </a:lnTo>
                <a:lnTo>
                  <a:pt x="3728768" y="2478186"/>
                </a:lnTo>
                <a:lnTo>
                  <a:pt x="3728768" y="2598519"/>
                </a:lnTo>
                <a:lnTo>
                  <a:pt x="3753109" y="2598519"/>
                </a:lnTo>
                <a:lnTo>
                  <a:pt x="3753109" y="2616064"/>
                </a:lnTo>
                <a:lnTo>
                  <a:pt x="3766766" y="2616064"/>
                </a:lnTo>
                <a:lnTo>
                  <a:pt x="3766766" y="2817201"/>
                </a:lnTo>
                <a:lnTo>
                  <a:pt x="3822350" y="2817201"/>
                </a:lnTo>
                <a:lnTo>
                  <a:pt x="3822350" y="2767915"/>
                </a:lnTo>
                <a:lnTo>
                  <a:pt x="3855573" y="2767915"/>
                </a:lnTo>
                <a:lnTo>
                  <a:pt x="3855573" y="2733106"/>
                </a:lnTo>
                <a:lnTo>
                  <a:pt x="3875106" y="2733106"/>
                </a:lnTo>
                <a:lnTo>
                  <a:pt x="3875106" y="2703138"/>
                </a:lnTo>
                <a:lnTo>
                  <a:pt x="3890967" y="2703138"/>
                </a:lnTo>
                <a:lnTo>
                  <a:pt x="3890967" y="2677429"/>
                </a:lnTo>
                <a:lnTo>
                  <a:pt x="3903118" y="2677429"/>
                </a:lnTo>
                <a:lnTo>
                  <a:pt x="3903118" y="2403602"/>
                </a:lnTo>
                <a:lnTo>
                  <a:pt x="3937863" y="2403602"/>
                </a:lnTo>
                <a:lnTo>
                  <a:pt x="3937863" y="2677429"/>
                </a:lnTo>
                <a:lnTo>
                  <a:pt x="3954089" y="2677429"/>
                </a:lnTo>
                <a:lnTo>
                  <a:pt x="3954089" y="2703138"/>
                </a:lnTo>
                <a:lnTo>
                  <a:pt x="3966861" y="2703138"/>
                </a:lnTo>
                <a:lnTo>
                  <a:pt x="3966861" y="2733106"/>
                </a:lnTo>
                <a:lnTo>
                  <a:pt x="3966861" y="2733106"/>
                </a:lnTo>
                <a:lnTo>
                  <a:pt x="3966861" y="2743222"/>
                </a:lnTo>
                <a:lnTo>
                  <a:pt x="4012600" y="2743222"/>
                </a:lnTo>
                <a:lnTo>
                  <a:pt x="4012600" y="2792607"/>
                </a:lnTo>
                <a:lnTo>
                  <a:pt x="4034346" y="2792607"/>
                </a:lnTo>
                <a:lnTo>
                  <a:pt x="4034346" y="2830743"/>
                </a:lnTo>
                <a:lnTo>
                  <a:pt x="4058733" y="2830743"/>
                </a:lnTo>
                <a:lnTo>
                  <a:pt x="4058733" y="2845101"/>
                </a:lnTo>
                <a:lnTo>
                  <a:pt x="4070700" y="2845101"/>
                </a:lnTo>
                <a:lnTo>
                  <a:pt x="4070700" y="3239962"/>
                </a:lnTo>
                <a:lnTo>
                  <a:pt x="4146047" y="3239962"/>
                </a:lnTo>
                <a:lnTo>
                  <a:pt x="4146047" y="2831200"/>
                </a:lnTo>
                <a:lnTo>
                  <a:pt x="4175177" y="2831200"/>
                </a:lnTo>
                <a:lnTo>
                  <a:pt x="4175177" y="1346802"/>
                </a:lnTo>
                <a:lnTo>
                  <a:pt x="4189754" y="1346802"/>
                </a:lnTo>
                <a:lnTo>
                  <a:pt x="4189754" y="1321303"/>
                </a:lnTo>
                <a:lnTo>
                  <a:pt x="4210214" y="1321303"/>
                </a:lnTo>
                <a:lnTo>
                  <a:pt x="4210214" y="1192678"/>
                </a:lnTo>
                <a:lnTo>
                  <a:pt x="4242620" y="1192678"/>
                </a:lnTo>
                <a:lnTo>
                  <a:pt x="4242620" y="1161432"/>
                </a:lnTo>
                <a:lnTo>
                  <a:pt x="4271097" y="1161432"/>
                </a:lnTo>
                <a:lnTo>
                  <a:pt x="4271097" y="1133696"/>
                </a:lnTo>
                <a:lnTo>
                  <a:pt x="4481158" y="1133696"/>
                </a:lnTo>
                <a:lnTo>
                  <a:pt x="4481158" y="1161432"/>
                </a:lnTo>
                <a:lnTo>
                  <a:pt x="4512917" y="1161432"/>
                </a:lnTo>
                <a:lnTo>
                  <a:pt x="4512917" y="1192678"/>
                </a:lnTo>
                <a:lnTo>
                  <a:pt x="4512917" y="1321303"/>
                </a:lnTo>
                <a:lnTo>
                  <a:pt x="4537898" y="1321303"/>
                </a:lnTo>
                <a:lnTo>
                  <a:pt x="4537898" y="1346802"/>
                </a:lnTo>
                <a:lnTo>
                  <a:pt x="4543915" y="1346802"/>
                </a:lnTo>
                <a:lnTo>
                  <a:pt x="4543915" y="2322233"/>
                </a:lnTo>
                <a:lnTo>
                  <a:pt x="4577684" y="2322233"/>
                </a:lnTo>
                <a:lnTo>
                  <a:pt x="4577684" y="2308200"/>
                </a:lnTo>
                <a:lnTo>
                  <a:pt x="4606692" y="2308200"/>
                </a:lnTo>
                <a:lnTo>
                  <a:pt x="4606692" y="2277578"/>
                </a:lnTo>
                <a:lnTo>
                  <a:pt x="4617599" y="2277578"/>
                </a:lnTo>
                <a:lnTo>
                  <a:pt x="4617599" y="2253305"/>
                </a:lnTo>
                <a:lnTo>
                  <a:pt x="4763727" y="2253305"/>
                </a:lnTo>
                <a:lnTo>
                  <a:pt x="4763727" y="2277578"/>
                </a:lnTo>
                <a:lnTo>
                  <a:pt x="4779340" y="2277578"/>
                </a:lnTo>
                <a:lnTo>
                  <a:pt x="4779340" y="2308200"/>
                </a:lnTo>
                <a:lnTo>
                  <a:pt x="4795642" y="2308200"/>
                </a:lnTo>
                <a:lnTo>
                  <a:pt x="4795642" y="2334628"/>
                </a:lnTo>
                <a:lnTo>
                  <a:pt x="4829119" y="2334628"/>
                </a:lnTo>
                <a:lnTo>
                  <a:pt x="4829119" y="2365249"/>
                </a:lnTo>
                <a:lnTo>
                  <a:pt x="4856537" y="2365249"/>
                </a:lnTo>
                <a:lnTo>
                  <a:pt x="4856537" y="2393325"/>
                </a:lnTo>
                <a:lnTo>
                  <a:pt x="4887082" y="2393325"/>
                </a:lnTo>
                <a:lnTo>
                  <a:pt x="4887082" y="2417142"/>
                </a:lnTo>
                <a:lnTo>
                  <a:pt x="4917879" y="2417142"/>
                </a:lnTo>
                <a:lnTo>
                  <a:pt x="4917879" y="2703138"/>
                </a:lnTo>
                <a:lnTo>
                  <a:pt x="4965337" y="2703138"/>
                </a:lnTo>
                <a:lnTo>
                  <a:pt x="4965337" y="2721322"/>
                </a:lnTo>
                <a:lnTo>
                  <a:pt x="4982610" y="2721322"/>
                </a:lnTo>
                <a:lnTo>
                  <a:pt x="4982610" y="2691860"/>
                </a:lnTo>
                <a:lnTo>
                  <a:pt x="5021150" y="2691860"/>
                </a:lnTo>
                <a:lnTo>
                  <a:pt x="5021150" y="2666115"/>
                </a:lnTo>
                <a:lnTo>
                  <a:pt x="5091299" y="2666115"/>
                </a:lnTo>
                <a:lnTo>
                  <a:pt x="5091299" y="2297834"/>
                </a:lnTo>
                <a:lnTo>
                  <a:pt x="5115634" y="2297834"/>
                </a:lnTo>
                <a:lnTo>
                  <a:pt x="5115634" y="2263868"/>
                </a:lnTo>
                <a:lnTo>
                  <a:pt x="5139244" y="2263868"/>
                </a:lnTo>
                <a:lnTo>
                  <a:pt x="5139244" y="2229384"/>
                </a:lnTo>
                <a:lnTo>
                  <a:pt x="5371495" y="2229384"/>
                </a:lnTo>
                <a:lnTo>
                  <a:pt x="5371495" y="2263868"/>
                </a:lnTo>
                <a:lnTo>
                  <a:pt x="5415025" y="2263868"/>
                </a:lnTo>
                <a:lnTo>
                  <a:pt x="5415025" y="2297834"/>
                </a:lnTo>
                <a:lnTo>
                  <a:pt x="5421963" y="2297834"/>
                </a:lnTo>
                <a:lnTo>
                  <a:pt x="5421963" y="2629525"/>
                </a:lnTo>
                <a:lnTo>
                  <a:pt x="5487247" y="2629525"/>
                </a:lnTo>
                <a:lnTo>
                  <a:pt x="5487247" y="2417142"/>
                </a:lnTo>
                <a:lnTo>
                  <a:pt x="5514081" y="2417142"/>
                </a:lnTo>
                <a:lnTo>
                  <a:pt x="5514081" y="2392707"/>
                </a:lnTo>
                <a:lnTo>
                  <a:pt x="5531964" y="2392707"/>
                </a:lnTo>
                <a:lnTo>
                  <a:pt x="5531964" y="2297834"/>
                </a:lnTo>
                <a:lnTo>
                  <a:pt x="5561409" y="2297834"/>
                </a:lnTo>
                <a:lnTo>
                  <a:pt x="5561409" y="2265591"/>
                </a:lnTo>
                <a:lnTo>
                  <a:pt x="5584747" y="2265591"/>
                </a:lnTo>
                <a:lnTo>
                  <a:pt x="5584747" y="2229384"/>
                </a:lnTo>
                <a:lnTo>
                  <a:pt x="5598837" y="2229384"/>
                </a:lnTo>
                <a:lnTo>
                  <a:pt x="5598837" y="2215638"/>
                </a:lnTo>
                <a:lnTo>
                  <a:pt x="5713068" y="2215638"/>
                </a:lnTo>
                <a:lnTo>
                  <a:pt x="5713068" y="2229384"/>
                </a:lnTo>
                <a:lnTo>
                  <a:pt x="5728379" y="2229384"/>
                </a:lnTo>
                <a:lnTo>
                  <a:pt x="5728379" y="2265591"/>
                </a:lnTo>
                <a:lnTo>
                  <a:pt x="5764218" y="2265591"/>
                </a:lnTo>
                <a:lnTo>
                  <a:pt x="5764218" y="2289617"/>
                </a:lnTo>
                <a:lnTo>
                  <a:pt x="5806440" y="2289617"/>
                </a:lnTo>
                <a:lnTo>
                  <a:pt x="5806440" y="2412898"/>
                </a:lnTo>
                <a:lnTo>
                  <a:pt x="5886798" y="2412898"/>
                </a:lnTo>
                <a:lnTo>
                  <a:pt x="5886798" y="2541665"/>
                </a:lnTo>
                <a:lnTo>
                  <a:pt x="6091473" y="2541665"/>
                </a:lnTo>
                <a:lnTo>
                  <a:pt x="6091473" y="1131782"/>
                </a:lnTo>
                <a:lnTo>
                  <a:pt x="6103789" y="1131782"/>
                </a:lnTo>
                <a:lnTo>
                  <a:pt x="6103789" y="1112765"/>
                </a:lnTo>
                <a:lnTo>
                  <a:pt x="6130034" y="1112765"/>
                </a:lnTo>
                <a:lnTo>
                  <a:pt x="6130034" y="818313"/>
                </a:lnTo>
                <a:lnTo>
                  <a:pt x="6173002" y="818313"/>
                </a:lnTo>
                <a:lnTo>
                  <a:pt x="6173002" y="667492"/>
                </a:lnTo>
                <a:lnTo>
                  <a:pt x="6191843" y="667492"/>
                </a:lnTo>
                <a:lnTo>
                  <a:pt x="6191843" y="648473"/>
                </a:lnTo>
                <a:lnTo>
                  <a:pt x="6210684" y="648473"/>
                </a:lnTo>
                <a:lnTo>
                  <a:pt x="6210684" y="410662"/>
                </a:lnTo>
                <a:lnTo>
                  <a:pt x="6240758" y="410662"/>
                </a:lnTo>
                <a:lnTo>
                  <a:pt x="6240758" y="384400"/>
                </a:lnTo>
                <a:lnTo>
                  <a:pt x="6266394" y="384400"/>
                </a:lnTo>
                <a:lnTo>
                  <a:pt x="6266394" y="355114"/>
                </a:lnTo>
                <a:lnTo>
                  <a:pt x="6288503" y="355114"/>
                </a:lnTo>
                <a:lnTo>
                  <a:pt x="6288503" y="339400"/>
                </a:lnTo>
                <a:lnTo>
                  <a:pt x="6303950" y="339400"/>
                </a:lnTo>
                <a:lnTo>
                  <a:pt x="6303950" y="316483"/>
                </a:lnTo>
                <a:lnTo>
                  <a:pt x="6319584" y="31648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p:cNvSpPr txBox="1"/>
          <p:nvPr/>
        </p:nvSpPr>
        <p:spPr>
          <a:xfrm>
            <a:off x="3010617" y="1974469"/>
            <a:ext cx="1466877" cy="400110"/>
          </a:xfrm>
          <a:prstGeom prst="rect">
            <a:avLst/>
          </a:prstGeom>
          <a:noFill/>
        </p:spPr>
        <p:txBody>
          <a:bodyPr wrap="none" rtlCol="0">
            <a:spAutoFit/>
          </a:bodyPr>
          <a:lstStyle/>
          <a:p>
            <a:r>
              <a:rPr lang="zh-CN" altLang="en-US" sz="2000" b="1" dirty="0" smtClean="0">
                <a:solidFill>
                  <a:schemeClr val="tx1">
                    <a:lumMod val="50000"/>
                    <a:lumOff val="50000"/>
                  </a:schemeClr>
                </a:solidFill>
                <a:latin typeface="微软雅黑" panose="020B0503020204020204" pitchFamily="34" charset="-122"/>
                <a:ea typeface="微软雅黑" panose="020B0503020204020204" pitchFamily="34" charset="-122"/>
              </a:rPr>
              <a:t>国际化视野</a:t>
            </a:r>
            <a:endPar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6" name="文本框 45"/>
          <p:cNvSpPr txBox="1"/>
          <p:nvPr/>
        </p:nvSpPr>
        <p:spPr>
          <a:xfrm>
            <a:off x="8781434" y="2165158"/>
            <a:ext cx="1620746" cy="523220"/>
          </a:xfrm>
          <a:prstGeom prst="rect">
            <a:avLst/>
          </a:prstGeom>
          <a:noFill/>
        </p:spPr>
        <p:txBody>
          <a:bodyPr wrap="none" rtlCol="0">
            <a:spAutoFit/>
          </a:bodyPr>
          <a:lstStyle/>
          <a:p>
            <a:r>
              <a:rPr lang="zh-CN" altLang="en-US" sz="2800" dirty="0" smtClean="0">
                <a:solidFill>
                  <a:schemeClr val="accent1"/>
                </a:solidFill>
                <a:latin typeface="微软雅黑" panose="020B0503020204020204" pitchFamily="34" charset="-122"/>
                <a:ea typeface="微软雅黑" panose="020B0503020204020204" pitchFamily="34" charset="-122"/>
              </a:rPr>
              <a:t>拒绝平庸</a:t>
            </a:r>
            <a:endParaRPr lang="zh-CN" altLang="en-US" sz="2800" dirty="0">
              <a:solidFill>
                <a:schemeClr val="accent1"/>
              </a:solidFill>
              <a:latin typeface="微软雅黑" panose="020B0503020204020204" pitchFamily="34" charset="-122"/>
              <a:ea typeface="微软雅黑" panose="020B0503020204020204" pitchFamily="34" charset="-122"/>
            </a:endParaRPr>
          </a:p>
        </p:txBody>
      </p:sp>
      <p:sp>
        <p:nvSpPr>
          <p:cNvPr id="47" name="文本框 46"/>
          <p:cNvSpPr txBox="1"/>
          <p:nvPr/>
        </p:nvSpPr>
        <p:spPr>
          <a:xfrm>
            <a:off x="5163235" y="1700808"/>
            <a:ext cx="2338798" cy="523220"/>
          </a:xfrm>
          <a:prstGeom prst="rect">
            <a:avLst/>
          </a:prstGeom>
          <a:noFill/>
        </p:spPr>
        <p:txBody>
          <a:bodyPr wrap="none" rtlCol="0">
            <a:spAutoFit/>
          </a:bodyPr>
          <a:lstStyle/>
          <a:p>
            <a:r>
              <a:rPr lang="zh-CN" altLang="en-US" sz="2800" dirty="0" smtClean="0">
                <a:solidFill>
                  <a:schemeClr val="accent2"/>
                </a:solidFill>
                <a:latin typeface="微软雅黑" panose="020B0503020204020204" pitchFamily="34" charset="-122"/>
                <a:ea typeface="微软雅黑" panose="020B0503020204020204" pitchFamily="34" charset="-122"/>
              </a:rPr>
              <a:t>独立创新思维</a:t>
            </a:r>
            <a:endParaRPr lang="zh-CN" altLang="en-US" sz="2800" dirty="0">
              <a:solidFill>
                <a:schemeClr val="accent2"/>
              </a:solidFill>
              <a:latin typeface="微软雅黑" panose="020B0503020204020204" pitchFamily="34" charset="-122"/>
              <a:ea typeface="微软雅黑" panose="020B0503020204020204" pitchFamily="34" charset="-122"/>
            </a:endParaRPr>
          </a:p>
        </p:txBody>
      </p:sp>
      <p:sp>
        <p:nvSpPr>
          <p:cNvPr id="48" name="文本框 47"/>
          <p:cNvSpPr txBox="1"/>
          <p:nvPr/>
        </p:nvSpPr>
        <p:spPr>
          <a:xfrm>
            <a:off x="6925528" y="2391668"/>
            <a:ext cx="1415588" cy="461665"/>
          </a:xfrm>
          <a:prstGeom prst="rect">
            <a:avLst/>
          </a:prstGeom>
          <a:noFill/>
        </p:spPr>
        <p:txBody>
          <a:bodyPr wrap="none" rtlCol="0">
            <a:spAutoFit/>
          </a:bodyPr>
          <a:lstStyle>
            <a:defPPr>
              <a:defRPr lang="zh-CN"/>
            </a:defPPr>
            <a:lvl1pPr>
              <a:defRPr sz="2000" b="1">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2400" dirty="0">
                <a:solidFill>
                  <a:schemeClr val="tx1">
                    <a:lumMod val="50000"/>
                    <a:lumOff val="50000"/>
                  </a:schemeClr>
                </a:solidFill>
              </a:rPr>
              <a:t>精益求精</a:t>
            </a:r>
            <a:endParaRPr lang="zh-CN" altLang="en-US" sz="2400" dirty="0">
              <a:solidFill>
                <a:schemeClr val="tx1">
                  <a:lumMod val="50000"/>
                  <a:lumOff val="50000"/>
                </a:schemeClr>
              </a:solidFill>
            </a:endParaRPr>
          </a:p>
        </p:txBody>
      </p:sp>
      <p:sp>
        <p:nvSpPr>
          <p:cNvPr id="49" name="文本框 48"/>
          <p:cNvSpPr txBox="1"/>
          <p:nvPr/>
        </p:nvSpPr>
        <p:spPr>
          <a:xfrm>
            <a:off x="5620376" y="3081519"/>
            <a:ext cx="3262007" cy="400110"/>
          </a:xfrm>
          <a:prstGeom prst="rect">
            <a:avLst/>
          </a:prstGeom>
          <a:noFill/>
        </p:spPr>
        <p:txBody>
          <a:bodyPr wrap="none" rtlCol="0">
            <a:spAutoFit/>
          </a:bodyPr>
          <a:lstStyle>
            <a:defPPr>
              <a:defRPr lang="zh-CN"/>
            </a:defPPr>
            <a:lvl1pPr>
              <a:defRPr sz="28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2000" dirty="0">
                <a:solidFill>
                  <a:schemeClr val="accent1"/>
                </a:solidFill>
              </a:rPr>
              <a:t>产品与产品的差异在于细节</a:t>
            </a:r>
            <a:endParaRPr lang="zh-CN" altLang="en-US" sz="2000" dirty="0">
              <a:solidFill>
                <a:schemeClr val="accent1"/>
              </a:solidFill>
            </a:endParaRPr>
          </a:p>
        </p:txBody>
      </p:sp>
      <p:sp>
        <p:nvSpPr>
          <p:cNvPr id="54" name="文本框 53"/>
          <p:cNvSpPr txBox="1"/>
          <p:nvPr/>
        </p:nvSpPr>
        <p:spPr>
          <a:xfrm>
            <a:off x="8888681" y="3315898"/>
            <a:ext cx="2031061" cy="461665"/>
          </a:xfrm>
          <a:prstGeom prst="rect">
            <a:avLst/>
          </a:prstGeom>
          <a:noFill/>
        </p:spPr>
        <p:txBody>
          <a:bodyPr wrap="none" rtlCol="0">
            <a:spAutoFit/>
          </a:bodyPr>
          <a:lstStyle>
            <a:defPPr>
              <a:defRPr lang="zh-CN"/>
            </a:defPPr>
            <a:lvl1pPr>
              <a:defRPr sz="28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2400" dirty="0">
                <a:solidFill>
                  <a:schemeClr val="tx1">
                    <a:lumMod val="50000"/>
                    <a:lumOff val="50000"/>
                  </a:schemeClr>
                </a:solidFill>
              </a:rPr>
              <a:t>良好沟通互动</a:t>
            </a:r>
            <a:endParaRPr lang="zh-CN" altLang="en-US" sz="2400" dirty="0">
              <a:solidFill>
                <a:schemeClr val="tx1">
                  <a:lumMod val="50000"/>
                  <a:lumOff val="50000"/>
                </a:schemeClr>
              </a:solidFill>
            </a:endParaRPr>
          </a:p>
        </p:txBody>
      </p:sp>
      <p:sp>
        <p:nvSpPr>
          <p:cNvPr id="55" name="文本框 54"/>
          <p:cNvSpPr txBox="1"/>
          <p:nvPr/>
        </p:nvSpPr>
        <p:spPr>
          <a:xfrm>
            <a:off x="2372277" y="3443438"/>
            <a:ext cx="2031061" cy="461665"/>
          </a:xfrm>
          <a:prstGeom prst="rect">
            <a:avLst/>
          </a:prstGeom>
          <a:noFill/>
        </p:spPr>
        <p:txBody>
          <a:bodyPr wrap="none" rtlCol="0">
            <a:spAutoFit/>
          </a:bodyPr>
          <a:lstStyle>
            <a:defPPr>
              <a:defRPr lang="zh-CN"/>
            </a:defPPr>
            <a:lvl1pPr>
              <a:defRPr sz="28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2400" dirty="0">
                <a:solidFill>
                  <a:schemeClr val="accent2"/>
                </a:solidFill>
              </a:rPr>
              <a:t>追求品质卓越</a:t>
            </a:r>
            <a:endParaRPr lang="zh-CN" altLang="en-US" sz="2400" dirty="0">
              <a:solidFill>
                <a:schemeClr val="accent2"/>
              </a:solidFill>
            </a:endParaRPr>
          </a:p>
        </p:txBody>
      </p:sp>
      <p:sp>
        <p:nvSpPr>
          <p:cNvPr id="56" name="文本框 55"/>
          <p:cNvSpPr txBox="1"/>
          <p:nvPr/>
        </p:nvSpPr>
        <p:spPr>
          <a:xfrm>
            <a:off x="3844713" y="2527521"/>
            <a:ext cx="1723325" cy="553998"/>
          </a:xfrm>
          <a:prstGeom prst="rect">
            <a:avLst/>
          </a:prstGeom>
          <a:noFill/>
        </p:spPr>
        <p:txBody>
          <a:bodyPr wrap="none" rtlCol="0">
            <a:spAutoFit/>
          </a:bodyPr>
          <a:lstStyle>
            <a:defPPr>
              <a:defRPr lang="zh-CN"/>
            </a:defPPr>
            <a:lvl1pPr>
              <a:defRPr sz="2000" b="1">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3000" dirty="0" smtClean="0">
                <a:solidFill>
                  <a:schemeClr val="accent1"/>
                </a:solidFill>
              </a:rPr>
              <a:t>超越自我</a:t>
            </a:r>
            <a:endParaRPr lang="zh-CN" altLang="en-US" sz="3000" dirty="0">
              <a:solidFill>
                <a:schemeClr val="accent1"/>
              </a:solidFill>
            </a:endParaRPr>
          </a:p>
        </p:txBody>
      </p:sp>
      <p:sp>
        <p:nvSpPr>
          <p:cNvPr id="57" name="文本框 56"/>
          <p:cNvSpPr txBox="1"/>
          <p:nvPr/>
        </p:nvSpPr>
        <p:spPr>
          <a:xfrm>
            <a:off x="1085151" y="2614033"/>
            <a:ext cx="1620746" cy="523220"/>
          </a:xfrm>
          <a:prstGeom prst="rect">
            <a:avLst/>
          </a:prstGeom>
          <a:noFill/>
        </p:spPr>
        <p:txBody>
          <a:bodyPr wrap="none" rtlCol="0">
            <a:spAutoFit/>
          </a:bodyPr>
          <a:lstStyle/>
          <a:p>
            <a:r>
              <a:rPr lang="zh-CN" altLang="en-US" sz="2800" dirty="0" smtClean="0">
                <a:solidFill>
                  <a:schemeClr val="tx1">
                    <a:lumMod val="50000"/>
                    <a:lumOff val="50000"/>
                  </a:schemeClr>
                </a:solidFill>
                <a:latin typeface="微软雅黑" panose="020B0503020204020204" pitchFamily="34" charset="-122"/>
                <a:ea typeface="微软雅黑" panose="020B0503020204020204" pitchFamily="34" charset="-122"/>
              </a:rPr>
              <a:t>共创明天</a:t>
            </a:r>
            <a:endParaRPr lang="zh-CN" altLang="en-US" sz="2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 name="标题 2"/>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outVertical)">
                                      <p:cBhvr>
                                        <p:cTn id="7" dur="750"/>
                                        <p:tgtEl>
                                          <p:spTgt spid="43"/>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p:tgtEl>
                                          <p:spTgt spid="56"/>
                                        </p:tgtEl>
                                        <p:attrNameLst>
                                          <p:attrName>ppt_y</p:attrName>
                                        </p:attrNameLst>
                                      </p:cBhvr>
                                      <p:tavLst>
                                        <p:tav tm="0">
                                          <p:val>
                                            <p:strVal val="#ppt_y+#ppt_h*1.125000"/>
                                          </p:val>
                                        </p:tav>
                                        <p:tav tm="100000">
                                          <p:val>
                                            <p:strVal val="#ppt_y"/>
                                          </p:val>
                                        </p:tav>
                                      </p:tavLst>
                                    </p:anim>
                                    <p:animEffect transition="in" filter="wipe(up)">
                                      <p:cBhvr>
                                        <p:cTn id="12" dur="500"/>
                                        <p:tgtEl>
                                          <p:spTgt spid="56"/>
                                        </p:tgtEl>
                                      </p:cBhvr>
                                    </p:animEffect>
                                  </p:childTnLst>
                                </p:cTn>
                              </p:par>
                              <p:par>
                                <p:cTn id="13" presetID="12" presetClass="entr" presetSubtype="4" fill="hold" grpId="0" nodeType="withEffect">
                                  <p:stCondLst>
                                    <p:cond delay="75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500"/>
                                        <p:tgtEl>
                                          <p:spTgt spid="57"/>
                                        </p:tgtEl>
                                        <p:attrNameLst>
                                          <p:attrName>ppt_y</p:attrName>
                                        </p:attrNameLst>
                                      </p:cBhvr>
                                      <p:tavLst>
                                        <p:tav tm="0">
                                          <p:val>
                                            <p:strVal val="#ppt_y+#ppt_h*1.125000"/>
                                          </p:val>
                                        </p:tav>
                                        <p:tav tm="100000">
                                          <p:val>
                                            <p:strVal val="#ppt_y"/>
                                          </p:val>
                                        </p:tav>
                                      </p:tavLst>
                                    </p:anim>
                                    <p:animEffect transition="in" filter="wipe(up)">
                                      <p:cBhvr>
                                        <p:cTn id="16" dur="500"/>
                                        <p:tgtEl>
                                          <p:spTgt spid="57"/>
                                        </p:tgtEl>
                                      </p:cBhvr>
                                    </p:animEffect>
                                  </p:childTnLst>
                                </p:cTn>
                              </p:par>
                              <p:par>
                                <p:cTn id="17" presetID="12" presetClass="entr" presetSubtype="4" fill="hold" grpId="0" nodeType="withEffect">
                                  <p:stCondLst>
                                    <p:cond delay="25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p:tgtEl>
                                          <p:spTgt spid="55"/>
                                        </p:tgtEl>
                                        <p:attrNameLst>
                                          <p:attrName>ppt_y</p:attrName>
                                        </p:attrNameLst>
                                      </p:cBhvr>
                                      <p:tavLst>
                                        <p:tav tm="0">
                                          <p:val>
                                            <p:strVal val="#ppt_y+#ppt_h*1.125000"/>
                                          </p:val>
                                        </p:tav>
                                        <p:tav tm="100000">
                                          <p:val>
                                            <p:strVal val="#ppt_y"/>
                                          </p:val>
                                        </p:tav>
                                      </p:tavLst>
                                    </p:anim>
                                    <p:animEffect transition="in" filter="wipe(up)">
                                      <p:cBhvr>
                                        <p:cTn id="20" dur="500"/>
                                        <p:tgtEl>
                                          <p:spTgt spid="55"/>
                                        </p:tgtEl>
                                      </p:cBhvr>
                                    </p:animEffect>
                                  </p:childTnLst>
                                </p:cTn>
                              </p:par>
                              <p:par>
                                <p:cTn id="21" presetID="12" presetClass="entr" presetSubtype="4" fill="hold" grpId="0" nodeType="withEffect">
                                  <p:stCondLst>
                                    <p:cond delay="50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p:tgtEl>
                                          <p:spTgt spid="45"/>
                                        </p:tgtEl>
                                        <p:attrNameLst>
                                          <p:attrName>ppt_y</p:attrName>
                                        </p:attrNameLst>
                                      </p:cBhvr>
                                      <p:tavLst>
                                        <p:tav tm="0">
                                          <p:val>
                                            <p:strVal val="#ppt_y+#ppt_h*1.125000"/>
                                          </p:val>
                                        </p:tav>
                                        <p:tav tm="100000">
                                          <p:val>
                                            <p:strVal val="#ppt_y"/>
                                          </p:val>
                                        </p:tav>
                                      </p:tavLst>
                                    </p:anim>
                                    <p:animEffect transition="in" filter="wipe(up)">
                                      <p:cBhvr>
                                        <p:cTn id="24" dur="500"/>
                                        <p:tgtEl>
                                          <p:spTgt spid="45"/>
                                        </p:tgtEl>
                                      </p:cBhvr>
                                    </p:animEffect>
                                  </p:childTnLst>
                                </p:cTn>
                              </p:par>
                              <p:par>
                                <p:cTn id="25" presetID="12" presetClass="entr" presetSubtype="4" fill="hold" grpId="0" nodeType="withEffect">
                                  <p:stCondLst>
                                    <p:cond delay="50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500"/>
                                        <p:tgtEl>
                                          <p:spTgt spid="47"/>
                                        </p:tgtEl>
                                        <p:attrNameLst>
                                          <p:attrName>ppt_y</p:attrName>
                                        </p:attrNameLst>
                                      </p:cBhvr>
                                      <p:tavLst>
                                        <p:tav tm="0">
                                          <p:val>
                                            <p:strVal val="#ppt_y+#ppt_h*1.125000"/>
                                          </p:val>
                                        </p:tav>
                                        <p:tav tm="100000">
                                          <p:val>
                                            <p:strVal val="#ppt_y"/>
                                          </p:val>
                                        </p:tav>
                                      </p:tavLst>
                                    </p:anim>
                                    <p:animEffect transition="in" filter="wipe(up)">
                                      <p:cBhvr>
                                        <p:cTn id="28" dur="500"/>
                                        <p:tgtEl>
                                          <p:spTgt spid="47"/>
                                        </p:tgtEl>
                                      </p:cBhvr>
                                    </p:animEffect>
                                  </p:childTnLst>
                                </p:cTn>
                              </p:par>
                              <p:par>
                                <p:cTn id="29" presetID="12" presetClass="entr" presetSubtype="4" fill="hold" grpId="0" nodeType="withEffect">
                                  <p:stCondLst>
                                    <p:cond delay="50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p:tgtEl>
                                          <p:spTgt spid="48"/>
                                        </p:tgtEl>
                                        <p:attrNameLst>
                                          <p:attrName>ppt_y</p:attrName>
                                        </p:attrNameLst>
                                      </p:cBhvr>
                                      <p:tavLst>
                                        <p:tav tm="0">
                                          <p:val>
                                            <p:strVal val="#ppt_y+#ppt_h*1.125000"/>
                                          </p:val>
                                        </p:tav>
                                        <p:tav tm="100000">
                                          <p:val>
                                            <p:strVal val="#ppt_y"/>
                                          </p:val>
                                        </p:tav>
                                      </p:tavLst>
                                    </p:anim>
                                    <p:animEffect transition="in" filter="wipe(up)">
                                      <p:cBhvr>
                                        <p:cTn id="32" dur="500"/>
                                        <p:tgtEl>
                                          <p:spTgt spid="48"/>
                                        </p:tgtEl>
                                      </p:cBhvr>
                                    </p:animEffect>
                                  </p:childTnLst>
                                </p:cTn>
                              </p:par>
                              <p:par>
                                <p:cTn id="33" presetID="12" presetClass="entr" presetSubtype="4" fill="hold" grpId="0" nodeType="withEffect">
                                  <p:stCondLst>
                                    <p:cond delay="1000"/>
                                  </p:stCondLst>
                                  <p:childTnLst>
                                    <p:set>
                                      <p:cBhvr>
                                        <p:cTn id="34" dur="1" fill="hold">
                                          <p:stCondLst>
                                            <p:cond delay="0"/>
                                          </p:stCondLst>
                                        </p:cTn>
                                        <p:tgtEl>
                                          <p:spTgt spid="46"/>
                                        </p:tgtEl>
                                        <p:attrNameLst>
                                          <p:attrName>style.visibility</p:attrName>
                                        </p:attrNameLst>
                                      </p:cBhvr>
                                      <p:to>
                                        <p:strVal val="visible"/>
                                      </p:to>
                                    </p:set>
                                    <p:anim calcmode="lin" valueType="num">
                                      <p:cBhvr additive="base">
                                        <p:cTn id="35" dur="500"/>
                                        <p:tgtEl>
                                          <p:spTgt spid="46"/>
                                        </p:tgtEl>
                                        <p:attrNameLst>
                                          <p:attrName>ppt_y</p:attrName>
                                        </p:attrNameLst>
                                      </p:cBhvr>
                                      <p:tavLst>
                                        <p:tav tm="0">
                                          <p:val>
                                            <p:strVal val="#ppt_y+#ppt_h*1.125000"/>
                                          </p:val>
                                        </p:tav>
                                        <p:tav tm="100000">
                                          <p:val>
                                            <p:strVal val="#ppt_y"/>
                                          </p:val>
                                        </p:tav>
                                      </p:tavLst>
                                    </p:anim>
                                    <p:animEffect transition="in" filter="wipe(up)">
                                      <p:cBhvr>
                                        <p:cTn id="36" dur="500"/>
                                        <p:tgtEl>
                                          <p:spTgt spid="46"/>
                                        </p:tgtEl>
                                      </p:cBhvr>
                                    </p:animEffect>
                                  </p:childTnLst>
                                </p:cTn>
                              </p:par>
                              <p:par>
                                <p:cTn id="37" presetID="12" presetClass="entr" presetSubtype="4" fill="hold" grpId="0" nodeType="withEffect">
                                  <p:stCondLst>
                                    <p:cond delay="1000"/>
                                  </p:stCondLst>
                                  <p:childTnLst>
                                    <p:set>
                                      <p:cBhvr>
                                        <p:cTn id="38" dur="1" fill="hold">
                                          <p:stCondLst>
                                            <p:cond delay="0"/>
                                          </p:stCondLst>
                                        </p:cTn>
                                        <p:tgtEl>
                                          <p:spTgt spid="49"/>
                                        </p:tgtEl>
                                        <p:attrNameLst>
                                          <p:attrName>style.visibility</p:attrName>
                                        </p:attrNameLst>
                                      </p:cBhvr>
                                      <p:to>
                                        <p:strVal val="visible"/>
                                      </p:to>
                                    </p:set>
                                    <p:anim calcmode="lin" valueType="num">
                                      <p:cBhvr additive="base">
                                        <p:cTn id="39" dur="500"/>
                                        <p:tgtEl>
                                          <p:spTgt spid="49"/>
                                        </p:tgtEl>
                                        <p:attrNameLst>
                                          <p:attrName>ppt_y</p:attrName>
                                        </p:attrNameLst>
                                      </p:cBhvr>
                                      <p:tavLst>
                                        <p:tav tm="0">
                                          <p:val>
                                            <p:strVal val="#ppt_y+#ppt_h*1.125000"/>
                                          </p:val>
                                        </p:tav>
                                        <p:tav tm="100000">
                                          <p:val>
                                            <p:strVal val="#ppt_y"/>
                                          </p:val>
                                        </p:tav>
                                      </p:tavLst>
                                    </p:anim>
                                    <p:animEffect transition="in" filter="wipe(up)">
                                      <p:cBhvr>
                                        <p:cTn id="40" dur="500"/>
                                        <p:tgtEl>
                                          <p:spTgt spid="49"/>
                                        </p:tgtEl>
                                      </p:cBhvr>
                                    </p:animEffect>
                                  </p:childTnLst>
                                </p:cTn>
                              </p:par>
                              <p:par>
                                <p:cTn id="41" presetID="12" presetClass="entr" presetSubtype="4" fill="hold" grpId="0" nodeType="withEffect">
                                  <p:stCondLst>
                                    <p:cond delay="1250"/>
                                  </p:stCondLst>
                                  <p:childTnLst>
                                    <p:set>
                                      <p:cBhvr>
                                        <p:cTn id="42" dur="1" fill="hold">
                                          <p:stCondLst>
                                            <p:cond delay="0"/>
                                          </p:stCondLst>
                                        </p:cTn>
                                        <p:tgtEl>
                                          <p:spTgt spid="54"/>
                                        </p:tgtEl>
                                        <p:attrNameLst>
                                          <p:attrName>style.visibility</p:attrName>
                                        </p:attrNameLst>
                                      </p:cBhvr>
                                      <p:to>
                                        <p:strVal val="visible"/>
                                      </p:to>
                                    </p:set>
                                    <p:anim calcmode="lin" valueType="num">
                                      <p:cBhvr additive="base">
                                        <p:cTn id="43" dur="500"/>
                                        <p:tgtEl>
                                          <p:spTgt spid="54"/>
                                        </p:tgtEl>
                                        <p:attrNameLst>
                                          <p:attrName>ppt_y</p:attrName>
                                        </p:attrNameLst>
                                      </p:cBhvr>
                                      <p:tavLst>
                                        <p:tav tm="0">
                                          <p:val>
                                            <p:strVal val="#ppt_y+#ppt_h*1.125000"/>
                                          </p:val>
                                        </p:tav>
                                        <p:tav tm="100000">
                                          <p:val>
                                            <p:strVal val="#ppt_y"/>
                                          </p:val>
                                        </p:tav>
                                      </p:tavLst>
                                    </p:anim>
                                    <p:animEffect transition="in" filter="wipe(up)">
                                      <p:cBhvr>
                                        <p:cTn id="44" dur="500"/>
                                        <p:tgtEl>
                                          <p:spTgt spid="54"/>
                                        </p:tgtEl>
                                      </p:cBhvr>
                                    </p:animEffect>
                                  </p:childTnLst>
                                </p:cTn>
                              </p:par>
                            </p:childTnLst>
                          </p:cTn>
                        </p:par>
                        <p:par>
                          <p:cTn id="45" fill="hold">
                            <p:stCondLst>
                              <p:cond delay="1500"/>
                            </p:stCondLst>
                            <p:childTnLst>
                              <p:par>
                                <p:cTn id="46" presetID="16" presetClass="entr" presetSubtype="37" fill="hold" grpId="0" nodeType="after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barn(outVertical)">
                                      <p:cBhvr>
                                        <p:cTn id="4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3" grpId="0" animBg="1"/>
      <p:bldP spid="45" grpId="0"/>
      <p:bldP spid="46" grpId="0"/>
      <p:bldP spid="47" grpId="0"/>
      <p:bldP spid="48" grpId="0"/>
      <p:bldP spid="49" grpId="0"/>
      <p:bldP spid="54" grpId="0"/>
      <p:bldP spid="55" grpId="0"/>
      <p:bldP spid="56" grpId="0"/>
      <p:bldP spid="5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5"/>
          <p:cNvGrpSpPr/>
          <p:nvPr/>
        </p:nvGrpSpPr>
        <p:grpSpPr bwMode="auto">
          <a:xfrm>
            <a:off x="1955724" y="3799102"/>
            <a:ext cx="1269247" cy="1271501"/>
            <a:chOff x="0" y="0"/>
            <a:chExt cx="1080120" cy="1080120"/>
          </a:xfrm>
        </p:grpSpPr>
        <p:grpSp>
          <p:nvGrpSpPr>
            <p:cNvPr id="45" name="Group 6"/>
            <p:cNvGrpSpPr/>
            <p:nvPr/>
          </p:nvGrpSpPr>
          <p:grpSpPr bwMode="auto">
            <a:xfrm>
              <a:off x="0" y="0"/>
              <a:ext cx="1080120" cy="1080120"/>
              <a:chOff x="0" y="0"/>
              <a:chExt cx="1080120" cy="1080120"/>
            </a:xfrm>
          </p:grpSpPr>
          <p:sp>
            <p:nvSpPr>
              <p:cNvPr id="47" name="椭圆 6"/>
              <p:cNvSpPr>
                <a:spLocks noChangeArrowheads="1"/>
              </p:cNvSpPr>
              <p:nvPr/>
            </p:nvSpPr>
            <p:spPr bwMode="auto">
              <a:xfrm>
                <a:off x="0" y="0"/>
                <a:ext cx="1080120" cy="1080120"/>
              </a:xfrm>
              <a:prstGeom prst="ellipse">
                <a:avLst/>
              </a:pr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sp>
            <p:nvSpPr>
              <p:cNvPr id="48" name="椭圆 5"/>
              <p:cNvSpPr>
                <a:spLocks noChangeArrowheads="1"/>
              </p:cNvSpPr>
              <p:nvPr/>
            </p:nvSpPr>
            <p:spPr bwMode="auto">
              <a:xfrm>
                <a:off x="72008" y="72008"/>
                <a:ext cx="936104" cy="936104"/>
              </a:xfrm>
              <a:prstGeom prst="ellipse">
                <a:avLst/>
              </a:prstGeom>
              <a:solidFill>
                <a:schemeClr val="tx2"/>
              </a:solidFill>
              <a:ln w="19050">
                <a:solidFill>
                  <a:schemeClr val="bg1"/>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grpSp>
        <p:sp>
          <p:nvSpPr>
            <p:cNvPr id="46" name="文本框 10"/>
            <p:cNvSpPr>
              <a:spLocks noChangeArrowheads="1"/>
            </p:cNvSpPr>
            <p:nvPr/>
          </p:nvSpPr>
          <p:spPr bwMode="auto">
            <a:xfrm>
              <a:off x="153829" y="365759"/>
              <a:ext cx="766822" cy="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865" b="1" dirty="0">
                  <a:solidFill>
                    <a:schemeClr val="bg1">
                      <a:lumMod val="95000"/>
                    </a:schemeClr>
                  </a:solidFill>
                  <a:sym typeface="微软雅黑" panose="020B0503020204020204" pitchFamily="34" charset="-122"/>
                </a:rPr>
                <a:t>关键词</a:t>
              </a:r>
              <a:endParaRPr lang="zh-CN" altLang="en-US" sz="1865" b="1" dirty="0">
                <a:solidFill>
                  <a:schemeClr val="bg1">
                    <a:lumMod val="95000"/>
                  </a:schemeClr>
                </a:solidFill>
                <a:sym typeface="微软雅黑" panose="020B0503020204020204" pitchFamily="34" charset="-122"/>
              </a:endParaRPr>
            </a:p>
          </p:txBody>
        </p:sp>
      </p:grpSp>
      <p:grpSp>
        <p:nvGrpSpPr>
          <p:cNvPr id="49" name="Group 10"/>
          <p:cNvGrpSpPr/>
          <p:nvPr/>
        </p:nvGrpSpPr>
        <p:grpSpPr bwMode="auto">
          <a:xfrm>
            <a:off x="3266037" y="2107500"/>
            <a:ext cx="1741481" cy="1742012"/>
            <a:chOff x="0" y="0"/>
            <a:chExt cx="1080120" cy="1080120"/>
          </a:xfrm>
        </p:grpSpPr>
        <p:grpSp>
          <p:nvGrpSpPr>
            <p:cNvPr id="50" name="Group 11"/>
            <p:cNvGrpSpPr/>
            <p:nvPr/>
          </p:nvGrpSpPr>
          <p:grpSpPr bwMode="auto">
            <a:xfrm>
              <a:off x="0" y="0"/>
              <a:ext cx="1080120" cy="1080120"/>
              <a:chOff x="0" y="0"/>
              <a:chExt cx="1080120" cy="1080120"/>
            </a:xfrm>
          </p:grpSpPr>
          <p:sp>
            <p:nvSpPr>
              <p:cNvPr id="52" name="椭圆 27"/>
              <p:cNvSpPr>
                <a:spLocks noChangeArrowheads="1"/>
              </p:cNvSpPr>
              <p:nvPr/>
            </p:nvSpPr>
            <p:spPr bwMode="auto">
              <a:xfrm>
                <a:off x="0" y="0"/>
                <a:ext cx="1080120" cy="1080120"/>
              </a:xfrm>
              <a:prstGeom prst="ellipse">
                <a:avLst/>
              </a:pr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sp>
            <p:nvSpPr>
              <p:cNvPr id="53" name="椭圆 28"/>
              <p:cNvSpPr>
                <a:spLocks noChangeArrowheads="1"/>
              </p:cNvSpPr>
              <p:nvPr/>
            </p:nvSpPr>
            <p:spPr bwMode="auto">
              <a:xfrm>
                <a:off x="72008" y="72008"/>
                <a:ext cx="936104" cy="936104"/>
              </a:xfrm>
              <a:prstGeom prst="ellipse">
                <a:avLst/>
              </a:prstGeom>
              <a:solidFill>
                <a:schemeClr val="accent1"/>
              </a:solidFill>
              <a:ln w="19050">
                <a:solidFill>
                  <a:schemeClr val="bg1"/>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grpSp>
        <p:sp>
          <p:nvSpPr>
            <p:cNvPr id="51" name="文本框 26"/>
            <p:cNvSpPr>
              <a:spLocks noChangeArrowheads="1"/>
            </p:cNvSpPr>
            <p:nvPr/>
          </p:nvSpPr>
          <p:spPr bwMode="auto">
            <a:xfrm>
              <a:off x="227815" y="400115"/>
              <a:ext cx="624495" cy="26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2135" b="1" dirty="0">
                  <a:solidFill>
                    <a:schemeClr val="bg1">
                      <a:lumMod val="95000"/>
                    </a:schemeClr>
                  </a:solidFill>
                  <a:sym typeface="微软雅黑" panose="020B0503020204020204" pitchFamily="34" charset="-122"/>
                </a:rPr>
                <a:t>关键词</a:t>
              </a:r>
              <a:endParaRPr lang="zh-CN" altLang="en-US" sz="2135" b="1" dirty="0">
                <a:solidFill>
                  <a:schemeClr val="bg1">
                    <a:lumMod val="95000"/>
                  </a:schemeClr>
                </a:solidFill>
                <a:sym typeface="微软雅黑" panose="020B0503020204020204" pitchFamily="34" charset="-122"/>
              </a:endParaRPr>
            </a:p>
          </p:txBody>
        </p:sp>
      </p:grpSp>
      <p:grpSp>
        <p:nvGrpSpPr>
          <p:cNvPr id="54" name="Group 15"/>
          <p:cNvGrpSpPr/>
          <p:nvPr/>
        </p:nvGrpSpPr>
        <p:grpSpPr bwMode="auto">
          <a:xfrm>
            <a:off x="5571212" y="3799102"/>
            <a:ext cx="1560428" cy="1560903"/>
            <a:chOff x="0" y="0"/>
            <a:chExt cx="1080120" cy="1080120"/>
          </a:xfrm>
        </p:grpSpPr>
        <p:grpSp>
          <p:nvGrpSpPr>
            <p:cNvPr id="55" name="Group 16"/>
            <p:cNvGrpSpPr/>
            <p:nvPr/>
          </p:nvGrpSpPr>
          <p:grpSpPr bwMode="auto">
            <a:xfrm>
              <a:off x="0" y="0"/>
              <a:ext cx="1080120" cy="1080120"/>
              <a:chOff x="0" y="0"/>
              <a:chExt cx="1080120" cy="1080120"/>
            </a:xfrm>
          </p:grpSpPr>
          <p:sp>
            <p:nvSpPr>
              <p:cNvPr id="57" name="椭圆 32"/>
              <p:cNvSpPr>
                <a:spLocks noChangeArrowheads="1"/>
              </p:cNvSpPr>
              <p:nvPr/>
            </p:nvSpPr>
            <p:spPr bwMode="auto">
              <a:xfrm>
                <a:off x="0" y="0"/>
                <a:ext cx="1080120" cy="1080120"/>
              </a:xfrm>
              <a:prstGeom prst="ellipse">
                <a:avLst/>
              </a:pr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sp>
            <p:nvSpPr>
              <p:cNvPr id="58" name="椭圆 33"/>
              <p:cNvSpPr>
                <a:spLocks noChangeArrowheads="1"/>
              </p:cNvSpPr>
              <p:nvPr/>
            </p:nvSpPr>
            <p:spPr bwMode="auto">
              <a:xfrm>
                <a:off x="72008" y="72008"/>
                <a:ext cx="936104" cy="936104"/>
              </a:xfrm>
              <a:prstGeom prst="ellipse">
                <a:avLst/>
              </a:prstGeom>
              <a:solidFill>
                <a:schemeClr val="accent2"/>
              </a:solidFill>
              <a:ln w="19050">
                <a:solidFill>
                  <a:schemeClr val="bg1"/>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grpSp>
        <p:sp>
          <p:nvSpPr>
            <p:cNvPr id="56" name="文本框 31"/>
            <p:cNvSpPr>
              <a:spLocks noChangeArrowheads="1"/>
            </p:cNvSpPr>
            <p:nvPr/>
          </p:nvSpPr>
          <p:spPr bwMode="auto">
            <a:xfrm>
              <a:off x="191584" y="398075"/>
              <a:ext cx="696954" cy="29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2135" b="1" dirty="0">
                  <a:solidFill>
                    <a:schemeClr val="bg1"/>
                  </a:solidFill>
                  <a:sym typeface="微软雅黑" panose="020B0503020204020204" pitchFamily="34" charset="-122"/>
                </a:rPr>
                <a:t>关键词</a:t>
              </a:r>
              <a:endParaRPr lang="zh-CN" altLang="en-US" sz="2135" b="1" dirty="0">
                <a:solidFill>
                  <a:schemeClr val="bg1"/>
                </a:solidFill>
                <a:sym typeface="微软雅黑" panose="020B0503020204020204" pitchFamily="34" charset="-122"/>
              </a:endParaRPr>
            </a:p>
          </p:txBody>
        </p:sp>
      </p:grpSp>
      <p:grpSp>
        <p:nvGrpSpPr>
          <p:cNvPr id="59" name="Group 20"/>
          <p:cNvGrpSpPr/>
          <p:nvPr/>
        </p:nvGrpSpPr>
        <p:grpSpPr bwMode="auto">
          <a:xfrm>
            <a:off x="7398554" y="1345718"/>
            <a:ext cx="2286510" cy="2287208"/>
            <a:chOff x="0" y="0"/>
            <a:chExt cx="1080120" cy="1080120"/>
          </a:xfrm>
        </p:grpSpPr>
        <p:grpSp>
          <p:nvGrpSpPr>
            <p:cNvPr id="60" name="Group 21"/>
            <p:cNvGrpSpPr/>
            <p:nvPr/>
          </p:nvGrpSpPr>
          <p:grpSpPr bwMode="auto">
            <a:xfrm>
              <a:off x="0" y="0"/>
              <a:ext cx="1080120" cy="1080120"/>
              <a:chOff x="0" y="0"/>
              <a:chExt cx="1080120" cy="1080120"/>
            </a:xfrm>
          </p:grpSpPr>
          <p:sp>
            <p:nvSpPr>
              <p:cNvPr id="62" name="椭圆 38"/>
              <p:cNvSpPr>
                <a:spLocks noChangeArrowheads="1"/>
              </p:cNvSpPr>
              <p:nvPr/>
            </p:nvSpPr>
            <p:spPr bwMode="auto">
              <a:xfrm>
                <a:off x="0" y="0"/>
                <a:ext cx="1080120" cy="1080120"/>
              </a:xfrm>
              <a:prstGeom prst="ellipse">
                <a:avLst/>
              </a:pr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sp>
            <p:nvSpPr>
              <p:cNvPr id="63" name="椭圆 39"/>
              <p:cNvSpPr>
                <a:spLocks noChangeArrowheads="1"/>
              </p:cNvSpPr>
              <p:nvPr/>
            </p:nvSpPr>
            <p:spPr bwMode="auto">
              <a:xfrm>
                <a:off x="72008" y="72008"/>
                <a:ext cx="936104" cy="936104"/>
              </a:xfrm>
              <a:prstGeom prst="ellipse">
                <a:avLst/>
              </a:prstGeom>
              <a:solidFill>
                <a:schemeClr val="accent3"/>
              </a:solidFill>
              <a:ln w="19050">
                <a:solidFill>
                  <a:schemeClr val="bg1"/>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grpSp>
        <p:sp>
          <p:nvSpPr>
            <p:cNvPr id="61" name="文本框 37"/>
            <p:cNvSpPr>
              <a:spLocks noChangeArrowheads="1"/>
            </p:cNvSpPr>
            <p:nvPr/>
          </p:nvSpPr>
          <p:spPr bwMode="auto">
            <a:xfrm>
              <a:off x="254541" y="414093"/>
              <a:ext cx="571036" cy="23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2665" b="1" dirty="0">
                  <a:solidFill>
                    <a:schemeClr val="bg1">
                      <a:lumMod val="95000"/>
                    </a:schemeClr>
                  </a:solidFill>
                  <a:sym typeface="微软雅黑" panose="020B0503020204020204" pitchFamily="34" charset="-122"/>
                </a:rPr>
                <a:t>关键词</a:t>
              </a:r>
              <a:endParaRPr lang="zh-CN" altLang="en-US" sz="2665" b="1" dirty="0">
                <a:solidFill>
                  <a:schemeClr val="bg1">
                    <a:lumMod val="95000"/>
                  </a:schemeClr>
                </a:solidFill>
                <a:sym typeface="微软雅黑" panose="020B0503020204020204" pitchFamily="34" charset="-122"/>
              </a:endParaRPr>
            </a:p>
          </p:txBody>
        </p:sp>
      </p:grpSp>
      <p:cxnSp>
        <p:nvCxnSpPr>
          <p:cNvPr id="64" name="直接连接符 13"/>
          <p:cNvCxnSpPr>
            <a:cxnSpLocks noChangeShapeType="1"/>
            <a:stCxn id="47" idx="7"/>
            <a:endCxn id="52" idx="3"/>
          </p:cNvCxnSpPr>
          <p:nvPr/>
        </p:nvCxnSpPr>
        <p:spPr bwMode="auto">
          <a:xfrm flipV="1">
            <a:off x="3039095" y="3594400"/>
            <a:ext cx="481974" cy="390907"/>
          </a:xfrm>
          <a:prstGeom prst="line">
            <a:avLst/>
          </a:prstGeom>
          <a:noFill/>
          <a:ln w="28575">
            <a:solidFill>
              <a:schemeClr val="bg1">
                <a:lumMod val="75000"/>
              </a:schemeClr>
            </a:solidFill>
            <a:miter lim="800000"/>
          </a:ln>
          <a:extLst>
            <a:ext uri="{909E8E84-426E-40DD-AFC4-6F175D3DCCD1}">
              <a14:hiddenFill xmlns:a14="http://schemas.microsoft.com/office/drawing/2010/main">
                <a:noFill/>
              </a14:hiddenFill>
            </a:ext>
          </a:extLst>
        </p:spPr>
      </p:cxnSp>
      <p:cxnSp>
        <p:nvCxnSpPr>
          <p:cNvPr id="99" name="直接连接符 17"/>
          <p:cNvCxnSpPr>
            <a:cxnSpLocks noChangeShapeType="1"/>
            <a:endCxn id="57" idx="1"/>
          </p:cNvCxnSpPr>
          <p:nvPr/>
        </p:nvCxnSpPr>
        <p:spPr bwMode="auto">
          <a:xfrm>
            <a:off x="4891419" y="3373402"/>
            <a:ext cx="908313" cy="654289"/>
          </a:xfrm>
          <a:prstGeom prst="line">
            <a:avLst/>
          </a:prstGeom>
          <a:noFill/>
          <a:ln w="28575">
            <a:solidFill>
              <a:schemeClr val="bg1">
                <a:lumMod val="75000"/>
              </a:schemeClr>
            </a:solidFill>
            <a:miter lim="800000"/>
          </a:ln>
          <a:extLst>
            <a:ext uri="{909E8E84-426E-40DD-AFC4-6F175D3DCCD1}">
              <a14:hiddenFill xmlns:a14="http://schemas.microsoft.com/office/drawing/2010/main">
                <a:noFill/>
              </a14:hiddenFill>
            </a:ext>
          </a:extLst>
        </p:spPr>
      </p:cxnSp>
      <p:cxnSp>
        <p:nvCxnSpPr>
          <p:cNvPr id="101" name="直接连接符 20"/>
          <p:cNvCxnSpPr>
            <a:cxnSpLocks noChangeShapeType="1"/>
            <a:stCxn id="57" idx="7"/>
            <a:endCxn id="62" idx="3"/>
          </p:cNvCxnSpPr>
          <p:nvPr/>
        </p:nvCxnSpPr>
        <p:spPr bwMode="auto">
          <a:xfrm flipV="1">
            <a:off x="6902056" y="3296847"/>
            <a:ext cx="830609" cy="731907"/>
          </a:xfrm>
          <a:prstGeom prst="line">
            <a:avLst/>
          </a:prstGeom>
          <a:noFill/>
          <a:ln w="28575">
            <a:solidFill>
              <a:schemeClr val="bg1">
                <a:lumMod val="75000"/>
              </a:schemeClr>
            </a:solidFill>
            <a:miter lim="800000"/>
          </a:ln>
          <a:extLst>
            <a:ext uri="{909E8E84-426E-40DD-AFC4-6F175D3DCCD1}">
              <a14:hiddenFill xmlns:a14="http://schemas.microsoft.com/office/drawing/2010/main">
                <a:noFill/>
              </a14:hiddenFill>
            </a:ext>
          </a:extLst>
        </p:spPr>
      </p:cxnSp>
      <p:cxnSp>
        <p:nvCxnSpPr>
          <p:cNvPr id="103" name="直接连接符 23"/>
          <p:cNvCxnSpPr>
            <a:cxnSpLocks noChangeShapeType="1"/>
            <a:stCxn id="102" idx="5"/>
            <a:endCxn id="47" idx="1"/>
          </p:cNvCxnSpPr>
          <p:nvPr/>
        </p:nvCxnSpPr>
        <p:spPr bwMode="auto">
          <a:xfrm>
            <a:off x="1742231" y="3700529"/>
            <a:ext cx="399370" cy="284779"/>
          </a:xfrm>
          <a:prstGeom prst="line">
            <a:avLst/>
          </a:prstGeom>
          <a:noFill/>
          <a:ln w="28575">
            <a:solidFill>
              <a:schemeClr val="bg1">
                <a:lumMod val="75000"/>
              </a:schemeClr>
            </a:solidFill>
            <a:miter lim="800000"/>
          </a:ln>
          <a:extLst>
            <a:ext uri="{909E8E84-426E-40DD-AFC4-6F175D3DCCD1}">
              <a14:hiddenFill xmlns:a14="http://schemas.microsoft.com/office/drawing/2010/main">
                <a:noFill/>
              </a14:hiddenFill>
            </a:ext>
          </a:extLst>
        </p:spPr>
      </p:cxnSp>
      <p:cxnSp>
        <p:nvCxnSpPr>
          <p:cNvPr id="105" name="直接连接符 43"/>
          <p:cNvCxnSpPr>
            <a:cxnSpLocks noChangeShapeType="1"/>
            <a:stCxn id="104" idx="7"/>
            <a:endCxn id="57" idx="3"/>
          </p:cNvCxnSpPr>
          <p:nvPr/>
        </p:nvCxnSpPr>
        <p:spPr bwMode="auto">
          <a:xfrm flipV="1">
            <a:off x="5397755" y="5131415"/>
            <a:ext cx="401976" cy="370724"/>
          </a:xfrm>
          <a:prstGeom prst="line">
            <a:avLst/>
          </a:prstGeom>
          <a:noFill/>
          <a:ln w="28575">
            <a:solidFill>
              <a:schemeClr val="bg1">
                <a:lumMod val="75000"/>
              </a:schemeClr>
            </a:solidFill>
            <a:miter lim="800000"/>
          </a:ln>
          <a:extLst>
            <a:ext uri="{909E8E84-426E-40DD-AFC4-6F175D3DCCD1}">
              <a14:hiddenFill xmlns:a14="http://schemas.microsoft.com/office/drawing/2010/main">
                <a:noFill/>
              </a14:hiddenFill>
            </a:ext>
          </a:extLst>
        </p:spPr>
      </p:cxnSp>
      <p:cxnSp>
        <p:nvCxnSpPr>
          <p:cNvPr id="107" name="直接连接符 72"/>
          <p:cNvCxnSpPr>
            <a:cxnSpLocks noChangeShapeType="1"/>
            <a:stCxn id="62" idx="6"/>
            <a:endCxn id="106" idx="1"/>
          </p:cNvCxnSpPr>
          <p:nvPr/>
        </p:nvCxnSpPr>
        <p:spPr bwMode="auto">
          <a:xfrm>
            <a:off x="9685064" y="2489322"/>
            <a:ext cx="558301" cy="374768"/>
          </a:xfrm>
          <a:prstGeom prst="line">
            <a:avLst/>
          </a:prstGeom>
          <a:noFill/>
          <a:ln w="28575">
            <a:solidFill>
              <a:schemeClr val="bg1">
                <a:lumMod val="75000"/>
              </a:schemeClr>
            </a:solidFill>
            <a:miter lim="800000"/>
          </a:ln>
          <a:extLst>
            <a:ext uri="{909E8E84-426E-40DD-AFC4-6F175D3DCCD1}">
              <a14:hiddenFill xmlns:a14="http://schemas.microsoft.com/office/drawing/2010/main">
                <a:noFill/>
              </a14:hiddenFill>
            </a:ext>
          </a:extLst>
        </p:spPr>
      </p:cxnSp>
      <p:sp>
        <p:nvSpPr>
          <p:cNvPr id="108" name="矩形 76"/>
          <p:cNvSpPr>
            <a:spLocks noChangeArrowheads="1"/>
          </p:cNvSpPr>
          <p:nvPr/>
        </p:nvSpPr>
        <p:spPr bwMode="auto">
          <a:xfrm>
            <a:off x="1627982" y="5081805"/>
            <a:ext cx="1821743" cy="35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527" tIns="53764" rIns="107527" bIns="5376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ts val="1880"/>
              </a:lnSpc>
              <a:spcBef>
                <a:spcPct val="0"/>
              </a:spcBef>
              <a:buNone/>
            </a:pPr>
            <a:r>
              <a:rPr lang="zh-CN" altLang="en-US" sz="1335" dirty="0">
                <a:solidFill>
                  <a:schemeClr val="tx1">
                    <a:lumMod val="65000"/>
                    <a:lumOff val="35000"/>
                  </a:schemeClr>
                </a:solidFill>
                <a:sym typeface="微软雅黑" panose="020B0503020204020204" pitchFamily="34" charset="-122"/>
              </a:rPr>
              <a:t>点击添加描述总结</a:t>
            </a:r>
            <a:r>
              <a:rPr lang="en-US" altLang="zh-CN" sz="1335" dirty="0">
                <a:solidFill>
                  <a:schemeClr val="tx1">
                    <a:lumMod val="65000"/>
                    <a:lumOff val="35000"/>
                  </a:schemeClr>
                </a:solidFill>
                <a:sym typeface="微软雅黑" panose="020B0503020204020204" pitchFamily="34" charset="-122"/>
              </a:rPr>
              <a:t> </a:t>
            </a:r>
            <a:endParaRPr lang="zh-CN" altLang="en-US" sz="1335" dirty="0">
              <a:solidFill>
                <a:schemeClr val="tx1">
                  <a:lumMod val="65000"/>
                  <a:lumOff val="35000"/>
                </a:schemeClr>
              </a:solidFill>
              <a:sym typeface="微软雅黑" panose="020B0503020204020204" pitchFamily="34" charset="-122"/>
            </a:endParaRPr>
          </a:p>
        </p:txBody>
      </p:sp>
      <p:sp>
        <p:nvSpPr>
          <p:cNvPr id="109" name="矩形 80"/>
          <p:cNvSpPr>
            <a:spLocks noChangeArrowheads="1"/>
          </p:cNvSpPr>
          <p:nvPr/>
        </p:nvSpPr>
        <p:spPr bwMode="auto">
          <a:xfrm>
            <a:off x="3208939" y="3884988"/>
            <a:ext cx="1821743" cy="35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527" tIns="53764" rIns="107527" bIns="5376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ts val="1880"/>
              </a:lnSpc>
              <a:spcBef>
                <a:spcPct val="0"/>
              </a:spcBef>
              <a:buNone/>
            </a:pPr>
            <a:r>
              <a:rPr lang="zh-CN" altLang="en-US" sz="1335" dirty="0">
                <a:solidFill>
                  <a:schemeClr val="tx1">
                    <a:lumMod val="65000"/>
                    <a:lumOff val="35000"/>
                  </a:schemeClr>
                </a:solidFill>
                <a:sym typeface="微软雅黑" panose="020B0503020204020204" pitchFamily="34" charset="-122"/>
              </a:rPr>
              <a:t>点击添加描述总结</a:t>
            </a:r>
            <a:r>
              <a:rPr lang="en-US" altLang="zh-CN" sz="1335" dirty="0">
                <a:solidFill>
                  <a:schemeClr val="tx1">
                    <a:lumMod val="65000"/>
                    <a:lumOff val="35000"/>
                  </a:schemeClr>
                </a:solidFill>
                <a:sym typeface="微软雅黑" panose="020B0503020204020204" pitchFamily="34" charset="-122"/>
              </a:rPr>
              <a:t> </a:t>
            </a:r>
            <a:endParaRPr lang="zh-CN" altLang="en-US" sz="1335" dirty="0">
              <a:solidFill>
                <a:schemeClr val="tx1">
                  <a:lumMod val="65000"/>
                  <a:lumOff val="35000"/>
                </a:schemeClr>
              </a:solidFill>
              <a:sym typeface="微软雅黑" panose="020B0503020204020204" pitchFamily="34" charset="-122"/>
            </a:endParaRPr>
          </a:p>
        </p:txBody>
      </p:sp>
      <p:sp>
        <p:nvSpPr>
          <p:cNvPr id="110" name="矩形 81"/>
          <p:cNvSpPr>
            <a:spLocks noChangeArrowheads="1"/>
          </p:cNvSpPr>
          <p:nvPr/>
        </p:nvSpPr>
        <p:spPr bwMode="auto">
          <a:xfrm>
            <a:off x="5480519" y="5406681"/>
            <a:ext cx="1821743" cy="35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527" tIns="53764" rIns="107527" bIns="5376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ts val="1880"/>
              </a:lnSpc>
              <a:spcBef>
                <a:spcPct val="0"/>
              </a:spcBef>
              <a:buNone/>
            </a:pPr>
            <a:r>
              <a:rPr lang="zh-CN" altLang="en-US" sz="1335" dirty="0">
                <a:solidFill>
                  <a:schemeClr val="tx1">
                    <a:lumMod val="65000"/>
                    <a:lumOff val="35000"/>
                  </a:schemeClr>
                </a:solidFill>
                <a:sym typeface="微软雅黑" panose="020B0503020204020204" pitchFamily="34" charset="-122"/>
              </a:rPr>
              <a:t>点击添加描述总结</a:t>
            </a:r>
            <a:r>
              <a:rPr lang="en-US" altLang="zh-CN" sz="1335" dirty="0">
                <a:solidFill>
                  <a:schemeClr val="tx1">
                    <a:lumMod val="65000"/>
                    <a:lumOff val="35000"/>
                  </a:schemeClr>
                </a:solidFill>
                <a:sym typeface="微软雅黑" panose="020B0503020204020204" pitchFamily="34" charset="-122"/>
              </a:rPr>
              <a:t> </a:t>
            </a:r>
            <a:endParaRPr lang="zh-CN" altLang="en-US" sz="1335" dirty="0">
              <a:solidFill>
                <a:schemeClr val="tx1">
                  <a:lumMod val="65000"/>
                  <a:lumOff val="35000"/>
                </a:schemeClr>
              </a:solidFill>
              <a:sym typeface="微软雅黑" panose="020B0503020204020204" pitchFamily="34" charset="-122"/>
            </a:endParaRPr>
          </a:p>
        </p:txBody>
      </p:sp>
      <p:sp>
        <p:nvSpPr>
          <p:cNvPr id="111" name="矩形 82"/>
          <p:cNvSpPr>
            <a:spLocks noChangeArrowheads="1"/>
          </p:cNvSpPr>
          <p:nvPr/>
        </p:nvSpPr>
        <p:spPr bwMode="auto">
          <a:xfrm>
            <a:off x="7658770" y="3662803"/>
            <a:ext cx="1821743" cy="35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527" tIns="53764" rIns="107527" bIns="53764">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ts val="1880"/>
              </a:lnSpc>
              <a:spcBef>
                <a:spcPct val="0"/>
              </a:spcBef>
              <a:buNone/>
            </a:pPr>
            <a:r>
              <a:rPr lang="zh-CN" altLang="en-US" sz="1335" dirty="0">
                <a:solidFill>
                  <a:schemeClr val="tx1">
                    <a:lumMod val="65000"/>
                    <a:lumOff val="35000"/>
                  </a:schemeClr>
                </a:solidFill>
                <a:sym typeface="微软雅黑" panose="020B0503020204020204" pitchFamily="34" charset="-122"/>
              </a:rPr>
              <a:t>点击添加描述总结</a:t>
            </a:r>
            <a:endParaRPr lang="zh-CN" altLang="en-US" sz="1335" dirty="0">
              <a:solidFill>
                <a:schemeClr val="tx1">
                  <a:lumMod val="65000"/>
                  <a:lumOff val="35000"/>
                </a:schemeClr>
              </a:solidFill>
              <a:sym typeface="微软雅黑" panose="020B0503020204020204" pitchFamily="34" charset="-122"/>
            </a:endParaRPr>
          </a:p>
        </p:txBody>
      </p:sp>
      <p:sp>
        <p:nvSpPr>
          <p:cNvPr id="114" name="矩形 85"/>
          <p:cNvSpPr>
            <a:spLocks noChangeArrowheads="1"/>
          </p:cNvSpPr>
          <p:nvPr/>
        </p:nvSpPr>
        <p:spPr bwMode="auto">
          <a:xfrm>
            <a:off x="7918010" y="4442128"/>
            <a:ext cx="3097318" cy="45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5208" tIns="57603" rIns="115208" bIns="57603">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eaLnBrk="1" hangingPunct="1">
              <a:spcBef>
                <a:spcPct val="0"/>
              </a:spcBef>
              <a:buFont typeface="Arial" panose="020B0604020202020204" pitchFamily="34" charset="0"/>
              <a:buNone/>
            </a:pPr>
            <a:r>
              <a:rPr lang="zh-CN" altLang="en-US" sz="2200" b="1" dirty="0">
                <a:solidFill>
                  <a:schemeClr val="tx2"/>
                </a:solidFill>
                <a:sym typeface="微软雅黑" panose="020B0503020204020204" pitchFamily="34" charset="-122"/>
              </a:rPr>
              <a:t>添加主要观点</a:t>
            </a:r>
            <a:endParaRPr lang="zh-CN" altLang="en-US" sz="2200" dirty="0">
              <a:solidFill>
                <a:schemeClr val="tx2"/>
              </a:solidFill>
              <a:latin typeface="Arial" panose="020B0604020202020204" pitchFamily="34" charset="0"/>
              <a:ea typeface="宋体" panose="02010600030101010101" pitchFamily="2" charset="-122"/>
            </a:endParaRPr>
          </a:p>
        </p:txBody>
      </p:sp>
      <p:sp>
        <p:nvSpPr>
          <p:cNvPr id="115" name="文本框 13"/>
          <p:cNvSpPr txBox="1"/>
          <p:nvPr/>
        </p:nvSpPr>
        <p:spPr>
          <a:xfrm>
            <a:off x="7409755" y="4917021"/>
            <a:ext cx="3653692" cy="1384986"/>
          </a:xfrm>
          <a:prstGeom prst="rect">
            <a:avLst/>
          </a:prstGeom>
          <a:noFill/>
        </p:spPr>
        <p:txBody>
          <a:bodyPr wrap="square" lIns="91435" tIns="45716" rIns="91435" bIns="45716" rtlCol="0">
            <a:spAutoFit/>
          </a:bodyPr>
          <a:lstStyle/>
          <a:p>
            <a:pPr>
              <a:lnSpc>
                <a:spcPct val="120000"/>
              </a:lnSpc>
              <a:spcBef>
                <a:spcPct val="0"/>
              </a:spcBef>
              <a:buNone/>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的综合描述</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说明，在此录入上述图表</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的综合描述</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说明，在此录入上述图表</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的综合描述</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说明，在此录入上述图表</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的综合描述</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说明，在此录入上述图表</a:t>
            </a: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的综合描述</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说明。</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2" name="椭圆 56"/>
          <p:cNvSpPr>
            <a:spLocks noChangeArrowheads="1"/>
          </p:cNvSpPr>
          <p:nvPr/>
        </p:nvSpPr>
        <p:spPr bwMode="auto">
          <a:xfrm rot="21019161">
            <a:off x="1277860" y="3296846"/>
            <a:ext cx="511432" cy="511588"/>
          </a:xfrm>
          <a:prstGeom prst="ellipse">
            <a:avLst/>
          </a:prstGeom>
          <a:solidFill>
            <a:schemeClr val="bg1">
              <a:lumMod val="75000"/>
            </a:schemeClr>
          </a:solidFill>
          <a:ln>
            <a:noFill/>
          </a:ln>
        </p:spPr>
        <p:txBody>
          <a:bodyPr lIns="107527" tIns="53764" rIns="107527" bIns="53764"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sp>
        <p:nvSpPr>
          <p:cNvPr id="104" name="椭圆 58"/>
          <p:cNvSpPr>
            <a:spLocks noChangeArrowheads="1"/>
          </p:cNvSpPr>
          <p:nvPr/>
        </p:nvSpPr>
        <p:spPr bwMode="auto">
          <a:xfrm>
            <a:off x="4836952" y="5405618"/>
            <a:ext cx="657022" cy="659091"/>
          </a:xfrm>
          <a:prstGeom prst="ellipse">
            <a:avLst/>
          </a:prstGeom>
          <a:solidFill>
            <a:schemeClr val="bg1">
              <a:lumMod val="75000"/>
            </a:schemeClr>
          </a:solidFill>
          <a:ln>
            <a:noFill/>
          </a:ln>
        </p:spPr>
        <p:txBody>
          <a:bodyPr lIns="107527" tIns="53764" rIns="107527" bIns="53764"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sp>
        <p:nvSpPr>
          <p:cNvPr id="106" name="椭圆 70"/>
          <p:cNvSpPr>
            <a:spLocks noChangeArrowheads="1"/>
          </p:cNvSpPr>
          <p:nvPr/>
        </p:nvSpPr>
        <p:spPr bwMode="auto">
          <a:xfrm>
            <a:off x="10132114" y="2752804"/>
            <a:ext cx="759682" cy="759913"/>
          </a:xfrm>
          <a:prstGeom prst="ellipse">
            <a:avLst/>
          </a:prstGeom>
          <a:solidFill>
            <a:schemeClr val="bg1">
              <a:lumMod val="75000"/>
            </a:schemeClr>
          </a:solidFill>
          <a:ln>
            <a:noFill/>
          </a:ln>
        </p:spPr>
        <p:txBody>
          <a:bodyPr lIns="107527" tIns="53764" rIns="107527" bIns="53764"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135">
              <a:solidFill>
                <a:srgbClr val="FFFFFF"/>
              </a:solidFill>
              <a:sym typeface="微软雅黑" panose="020B0503020204020204" pitchFamily="34" charset="-122"/>
            </a:endParaRPr>
          </a:p>
        </p:txBody>
      </p:sp>
      <p:sp>
        <p:nvSpPr>
          <p:cNvPr id="3" name="标题 2"/>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left)">
                                      <p:cBhvr>
                                        <p:cTn id="7" dur="500"/>
                                        <p:tgtEl>
                                          <p:spTgt spid="10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wipe(left)">
                                      <p:cBhvr>
                                        <p:cTn id="11" dur="350"/>
                                        <p:tgtEl>
                                          <p:spTgt spid="10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left)">
                                      <p:cBhvr>
                                        <p:cTn id="15" dur="650"/>
                                        <p:tgtEl>
                                          <p:spTgt spid="44"/>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108"/>
                                        </p:tgtEl>
                                        <p:attrNameLst>
                                          <p:attrName>style.visibility</p:attrName>
                                        </p:attrNameLst>
                                      </p:cBhvr>
                                      <p:to>
                                        <p:strVal val="visible"/>
                                      </p:to>
                                    </p:set>
                                    <p:animEffect transition="in" filter="fade">
                                      <p:cBhvr>
                                        <p:cTn id="18" dur="400"/>
                                        <p:tgtEl>
                                          <p:spTgt spid="108"/>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wipe(left)">
                                      <p:cBhvr>
                                        <p:cTn id="22" dur="350"/>
                                        <p:tgtEl>
                                          <p:spTgt spid="64"/>
                                        </p:tgtEl>
                                      </p:cBhvr>
                                    </p:animEffect>
                                  </p:childTnLst>
                                </p:cTn>
                              </p:par>
                            </p:childTnLst>
                          </p:cTn>
                        </p:par>
                        <p:par>
                          <p:cTn id="23" fill="hold">
                            <p:stCondLst>
                              <p:cond delay="2500"/>
                            </p:stCondLst>
                            <p:childTnLst>
                              <p:par>
                                <p:cTn id="24" presetID="22" presetClass="entr" presetSubtype="8" fill="hold" nodeType="after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wipe(left)">
                                      <p:cBhvr>
                                        <p:cTn id="26" dur="750"/>
                                        <p:tgtEl>
                                          <p:spTgt spid="49"/>
                                        </p:tgtEl>
                                      </p:cBhvr>
                                    </p:animEffect>
                                  </p:childTnLst>
                                </p:cTn>
                              </p:par>
                              <p:par>
                                <p:cTn id="27" presetID="10" presetClass="entr" presetSubtype="0" fill="hold" grpId="0" nodeType="withEffect">
                                  <p:stCondLst>
                                    <p:cond delay="250"/>
                                  </p:stCondLst>
                                  <p:childTnLst>
                                    <p:set>
                                      <p:cBhvr>
                                        <p:cTn id="28" dur="1" fill="hold">
                                          <p:stCondLst>
                                            <p:cond delay="0"/>
                                          </p:stCondLst>
                                        </p:cTn>
                                        <p:tgtEl>
                                          <p:spTgt spid="109"/>
                                        </p:tgtEl>
                                        <p:attrNameLst>
                                          <p:attrName>style.visibility</p:attrName>
                                        </p:attrNameLst>
                                      </p:cBhvr>
                                      <p:to>
                                        <p:strVal val="visible"/>
                                      </p:to>
                                    </p:set>
                                    <p:animEffect transition="in" filter="fade">
                                      <p:cBhvr>
                                        <p:cTn id="29" dur="500"/>
                                        <p:tgtEl>
                                          <p:spTgt spid="109"/>
                                        </p:tgtEl>
                                      </p:cBhvr>
                                    </p:animEffect>
                                  </p:childTnLst>
                                </p:cTn>
                              </p:par>
                            </p:childTnLst>
                          </p:cTn>
                        </p:par>
                        <p:par>
                          <p:cTn id="30" fill="hold">
                            <p:stCondLst>
                              <p:cond delay="3500"/>
                            </p:stCondLst>
                            <p:childTnLst>
                              <p:par>
                                <p:cTn id="31" presetID="22" presetClass="entr" presetSubtype="8" fill="hold" nodeType="afterEffect">
                                  <p:stCondLst>
                                    <p:cond delay="0"/>
                                  </p:stCondLst>
                                  <p:childTnLst>
                                    <p:set>
                                      <p:cBhvr>
                                        <p:cTn id="32" dur="1" fill="hold">
                                          <p:stCondLst>
                                            <p:cond delay="0"/>
                                          </p:stCondLst>
                                        </p:cTn>
                                        <p:tgtEl>
                                          <p:spTgt spid="99"/>
                                        </p:tgtEl>
                                        <p:attrNameLst>
                                          <p:attrName>style.visibility</p:attrName>
                                        </p:attrNameLst>
                                      </p:cBhvr>
                                      <p:to>
                                        <p:strVal val="visible"/>
                                      </p:to>
                                    </p:set>
                                    <p:animEffect transition="in" filter="wipe(left)">
                                      <p:cBhvr>
                                        <p:cTn id="33" dur="450"/>
                                        <p:tgtEl>
                                          <p:spTgt spid="99"/>
                                        </p:tgtEl>
                                      </p:cBhvr>
                                    </p:animEffect>
                                  </p:childTnLst>
                                </p:cTn>
                              </p:par>
                            </p:childTnLst>
                          </p:cTn>
                        </p:par>
                        <p:par>
                          <p:cTn id="34" fill="hold">
                            <p:stCondLst>
                              <p:cond delay="4000"/>
                            </p:stCondLst>
                            <p:childTnLst>
                              <p:par>
                                <p:cTn id="35" presetID="22" presetClass="entr" presetSubtype="8" fill="hold" nodeType="after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wipe(left)">
                                      <p:cBhvr>
                                        <p:cTn id="37" dur="650"/>
                                        <p:tgtEl>
                                          <p:spTgt spid="54"/>
                                        </p:tgtEl>
                                      </p:cBhvr>
                                    </p:animEffect>
                                  </p:childTnLst>
                                </p:cTn>
                              </p:par>
                              <p:par>
                                <p:cTn id="38" presetID="10" presetClass="entr" presetSubtype="0" fill="hold" grpId="0" nodeType="withEffect">
                                  <p:stCondLst>
                                    <p:cond delay="250"/>
                                  </p:stCondLst>
                                  <p:childTnLst>
                                    <p:set>
                                      <p:cBhvr>
                                        <p:cTn id="39" dur="1" fill="hold">
                                          <p:stCondLst>
                                            <p:cond delay="0"/>
                                          </p:stCondLst>
                                        </p:cTn>
                                        <p:tgtEl>
                                          <p:spTgt spid="110"/>
                                        </p:tgtEl>
                                        <p:attrNameLst>
                                          <p:attrName>style.visibility</p:attrName>
                                        </p:attrNameLst>
                                      </p:cBhvr>
                                      <p:to>
                                        <p:strVal val="visible"/>
                                      </p:to>
                                    </p:set>
                                    <p:animEffect transition="in" filter="fade">
                                      <p:cBhvr>
                                        <p:cTn id="40" dur="400"/>
                                        <p:tgtEl>
                                          <p:spTgt spid="110"/>
                                        </p:tgtEl>
                                      </p:cBhvr>
                                    </p:animEffect>
                                  </p:childTnLst>
                                </p:cTn>
                              </p:par>
                            </p:childTnLst>
                          </p:cTn>
                        </p:par>
                        <p:par>
                          <p:cTn id="41" fill="hold">
                            <p:stCondLst>
                              <p:cond delay="5000"/>
                            </p:stCondLst>
                            <p:childTnLst>
                              <p:par>
                                <p:cTn id="42" presetID="22" presetClass="entr" presetSubtype="8" fill="hold" nodeType="afterEffect">
                                  <p:stCondLst>
                                    <p:cond delay="0"/>
                                  </p:stCondLst>
                                  <p:childTnLst>
                                    <p:set>
                                      <p:cBhvr>
                                        <p:cTn id="43" dur="1" fill="hold">
                                          <p:stCondLst>
                                            <p:cond delay="0"/>
                                          </p:stCondLst>
                                        </p:cTn>
                                        <p:tgtEl>
                                          <p:spTgt spid="101"/>
                                        </p:tgtEl>
                                        <p:attrNameLst>
                                          <p:attrName>style.visibility</p:attrName>
                                        </p:attrNameLst>
                                      </p:cBhvr>
                                      <p:to>
                                        <p:strVal val="visible"/>
                                      </p:to>
                                    </p:set>
                                    <p:animEffect transition="in" filter="wipe(left)">
                                      <p:cBhvr>
                                        <p:cTn id="44" dur="450"/>
                                        <p:tgtEl>
                                          <p:spTgt spid="101"/>
                                        </p:tgtEl>
                                      </p:cBhvr>
                                    </p:animEffect>
                                  </p:childTnLst>
                                </p:cTn>
                              </p:par>
                              <p:par>
                                <p:cTn id="45" presetID="22" presetClass="entr" presetSubtype="2" fill="hold" nodeType="withEffect">
                                  <p:stCondLst>
                                    <p:cond delay="0"/>
                                  </p:stCondLst>
                                  <p:childTnLst>
                                    <p:set>
                                      <p:cBhvr>
                                        <p:cTn id="46" dur="1" fill="hold">
                                          <p:stCondLst>
                                            <p:cond delay="0"/>
                                          </p:stCondLst>
                                        </p:cTn>
                                        <p:tgtEl>
                                          <p:spTgt spid="105"/>
                                        </p:tgtEl>
                                        <p:attrNameLst>
                                          <p:attrName>style.visibility</p:attrName>
                                        </p:attrNameLst>
                                      </p:cBhvr>
                                      <p:to>
                                        <p:strVal val="visible"/>
                                      </p:to>
                                    </p:set>
                                    <p:animEffect transition="in" filter="wipe(right)">
                                      <p:cBhvr>
                                        <p:cTn id="47" dur="400"/>
                                        <p:tgtEl>
                                          <p:spTgt spid="105"/>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wipe(left)">
                                      <p:cBhvr>
                                        <p:cTn id="51" dur="750"/>
                                        <p:tgtEl>
                                          <p:spTgt spid="59"/>
                                        </p:tgtEl>
                                      </p:cBhvr>
                                    </p:animEffect>
                                  </p:childTnLst>
                                </p:cTn>
                              </p:par>
                              <p:par>
                                <p:cTn id="52" presetID="10" presetClass="entr" presetSubtype="0" fill="hold" grpId="0" nodeType="withEffect">
                                  <p:stCondLst>
                                    <p:cond delay="250"/>
                                  </p:stCondLst>
                                  <p:childTnLst>
                                    <p:set>
                                      <p:cBhvr>
                                        <p:cTn id="53" dur="1" fill="hold">
                                          <p:stCondLst>
                                            <p:cond delay="0"/>
                                          </p:stCondLst>
                                        </p:cTn>
                                        <p:tgtEl>
                                          <p:spTgt spid="111"/>
                                        </p:tgtEl>
                                        <p:attrNameLst>
                                          <p:attrName>style.visibility</p:attrName>
                                        </p:attrNameLst>
                                      </p:cBhvr>
                                      <p:to>
                                        <p:strVal val="visible"/>
                                      </p:to>
                                    </p:set>
                                    <p:animEffect transition="in" filter="fade">
                                      <p:cBhvr>
                                        <p:cTn id="54" dur="500"/>
                                        <p:tgtEl>
                                          <p:spTgt spid="111"/>
                                        </p:tgtEl>
                                      </p:cBhvr>
                                    </p:animEffect>
                                  </p:childTnLst>
                                </p:cTn>
                              </p:par>
                              <p:par>
                                <p:cTn id="55" presetID="22" presetClass="entr" presetSubtype="2" fill="hold" grpId="0" nodeType="with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right)">
                                      <p:cBhvr>
                                        <p:cTn id="57" dur="400"/>
                                        <p:tgtEl>
                                          <p:spTgt spid="104"/>
                                        </p:tgtEl>
                                      </p:cBhvr>
                                    </p:animEffect>
                                  </p:childTnLst>
                                </p:cTn>
                              </p:par>
                            </p:childTnLst>
                          </p:cTn>
                        </p:par>
                        <p:par>
                          <p:cTn id="58" fill="hold">
                            <p:stCondLst>
                              <p:cond delay="6500"/>
                            </p:stCondLst>
                            <p:childTnLst>
                              <p:par>
                                <p:cTn id="59" presetID="22" presetClass="entr" presetSubtype="8" fill="hold" nodeType="afterEffect">
                                  <p:stCondLst>
                                    <p:cond delay="0"/>
                                  </p:stCondLst>
                                  <p:childTnLst>
                                    <p:set>
                                      <p:cBhvr>
                                        <p:cTn id="60" dur="1" fill="hold">
                                          <p:stCondLst>
                                            <p:cond delay="0"/>
                                          </p:stCondLst>
                                        </p:cTn>
                                        <p:tgtEl>
                                          <p:spTgt spid="107"/>
                                        </p:tgtEl>
                                        <p:attrNameLst>
                                          <p:attrName>style.visibility</p:attrName>
                                        </p:attrNameLst>
                                      </p:cBhvr>
                                      <p:to>
                                        <p:strVal val="visible"/>
                                      </p:to>
                                    </p:set>
                                    <p:animEffect transition="in" filter="wipe(left)">
                                      <p:cBhvr>
                                        <p:cTn id="61" dur="350"/>
                                        <p:tgtEl>
                                          <p:spTgt spid="107"/>
                                        </p:tgtEl>
                                      </p:cBhvr>
                                    </p:animEffect>
                                  </p:childTnLst>
                                </p:cTn>
                              </p:par>
                            </p:childTnLst>
                          </p:cTn>
                        </p:par>
                        <p:par>
                          <p:cTn id="62" fill="hold">
                            <p:stCondLst>
                              <p:cond delay="7000"/>
                            </p:stCondLst>
                            <p:childTnLst>
                              <p:par>
                                <p:cTn id="63" presetID="22" presetClass="entr" presetSubtype="8" fill="hold" grpId="0" nodeType="afterEffect">
                                  <p:stCondLst>
                                    <p:cond delay="0"/>
                                  </p:stCondLst>
                                  <p:childTnLst>
                                    <p:set>
                                      <p:cBhvr>
                                        <p:cTn id="64" dur="1" fill="hold">
                                          <p:stCondLst>
                                            <p:cond delay="0"/>
                                          </p:stCondLst>
                                        </p:cTn>
                                        <p:tgtEl>
                                          <p:spTgt spid="106"/>
                                        </p:tgtEl>
                                        <p:attrNameLst>
                                          <p:attrName>style.visibility</p:attrName>
                                        </p:attrNameLst>
                                      </p:cBhvr>
                                      <p:to>
                                        <p:strVal val="visible"/>
                                      </p:to>
                                    </p:set>
                                    <p:animEffect transition="in" filter="wipe(left)">
                                      <p:cBhvr>
                                        <p:cTn id="65" dur="400"/>
                                        <p:tgtEl>
                                          <p:spTgt spid="106"/>
                                        </p:tgtEl>
                                      </p:cBhvr>
                                    </p:animEffect>
                                  </p:childTnLst>
                                </p:cTn>
                              </p:par>
                            </p:childTnLst>
                          </p:cTn>
                        </p:par>
                        <p:par>
                          <p:cTn id="66" fill="hold">
                            <p:stCondLst>
                              <p:cond delay="7500"/>
                            </p:stCondLst>
                            <p:childTnLst>
                              <p:par>
                                <p:cTn id="67" presetID="26" presetClass="emph" presetSubtype="0" fill="hold" nodeType="afterEffect">
                                  <p:stCondLst>
                                    <p:cond delay="0"/>
                                  </p:stCondLst>
                                  <p:childTnLst>
                                    <p:animEffect transition="out" filter="fade">
                                      <p:cBhvr>
                                        <p:cTn id="68" dur="500" tmFilter="0, 0; .2, .5; .8, .5; 1, 0"/>
                                        <p:tgtEl>
                                          <p:spTgt spid="44"/>
                                        </p:tgtEl>
                                      </p:cBhvr>
                                    </p:animEffect>
                                    <p:animScale>
                                      <p:cBhvr>
                                        <p:cTn id="69" dur="250" autoRev="1" fill="hold"/>
                                        <p:tgtEl>
                                          <p:spTgt spid="44"/>
                                        </p:tgtEl>
                                      </p:cBhvr>
                                      <p:by x="105000" y="105000"/>
                                    </p:animScale>
                                  </p:childTnLst>
                                </p:cTn>
                              </p:par>
                              <p:par>
                                <p:cTn id="70" presetID="26" presetClass="emph" presetSubtype="0" fill="hold" nodeType="withEffect">
                                  <p:stCondLst>
                                    <p:cond delay="500"/>
                                  </p:stCondLst>
                                  <p:childTnLst>
                                    <p:animEffect transition="out" filter="fade">
                                      <p:cBhvr>
                                        <p:cTn id="71" dur="500" tmFilter="0, 0; .2, .5; .8, .5; 1, 0"/>
                                        <p:tgtEl>
                                          <p:spTgt spid="49"/>
                                        </p:tgtEl>
                                      </p:cBhvr>
                                    </p:animEffect>
                                    <p:animScale>
                                      <p:cBhvr>
                                        <p:cTn id="72" dur="250" autoRev="1" fill="hold"/>
                                        <p:tgtEl>
                                          <p:spTgt spid="49"/>
                                        </p:tgtEl>
                                      </p:cBhvr>
                                      <p:by x="105000" y="105000"/>
                                    </p:animScale>
                                  </p:childTnLst>
                                </p:cTn>
                              </p:par>
                              <p:par>
                                <p:cTn id="73" presetID="26" presetClass="emph" presetSubtype="0" fill="hold" nodeType="withEffect">
                                  <p:stCondLst>
                                    <p:cond delay="250"/>
                                  </p:stCondLst>
                                  <p:childTnLst>
                                    <p:animEffect transition="out" filter="fade">
                                      <p:cBhvr>
                                        <p:cTn id="74" dur="500" tmFilter="0, 0; .2, .5; .8, .5; 1, 0"/>
                                        <p:tgtEl>
                                          <p:spTgt spid="54"/>
                                        </p:tgtEl>
                                      </p:cBhvr>
                                    </p:animEffect>
                                    <p:animScale>
                                      <p:cBhvr>
                                        <p:cTn id="75" dur="250" autoRev="1" fill="hold"/>
                                        <p:tgtEl>
                                          <p:spTgt spid="54"/>
                                        </p:tgtEl>
                                      </p:cBhvr>
                                      <p:by x="105000" y="105000"/>
                                    </p:animScale>
                                  </p:childTnLst>
                                </p:cTn>
                              </p:par>
                              <p:par>
                                <p:cTn id="76" presetID="26" presetClass="emph" presetSubtype="0" fill="hold" nodeType="withEffect">
                                  <p:stCondLst>
                                    <p:cond delay="750"/>
                                  </p:stCondLst>
                                  <p:childTnLst>
                                    <p:animEffect transition="out" filter="fade">
                                      <p:cBhvr>
                                        <p:cTn id="77" dur="500" tmFilter="0, 0; .2, .5; .8, .5; 1, 0"/>
                                        <p:tgtEl>
                                          <p:spTgt spid="59"/>
                                        </p:tgtEl>
                                      </p:cBhvr>
                                    </p:animEffect>
                                    <p:animScale>
                                      <p:cBhvr>
                                        <p:cTn id="78" dur="250" autoRev="1" fill="hold"/>
                                        <p:tgtEl>
                                          <p:spTgt spid="59"/>
                                        </p:tgtEl>
                                      </p:cBhvr>
                                      <p:by x="105000" y="105000"/>
                                    </p:animScale>
                                  </p:childTnLst>
                                </p:cTn>
                              </p:par>
                            </p:childTnLst>
                          </p:cTn>
                        </p:par>
                        <p:par>
                          <p:cTn id="79" fill="hold">
                            <p:stCondLst>
                              <p:cond delay="8000"/>
                            </p:stCondLst>
                            <p:childTnLst>
                              <p:par>
                                <p:cTn id="80" presetID="22" presetClass="entr" presetSubtype="2" fill="hold" grpId="0" nodeType="afterEffect">
                                  <p:stCondLst>
                                    <p:cond delay="0"/>
                                  </p:stCondLst>
                                  <p:childTnLst>
                                    <p:set>
                                      <p:cBhvr>
                                        <p:cTn id="81" dur="1" fill="hold">
                                          <p:stCondLst>
                                            <p:cond delay="0"/>
                                          </p:stCondLst>
                                        </p:cTn>
                                        <p:tgtEl>
                                          <p:spTgt spid="114"/>
                                        </p:tgtEl>
                                        <p:attrNameLst>
                                          <p:attrName>style.visibility</p:attrName>
                                        </p:attrNameLst>
                                      </p:cBhvr>
                                      <p:to>
                                        <p:strVal val="visible"/>
                                      </p:to>
                                    </p:set>
                                    <p:animEffect transition="in" filter="wipe(right)">
                                      <p:cBhvr>
                                        <p:cTn id="82" dur="500"/>
                                        <p:tgtEl>
                                          <p:spTgt spid="114"/>
                                        </p:tgtEl>
                                      </p:cBhvr>
                                    </p:animEffect>
                                  </p:childTnLst>
                                </p:cTn>
                              </p:par>
                              <p:par>
                                <p:cTn id="83" presetID="22" presetClass="entr" presetSubtype="2" fill="hold" grpId="0" nodeType="withEffect">
                                  <p:stCondLst>
                                    <p:cond delay="0"/>
                                  </p:stCondLst>
                                  <p:childTnLst>
                                    <p:set>
                                      <p:cBhvr>
                                        <p:cTn id="84" dur="1" fill="hold">
                                          <p:stCondLst>
                                            <p:cond delay="0"/>
                                          </p:stCondLst>
                                        </p:cTn>
                                        <p:tgtEl>
                                          <p:spTgt spid="115"/>
                                        </p:tgtEl>
                                        <p:attrNameLst>
                                          <p:attrName>style.visibility</p:attrName>
                                        </p:attrNameLst>
                                      </p:cBhvr>
                                      <p:to>
                                        <p:strVal val="visible"/>
                                      </p:to>
                                    </p:set>
                                    <p:animEffect transition="in" filter="wipe(right)">
                                      <p:cBhvr>
                                        <p:cTn id="85" dur="75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09" grpId="0"/>
      <p:bldP spid="110" grpId="0"/>
      <p:bldP spid="111" grpId="0"/>
      <p:bldP spid="114" grpId="0"/>
      <p:bldP spid="115" grpId="0"/>
      <p:bldP spid="102" grpId="0" animBg="1"/>
      <p:bldP spid="104" grpId="0" animBg="1"/>
      <p:bldP spid="10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内容占位符 2"/>
          <p:cNvSpPr txBox="1"/>
          <p:nvPr/>
        </p:nvSpPr>
        <p:spPr>
          <a:xfrm>
            <a:off x="522903" y="2115540"/>
            <a:ext cx="2722955" cy="1173461"/>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t>在此输入您的文字标题</a:t>
            </a:r>
            <a:endParaRPr lang="en-US" altLang="zh-CN" sz="1300" dirty="0"/>
          </a:p>
          <a:p>
            <a:pPr marL="0" indent="0" algn="r">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a:t>
            </a:r>
            <a:endParaRPr lang="zh-CN" altLang="en-US" sz="1100" dirty="0"/>
          </a:p>
        </p:txBody>
      </p:sp>
      <p:sp>
        <p:nvSpPr>
          <p:cNvPr id="43" name="内容占位符 2"/>
          <p:cNvSpPr txBox="1"/>
          <p:nvPr/>
        </p:nvSpPr>
        <p:spPr>
          <a:xfrm>
            <a:off x="522903" y="4103478"/>
            <a:ext cx="2722955" cy="1173461"/>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t>在此输入您的文字标题</a:t>
            </a:r>
            <a:endParaRPr lang="en-US" altLang="zh-CN" sz="1300" dirty="0"/>
          </a:p>
          <a:p>
            <a:pPr marL="0" indent="0" algn="r">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a:t>
            </a:r>
            <a:endParaRPr lang="zh-CN" altLang="en-US" sz="1100" dirty="0"/>
          </a:p>
        </p:txBody>
      </p:sp>
      <p:sp>
        <p:nvSpPr>
          <p:cNvPr id="44" name="内容占位符 2"/>
          <p:cNvSpPr txBox="1"/>
          <p:nvPr/>
        </p:nvSpPr>
        <p:spPr>
          <a:xfrm>
            <a:off x="8868096" y="2115540"/>
            <a:ext cx="2722955" cy="1173461"/>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t>在此输入您的文字标题</a:t>
            </a:r>
            <a:endParaRPr lang="en-US" altLang="zh-CN" sz="1300" dirty="0"/>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a:t>
            </a:r>
            <a:endParaRPr lang="zh-CN" altLang="en-US" sz="1100" dirty="0"/>
          </a:p>
        </p:txBody>
      </p:sp>
      <p:sp>
        <p:nvSpPr>
          <p:cNvPr id="45" name="内容占位符 2"/>
          <p:cNvSpPr txBox="1"/>
          <p:nvPr/>
        </p:nvSpPr>
        <p:spPr>
          <a:xfrm>
            <a:off x="8868096" y="4103478"/>
            <a:ext cx="2722955" cy="1173461"/>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t>在此输入您的文字标题</a:t>
            </a:r>
            <a:endParaRPr lang="en-US" altLang="zh-CN" sz="1300" dirty="0"/>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a:t>
            </a:r>
            <a:endParaRPr lang="zh-CN" altLang="en-US" sz="1100" dirty="0"/>
          </a:p>
        </p:txBody>
      </p:sp>
      <p:grpSp>
        <p:nvGrpSpPr>
          <p:cNvPr id="46" name="组合 45"/>
          <p:cNvGrpSpPr/>
          <p:nvPr/>
        </p:nvGrpSpPr>
        <p:grpSpPr>
          <a:xfrm>
            <a:off x="6222292" y="3049365"/>
            <a:ext cx="1698332" cy="1698553"/>
            <a:chOff x="4667326" y="2215540"/>
            <a:chExt cx="1273915" cy="1273915"/>
          </a:xfrm>
        </p:grpSpPr>
        <p:sp>
          <p:nvSpPr>
            <p:cNvPr id="47" name="Freeform 6"/>
            <p:cNvSpPr/>
            <p:nvPr/>
          </p:nvSpPr>
          <p:spPr bwMode="auto">
            <a:xfrm rot="8100000">
              <a:off x="4667326" y="2215540"/>
              <a:ext cx="1273915" cy="1273915"/>
            </a:xfrm>
            <a:custGeom>
              <a:avLst/>
              <a:gdLst>
                <a:gd name="T0" fmla="*/ 2320 w 2584"/>
                <a:gd name="T1" fmla="*/ 1424 h 2584"/>
                <a:gd name="T2" fmla="*/ 2184 w 2584"/>
                <a:gd name="T3" fmla="*/ 1476 h 2584"/>
                <a:gd name="T4" fmla="*/ 2106 w 2584"/>
                <a:gd name="T5" fmla="*/ 1468 h 2584"/>
                <a:gd name="T6" fmla="*/ 2036 w 2584"/>
                <a:gd name="T7" fmla="*/ 1414 h 2584"/>
                <a:gd name="T8" fmla="*/ 2008 w 2584"/>
                <a:gd name="T9" fmla="*/ 1316 h 2584"/>
                <a:gd name="T10" fmla="*/ 1234 w 2584"/>
                <a:gd name="T11" fmla="*/ 568 h 2584"/>
                <a:gd name="T12" fmla="*/ 1158 w 2584"/>
                <a:gd name="T13" fmla="*/ 516 h 2584"/>
                <a:gd name="T14" fmla="*/ 1128 w 2584"/>
                <a:gd name="T15" fmla="*/ 436 h 2584"/>
                <a:gd name="T16" fmla="*/ 1150 w 2584"/>
                <a:gd name="T17" fmla="*/ 332 h 2584"/>
                <a:gd name="T18" fmla="*/ 1198 w 2584"/>
                <a:gd name="T19" fmla="*/ 206 h 2584"/>
                <a:gd name="T20" fmla="*/ 1184 w 2584"/>
                <a:gd name="T21" fmla="*/ 114 h 2584"/>
                <a:gd name="T22" fmla="*/ 1118 w 2584"/>
                <a:gd name="T23" fmla="*/ 32 h 2584"/>
                <a:gd name="T24" fmla="*/ 1014 w 2584"/>
                <a:gd name="T25" fmla="*/ 0 h 2584"/>
                <a:gd name="T26" fmla="*/ 926 w 2584"/>
                <a:gd name="T27" fmla="*/ 22 h 2584"/>
                <a:gd name="T28" fmla="*/ 852 w 2584"/>
                <a:gd name="T29" fmla="*/ 98 h 2584"/>
                <a:gd name="T30" fmla="*/ 830 w 2584"/>
                <a:gd name="T31" fmla="*/ 186 h 2584"/>
                <a:gd name="T32" fmla="*/ 862 w 2584"/>
                <a:gd name="T33" fmla="*/ 292 h 2584"/>
                <a:gd name="T34" fmla="*/ 902 w 2584"/>
                <a:gd name="T35" fmla="*/ 422 h 2584"/>
                <a:gd name="T36" fmla="*/ 878 w 2584"/>
                <a:gd name="T37" fmla="*/ 504 h 2584"/>
                <a:gd name="T38" fmla="*/ 810 w 2584"/>
                <a:gd name="T39" fmla="*/ 562 h 2584"/>
                <a:gd name="T40" fmla="*/ 0 w 2584"/>
                <a:gd name="T41" fmla="*/ 1314 h 2584"/>
                <a:gd name="T42" fmla="*/ 26 w 2584"/>
                <a:gd name="T43" fmla="*/ 1368 h 2584"/>
                <a:gd name="T44" fmla="*/ 70 w 2584"/>
                <a:gd name="T45" fmla="*/ 1370 h 2584"/>
                <a:gd name="T46" fmla="*/ 192 w 2584"/>
                <a:gd name="T47" fmla="*/ 1318 h 2584"/>
                <a:gd name="T48" fmla="*/ 346 w 2584"/>
                <a:gd name="T49" fmla="*/ 1308 h 2584"/>
                <a:gd name="T50" fmla="*/ 490 w 2584"/>
                <a:gd name="T51" fmla="*/ 1386 h 2584"/>
                <a:gd name="T52" fmla="*/ 570 w 2584"/>
                <a:gd name="T53" fmla="*/ 1532 h 2584"/>
                <a:gd name="T54" fmla="*/ 562 w 2584"/>
                <a:gd name="T55" fmla="*/ 1676 h 2584"/>
                <a:gd name="T56" fmla="*/ 470 w 2584"/>
                <a:gd name="T57" fmla="*/ 1812 h 2584"/>
                <a:gd name="T58" fmla="*/ 316 w 2584"/>
                <a:gd name="T59" fmla="*/ 1878 h 2584"/>
                <a:gd name="T60" fmla="*/ 162 w 2584"/>
                <a:gd name="T61" fmla="*/ 1850 h 2584"/>
                <a:gd name="T62" fmla="*/ 60 w 2584"/>
                <a:gd name="T63" fmla="*/ 1808 h 2584"/>
                <a:gd name="T64" fmla="*/ 18 w 2584"/>
                <a:gd name="T65" fmla="*/ 1816 h 2584"/>
                <a:gd name="T66" fmla="*/ 738 w 2584"/>
                <a:gd name="T67" fmla="*/ 2584 h 2584"/>
                <a:gd name="T68" fmla="*/ 792 w 2584"/>
                <a:gd name="T69" fmla="*/ 2558 h 2584"/>
                <a:gd name="T70" fmla="*/ 794 w 2584"/>
                <a:gd name="T71" fmla="*/ 2514 h 2584"/>
                <a:gd name="T72" fmla="*/ 742 w 2584"/>
                <a:gd name="T73" fmla="*/ 2392 h 2584"/>
                <a:gd name="T74" fmla="*/ 732 w 2584"/>
                <a:gd name="T75" fmla="*/ 2238 h 2584"/>
                <a:gd name="T76" fmla="*/ 810 w 2584"/>
                <a:gd name="T77" fmla="*/ 2094 h 2584"/>
                <a:gd name="T78" fmla="*/ 956 w 2584"/>
                <a:gd name="T79" fmla="*/ 2014 h 2584"/>
                <a:gd name="T80" fmla="*/ 1100 w 2584"/>
                <a:gd name="T81" fmla="*/ 2022 h 2584"/>
                <a:gd name="T82" fmla="*/ 1236 w 2584"/>
                <a:gd name="T83" fmla="*/ 2114 h 2584"/>
                <a:gd name="T84" fmla="*/ 1300 w 2584"/>
                <a:gd name="T85" fmla="*/ 2268 h 2584"/>
                <a:gd name="T86" fmla="*/ 1274 w 2584"/>
                <a:gd name="T87" fmla="*/ 2422 h 2584"/>
                <a:gd name="T88" fmla="*/ 1232 w 2584"/>
                <a:gd name="T89" fmla="*/ 2524 h 2584"/>
                <a:gd name="T90" fmla="*/ 1240 w 2584"/>
                <a:gd name="T91" fmla="*/ 2566 h 2584"/>
                <a:gd name="T92" fmla="*/ 2008 w 2584"/>
                <a:gd name="T93" fmla="*/ 1866 h 2584"/>
                <a:gd name="T94" fmla="*/ 2028 w 2584"/>
                <a:gd name="T95" fmla="*/ 1780 h 2584"/>
                <a:gd name="T96" fmla="*/ 2092 w 2584"/>
                <a:gd name="T97" fmla="*/ 1720 h 2584"/>
                <a:gd name="T98" fmla="*/ 2162 w 2584"/>
                <a:gd name="T99" fmla="*/ 1704 h 2584"/>
                <a:gd name="T100" fmla="*/ 2320 w 2584"/>
                <a:gd name="T101" fmla="*/ 1758 h 2584"/>
                <a:gd name="T102" fmla="*/ 2398 w 2584"/>
                <a:gd name="T103" fmla="*/ 1776 h 2584"/>
                <a:gd name="T104" fmla="*/ 2502 w 2584"/>
                <a:gd name="T105" fmla="*/ 1744 h 2584"/>
                <a:gd name="T106" fmla="*/ 2570 w 2584"/>
                <a:gd name="T107" fmla="*/ 1662 h 2584"/>
                <a:gd name="T108" fmla="*/ 2582 w 2584"/>
                <a:gd name="T109" fmla="*/ 1572 h 2584"/>
                <a:gd name="T110" fmla="*/ 2542 w 2584"/>
                <a:gd name="T111" fmla="*/ 1472 h 2584"/>
                <a:gd name="T112" fmla="*/ 2454 w 2584"/>
                <a:gd name="T113" fmla="*/ 1414 h 2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84" h="2584">
                  <a:moveTo>
                    <a:pt x="2398" y="1406"/>
                  </a:moveTo>
                  <a:lnTo>
                    <a:pt x="2398" y="1406"/>
                  </a:lnTo>
                  <a:lnTo>
                    <a:pt x="2378" y="1406"/>
                  </a:lnTo>
                  <a:lnTo>
                    <a:pt x="2358" y="1410"/>
                  </a:lnTo>
                  <a:lnTo>
                    <a:pt x="2340" y="1416"/>
                  </a:lnTo>
                  <a:lnTo>
                    <a:pt x="2320" y="1424"/>
                  </a:lnTo>
                  <a:lnTo>
                    <a:pt x="2320" y="1424"/>
                  </a:lnTo>
                  <a:lnTo>
                    <a:pt x="2292" y="1438"/>
                  </a:lnTo>
                  <a:lnTo>
                    <a:pt x="2252" y="1456"/>
                  </a:lnTo>
                  <a:lnTo>
                    <a:pt x="2228" y="1464"/>
                  </a:lnTo>
                  <a:lnTo>
                    <a:pt x="2206" y="1470"/>
                  </a:lnTo>
                  <a:lnTo>
                    <a:pt x="2184" y="1476"/>
                  </a:lnTo>
                  <a:lnTo>
                    <a:pt x="2162" y="1478"/>
                  </a:lnTo>
                  <a:lnTo>
                    <a:pt x="2162" y="1478"/>
                  </a:lnTo>
                  <a:lnTo>
                    <a:pt x="2148" y="1476"/>
                  </a:lnTo>
                  <a:lnTo>
                    <a:pt x="2134" y="1474"/>
                  </a:lnTo>
                  <a:lnTo>
                    <a:pt x="2120" y="1472"/>
                  </a:lnTo>
                  <a:lnTo>
                    <a:pt x="2106" y="1468"/>
                  </a:lnTo>
                  <a:lnTo>
                    <a:pt x="2092" y="1462"/>
                  </a:lnTo>
                  <a:lnTo>
                    <a:pt x="2080" y="1454"/>
                  </a:lnTo>
                  <a:lnTo>
                    <a:pt x="2068" y="1446"/>
                  </a:lnTo>
                  <a:lnTo>
                    <a:pt x="2056" y="1436"/>
                  </a:lnTo>
                  <a:lnTo>
                    <a:pt x="2046" y="1426"/>
                  </a:lnTo>
                  <a:lnTo>
                    <a:pt x="2036" y="1414"/>
                  </a:lnTo>
                  <a:lnTo>
                    <a:pt x="2028" y="1400"/>
                  </a:lnTo>
                  <a:lnTo>
                    <a:pt x="2022" y="1386"/>
                  </a:lnTo>
                  <a:lnTo>
                    <a:pt x="2016" y="1370"/>
                  </a:lnTo>
                  <a:lnTo>
                    <a:pt x="2012" y="1352"/>
                  </a:lnTo>
                  <a:lnTo>
                    <a:pt x="2010" y="1334"/>
                  </a:lnTo>
                  <a:lnTo>
                    <a:pt x="2008" y="1316"/>
                  </a:lnTo>
                  <a:lnTo>
                    <a:pt x="2008" y="576"/>
                  </a:lnTo>
                  <a:lnTo>
                    <a:pt x="1290" y="576"/>
                  </a:lnTo>
                  <a:lnTo>
                    <a:pt x="1290" y="576"/>
                  </a:lnTo>
                  <a:lnTo>
                    <a:pt x="1270" y="576"/>
                  </a:lnTo>
                  <a:lnTo>
                    <a:pt x="1252" y="572"/>
                  </a:lnTo>
                  <a:lnTo>
                    <a:pt x="1234" y="568"/>
                  </a:lnTo>
                  <a:lnTo>
                    <a:pt x="1220" y="562"/>
                  </a:lnTo>
                  <a:lnTo>
                    <a:pt x="1204" y="556"/>
                  </a:lnTo>
                  <a:lnTo>
                    <a:pt x="1192" y="548"/>
                  </a:lnTo>
                  <a:lnTo>
                    <a:pt x="1180" y="538"/>
                  </a:lnTo>
                  <a:lnTo>
                    <a:pt x="1168" y="528"/>
                  </a:lnTo>
                  <a:lnTo>
                    <a:pt x="1158" y="516"/>
                  </a:lnTo>
                  <a:lnTo>
                    <a:pt x="1150" y="504"/>
                  </a:lnTo>
                  <a:lnTo>
                    <a:pt x="1144" y="492"/>
                  </a:lnTo>
                  <a:lnTo>
                    <a:pt x="1138" y="478"/>
                  </a:lnTo>
                  <a:lnTo>
                    <a:pt x="1132" y="464"/>
                  </a:lnTo>
                  <a:lnTo>
                    <a:pt x="1130" y="450"/>
                  </a:lnTo>
                  <a:lnTo>
                    <a:pt x="1128" y="436"/>
                  </a:lnTo>
                  <a:lnTo>
                    <a:pt x="1128" y="422"/>
                  </a:lnTo>
                  <a:lnTo>
                    <a:pt x="1128" y="422"/>
                  </a:lnTo>
                  <a:lnTo>
                    <a:pt x="1128" y="402"/>
                  </a:lnTo>
                  <a:lnTo>
                    <a:pt x="1134" y="378"/>
                  </a:lnTo>
                  <a:lnTo>
                    <a:pt x="1140" y="356"/>
                  </a:lnTo>
                  <a:lnTo>
                    <a:pt x="1150" y="332"/>
                  </a:lnTo>
                  <a:lnTo>
                    <a:pt x="1168" y="292"/>
                  </a:lnTo>
                  <a:lnTo>
                    <a:pt x="1182" y="264"/>
                  </a:lnTo>
                  <a:lnTo>
                    <a:pt x="1182" y="264"/>
                  </a:lnTo>
                  <a:lnTo>
                    <a:pt x="1190" y="246"/>
                  </a:lnTo>
                  <a:lnTo>
                    <a:pt x="1194" y="226"/>
                  </a:lnTo>
                  <a:lnTo>
                    <a:pt x="1198" y="206"/>
                  </a:lnTo>
                  <a:lnTo>
                    <a:pt x="1200" y="186"/>
                  </a:lnTo>
                  <a:lnTo>
                    <a:pt x="1200" y="186"/>
                  </a:lnTo>
                  <a:lnTo>
                    <a:pt x="1198" y="166"/>
                  </a:lnTo>
                  <a:lnTo>
                    <a:pt x="1196" y="148"/>
                  </a:lnTo>
                  <a:lnTo>
                    <a:pt x="1190" y="130"/>
                  </a:lnTo>
                  <a:lnTo>
                    <a:pt x="1184" y="114"/>
                  </a:lnTo>
                  <a:lnTo>
                    <a:pt x="1176" y="98"/>
                  </a:lnTo>
                  <a:lnTo>
                    <a:pt x="1168" y="82"/>
                  </a:lnTo>
                  <a:lnTo>
                    <a:pt x="1156" y="68"/>
                  </a:lnTo>
                  <a:lnTo>
                    <a:pt x="1144" y="54"/>
                  </a:lnTo>
                  <a:lnTo>
                    <a:pt x="1132" y="42"/>
                  </a:lnTo>
                  <a:lnTo>
                    <a:pt x="1118" y="32"/>
                  </a:lnTo>
                  <a:lnTo>
                    <a:pt x="1102" y="22"/>
                  </a:lnTo>
                  <a:lnTo>
                    <a:pt x="1086" y="16"/>
                  </a:lnTo>
                  <a:lnTo>
                    <a:pt x="1070" y="8"/>
                  </a:lnTo>
                  <a:lnTo>
                    <a:pt x="1052" y="4"/>
                  </a:lnTo>
                  <a:lnTo>
                    <a:pt x="1032" y="2"/>
                  </a:lnTo>
                  <a:lnTo>
                    <a:pt x="1014" y="0"/>
                  </a:lnTo>
                  <a:lnTo>
                    <a:pt x="1014" y="0"/>
                  </a:lnTo>
                  <a:lnTo>
                    <a:pt x="996" y="2"/>
                  </a:lnTo>
                  <a:lnTo>
                    <a:pt x="976" y="4"/>
                  </a:lnTo>
                  <a:lnTo>
                    <a:pt x="960" y="8"/>
                  </a:lnTo>
                  <a:lnTo>
                    <a:pt x="942" y="16"/>
                  </a:lnTo>
                  <a:lnTo>
                    <a:pt x="926" y="22"/>
                  </a:lnTo>
                  <a:lnTo>
                    <a:pt x="910" y="32"/>
                  </a:lnTo>
                  <a:lnTo>
                    <a:pt x="896" y="42"/>
                  </a:lnTo>
                  <a:lnTo>
                    <a:pt x="884" y="54"/>
                  </a:lnTo>
                  <a:lnTo>
                    <a:pt x="872" y="68"/>
                  </a:lnTo>
                  <a:lnTo>
                    <a:pt x="860" y="82"/>
                  </a:lnTo>
                  <a:lnTo>
                    <a:pt x="852" y="98"/>
                  </a:lnTo>
                  <a:lnTo>
                    <a:pt x="844" y="114"/>
                  </a:lnTo>
                  <a:lnTo>
                    <a:pt x="838" y="130"/>
                  </a:lnTo>
                  <a:lnTo>
                    <a:pt x="832" y="148"/>
                  </a:lnTo>
                  <a:lnTo>
                    <a:pt x="830" y="166"/>
                  </a:lnTo>
                  <a:lnTo>
                    <a:pt x="830" y="186"/>
                  </a:lnTo>
                  <a:lnTo>
                    <a:pt x="830" y="186"/>
                  </a:lnTo>
                  <a:lnTo>
                    <a:pt x="830" y="206"/>
                  </a:lnTo>
                  <a:lnTo>
                    <a:pt x="834" y="226"/>
                  </a:lnTo>
                  <a:lnTo>
                    <a:pt x="840" y="246"/>
                  </a:lnTo>
                  <a:lnTo>
                    <a:pt x="846" y="264"/>
                  </a:lnTo>
                  <a:lnTo>
                    <a:pt x="846" y="264"/>
                  </a:lnTo>
                  <a:lnTo>
                    <a:pt x="862" y="292"/>
                  </a:lnTo>
                  <a:lnTo>
                    <a:pt x="880" y="332"/>
                  </a:lnTo>
                  <a:lnTo>
                    <a:pt x="888" y="356"/>
                  </a:lnTo>
                  <a:lnTo>
                    <a:pt x="894" y="378"/>
                  </a:lnTo>
                  <a:lnTo>
                    <a:pt x="900" y="402"/>
                  </a:lnTo>
                  <a:lnTo>
                    <a:pt x="902" y="422"/>
                  </a:lnTo>
                  <a:lnTo>
                    <a:pt x="902" y="422"/>
                  </a:lnTo>
                  <a:lnTo>
                    <a:pt x="900" y="436"/>
                  </a:lnTo>
                  <a:lnTo>
                    <a:pt x="898" y="450"/>
                  </a:lnTo>
                  <a:lnTo>
                    <a:pt x="896" y="464"/>
                  </a:lnTo>
                  <a:lnTo>
                    <a:pt x="890" y="478"/>
                  </a:lnTo>
                  <a:lnTo>
                    <a:pt x="884" y="492"/>
                  </a:lnTo>
                  <a:lnTo>
                    <a:pt x="878" y="504"/>
                  </a:lnTo>
                  <a:lnTo>
                    <a:pt x="870" y="516"/>
                  </a:lnTo>
                  <a:lnTo>
                    <a:pt x="860" y="528"/>
                  </a:lnTo>
                  <a:lnTo>
                    <a:pt x="850" y="538"/>
                  </a:lnTo>
                  <a:lnTo>
                    <a:pt x="836" y="548"/>
                  </a:lnTo>
                  <a:lnTo>
                    <a:pt x="824" y="556"/>
                  </a:lnTo>
                  <a:lnTo>
                    <a:pt x="810" y="562"/>
                  </a:lnTo>
                  <a:lnTo>
                    <a:pt x="794" y="568"/>
                  </a:lnTo>
                  <a:lnTo>
                    <a:pt x="776" y="572"/>
                  </a:lnTo>
                  <a:lnTo>
                    <a:pt x="758" y="576"/>
                  </a:lnTo>
                  <a:lnTo>
                    <a:pt x="738" y="576"/>
                  </a:lnTo>
                  <a:lnTo>
                    <a:pt x="0" y="576"/>
                  </a:lnTo>
                  <a:lnTo>
                    <a:pt x="0" y="1314"/>
                  </a:lnTo>
                  <a:lnTo>
                    <a:pt x="0" y="1314"/>
                  </a:lnTo>
                  <a:lnTo>
                    <a:pt x="2" y="1332"/>
                  </a:lnTo>
                  <a:lnTo>
                    <a:pt x="6" y="1346"/>
                  </a:lnTo>
                  <a:lnTo>
                    <a:pt x="10" y="1356"/>
                  </a:lnTo>
                  <a:lnTo>
                    <a:pt x="18" y="1364"/>
                  </a:lnTo>
                  <a:lnTo>
                    <a:pt x="26" y="1368"/>
                  </a:lnTo>
                  <a:lnTo>
                    <a:pt x="34" y="1372"/>
                  </a:lnTo>
                  <a:lnTo>
                    <a:pt x="42" y="1374"/>
                  </a:lnTo>
                  <a:lnTo>
                    <a:pt x="50" y="1374"/>
                  </a:lnTo>
                  <a:lnTo>
                    <a:pt x="50" y="1374"/>
                  </a:lnTo>
                  <a:lnTo>
                    <a:pt x="60" y="1374"/>
                  </a:lnTo>
                  <a:lnTo>
                    <a:pt x="70" y="1370"/>
                  </a:lnTo>
                  <a:lnTo>
                    <a:pt x="98" y="1360"/>
                  </a:lnTo>
                  <a:lnTo>
                    <a:pt x="130" y="1346"/>
                  </a:lnTo>
                  <a:lnTo>
                    <a:pt x="160" y="1332"/>
                  </a:lnTo>
                  <a:lnTo>
                    <a:pt x="162" y="1330"/>
                  </a:lnTo>
                  <a:lnTo>
                    <a:pt x="162" y="1330"/>
                  </a:lnTo>
                  <a:lnTo>
                    <a:pt x="192" y="1318"/>
                  </a:lnTo>
                  <a:lnTo>
                    <a:pt x="224" y="1310"/>
                  </a:lnTo>
                  <a:lnTo>
                    <a:pt x="256" y="1304"/>
                  </a:lnTo>
                  <a:lnTo>
                    <a:pt x="288" y="1302"/>
                  </a:lnTo>
                  <a:lnTo>
                    <a:pt x="288" y="1302"/>
                  </a:lnTo>
                  <a:lnTo>
                    <a:pt x="316" y="1304"/>
                  </a:lnTo>
                  <a:lnTo>
                    <a:pt x="346" y="1308"/>
                  </a:lnTo>
                  <a:lnTo>
                    <a:pt x="372" y="1314"/>
                  </a:lnTo>
                  <a:lnTo>
                    <a:pt x="400" y="1324"/>
                  </a:lnTo>
                  <a:lnTo>
                    <a:pt x="424" y="1336"/>
                  </a:lnTo>
                  <a:lnTo>
                    <a:pt x="448" y="1352"/>
                  </a:lnTo>
                  <a:lnTo>
                    <a:pt x="470" y="1368"/>
                  </a:lnTo>
                  <a:lnTo>
                    <a:pt x="490" y="1386"/>
                  </a:lnTo>
                  <a:lnTo>
                    <a:pt x="510" y="1406"/>
                  </a:lnTo>
                  <a:lnTo>
                    <a:pt x="526" y="1430"/>
                  </a:lnTo>
                  <a:lnTo>
                    <a:pt x="540" y="1452"/>
                  </a:lnTo>
                  <a:lnTo>
                    <a:pt x="552" y="1478"/>
                  </a:lnTo>
                  <a:lnTo>
                    <a:pt x="562" y="1504"/>
                  </a:lnTo>
                  <a:lnTo>
                    <a:pt x="570" y="1532"/>
                  </a:lnTo>
                  <a:lnTo>
                    <a:pt x="574" y="1560"/>
                  </a:lnTo>
                  <a:lnTo>
                    <a:pt x="576" y="1590"/>
                  </a:lnTo>
                  <a:lnTo>
                    <a:pt x="576" y="1590"/>
                  </a:lnTo>
                  <a:lnTo>
                    <a:pt x="574" y="1620"/>
                  </a:lnTo>
                  <a:lnTo>
                    <a:pt x="570" y="1648"/>
                  </a:lnTo>
                  <a:lnTo>
                    <a:pt x="562" y="1676"/>
                  </a:lnTo>
                  <a:lnTo>
                    <a:pt x="552" y="1702"/>
                  </a:lnTo>
                  <a:lnTo>
                    <a:pt x="540" y="1728"/>
                  </a:lnTo>
                  <a:lnTo>
                    <a:pt x="526" y="1752"/>
                  </a:lnTo>
                  <a:lnTo>
                    <a:pt x="510" y="1774"/>
                  </a:lnTo>
                  <a:lnTo>
                    <a:pt x="490" y="1794"/>
                  </a:lnTo>
                  <a:lnTo>
                    <a:pt x="470" y="1812"/>
                  </a:lnTo>
                  <a:lnTo>
                    <a:pt x="448" y="1830"/>
                  </a:lnTo>
                  <a:lnTo>
                    <a:pt x="424" y="1844"/>
                  </a:lnTo>
                  <a:lnTo>
                    <a:pt x="400" y="1856"/>
                  </a:lnTo>
                  <a:lnTo>
                    <a:pt x="372" y="1866"/>
                  </a:lnTo>
                  <a:lnTo>
                    <a:pt x="346" y="1872"/>
                  </a:lnTo>
                  <a:lnTo>
                    <a:pt x="316" y="1878"/>
                  </a:lnTo>
                  <a:lnTo>
                    <a:pt x="288" y="1878"/>
                  </a:lnTo>
                  <a:lnTo>
                    <a:pt x="288" y="1878"/>
                  </a:lnTo>
                  <a:lnTo>
                    <a:pt x="256" y="1876"/>
                  </a:lnTo>
                  <a:lnTo>
                    <a:pt x="224" y="1872"/>
                  </a:lnTo>
                  <a:lnTo>
                    <a:pt x="192" y="1862"/>
                  </a:lnTo>
                  <a:lnTo>
                    <a:pt x="162" y="1850"/>
                  </a:lnTo>
                  <a:lnTo>
                    <a:pt x="160" y="1848"/>
                  </a:lnTo>
                  <a:lnTo>
                    <a:pt x="160" y="1848"/>
                  </a:lnTo>
                  <a:lnTo>
                    <a:pt x="130" y="1834"/>
                  </a:lnTo>
                  <a:lnTo>
                    <a:pt x="98" y="1820"/>
                  </a:lnTo>
                  <a:lnTo>
                    <a:pt x="70" y="1810"/>
                  </a:lnTo>
                  <a:lnTo>
                    <a:pt x="60" y="1808"/>
                  </a:lnTo>
                  <a:lnTo>
                    <a:pt x="50" y="1806"/>
                  </a:lnTo>
                  <a:lnTo>
                    <a:pt x="50" y="1806"/>
                  </a:lnTo>
                  <a:lnTo>
                    <a:pt x="42" y="1806"/>
                  </a:lnTo>
                  <a:lnTo>
                    <a:pt x="34" y="1808"/>
                  </a:lnTo>
                  <a:lnTo>
                    <a:pt x="26" y="1812"/>
                  </a:lnTo>
                  <a:lnTo>
                    <a:pt x="18" y="1816"/>
                  </a:lnTo>
                  <a:lnTo>
                    <a:pt x="10" y="1824"/>
                  </a:lnTo>
                  <a:lnTo>
                    <a:pt x="6" y="1834"/>
                  </a:lnTo>
                  <a:lnTo>
                    <a:pt x="2" y="1848"/>
                  </a:lnTo>
                  <a:lnTo>
                    <a:pt x="0" y="1866"/>
                  </a:lnTo>
                  <a:lnTo>
                    <a:pt x="0" y="2584"/>
                  </a:lnTo>
                  <a:lnTo>
                    <a:pt x="738" y="2584"/>
                  </a:lnTo>
                  <a:lnTo>
                    <a:pt x="738" y="2584"/>
                  </a:lnTo>
                  <a:lnTo>
                    <a:pt x="756" y="2582"/>
                  </a:lnTo>
                  <a:lnTo>
                    <a:pt x="770" y="2578"/>
                  </a:lnTo>
                  <a:lnTo>
                    <a:pt x="780" y="2574"/>
                  </a:lnTo>
                  <a:lnTo>
                    <a:pt x="788" y="2566"/>
                  </a:lnTo>
                  <a:lnTo>
                    <a:pt x="792" y="2558"/>
                  </a:lnTo>
                  <a:lnTo>
                    <a:pt x="796" y="2550"/>
                  </a:lnTo>
                  <a:lnTo>
                    <a:pt x="798" y="2542"/>
                  </a:lnTo>
                  <a:lnTo>
                    <a:pt x="798" y="2534"/>
                  </a:lnTo>
                  <a:lnTo>
                    <a:pt x="798" y="2534"/>
                  </a:lnTo>
                  <a:lnTo>
                    <a:pt x="796" y="2524"/>
                  </a:lnTo>
                  <a:lnTo>
                    <a:pt x="794" y="2514"/>
                  </a:lnTo>
                  <a:lnTo>
                    <a:pt x="784" y="2486"/>
                  </a:lnTo>
                  <a:lnTo>
                    <a:pt x="770" y="2454"/>
                  </a:lnTo>
                  <a:lnTo>
                    <a:pt x="756" y="2424"/>
                  </a:lnTo>
                  <a:lnTo>
                    <a:pt x="754" y="2422"/>
                  </a:lnTo>
                  <a:lnTo>
                    <a:pt x="754" y="2422"/>
                  </a:lnTo>
                  <a:lnTo>
                    <a:pt x="742" y="2392"/>
                  </a:lnTo>
                  <a:lnTo>
                    <a:pt x="732" y="2360"/>
                  </a:lnTo>
                  <a:lnTo>
                    <a:pt x="728" y="2328"/>
                  </a:lnTo>
                  <a:lnTo>
                    <a:pt x="726" y="2296"/>
                  </a:lnTo>
                  <a:lnTo>
                    <a:pt x="726" y="2296"/>
                  </a:lnTo>
                  <a:lnTo>
                    <a:pt x="728" y="2268"/>
                  </a:lnTo>
                  <a:lnTo>
                    <a:pt x="732" y="2238"/>
                  </a:lnTo>
                  <a:lnTo>
                    <a:pt x="738" y="2212"/>
                  </a:lnTo>
                  <a:lnTo>
                    <a:pt x="748" y="2184"/>
                  </a:lnTo>
                  <a:lnTo>
                    <a:pt x="760" y="2160"/>
                  </a:lnTo>
                  <a:lnTo>
                    <a:pt x="776" y="2136"/>
                  </a:lnTo>
                  <a:lnTo>
                    <a:pt x="792" y="2114"/>
                  </a:lnTo>
                  <a:lnTo>
                    <a:pt x="810" y="2094"/>
                  </a:lnTo>
                  <a:lnTo>
                    <a:pt x="830" y="2074"/>
                  </a:lnTo>
                  <a:lnTo>
                    <a:pt x="854" y="2058"/>
                  </a:lnTo>
                  <a:lnTo>
                    <a:pt x="876" y="2044"/>
                  </a:lnTo>
                  <a:lnTo>
                    <a:pt x="902" y="2032"/>
                  </a:lnTo>
                  <a:lnTo>
                    <a:pt x="928" y="2022"/>
                  </a:lnTo>
                  <a:lnTo>
                    <a:pt x="956" y="2014"/>
                  </a:lnTo>
                  <a:lnTo>
                    <a:pt x="984" y="2010"/>
                  </a:lnTo>
                  <a:lnTo>
                    <a:pt x="1014" y="2008"/>
                  </a:lnTo>
                  <a:lnTo>
                    <a:pt x="1014" y="2008"/>
                  </a:lnTo>
                  <a:lnTo>
                    <a:pt x="1044" y="2010"/>
                  </a:lnTo>
                  <a:lnTo>
                    <a:pt x="1072" y="2014"/>
                  </a:lnTo>
                  <a:lnTo>
                    <a:pt x="1100" y="2022"/>
                  </a:lnTo>
                  <a:lnTo>
                    <a:pt x="1126" y="2032"/>
                  </a:lnTo>
                  <a:lnTo>
                    <a:pt x="1152" y="2044"/>
                  </a:lnTo>
                  <a:lnTo>
                    <a:pt x="1176" y="2058"/>
                  </a:lnTo>
                  <a:lnTo>
                    <a:pt x="1198" y="2074"/>
                  </a:lnTo>
                  <a:lnTo>
                    <a:pt x="1218" y="2094"/>
                  </a:lnTo>
                  <a:lnTo>
                    <a:pt x="1236" y="2114"/>
                  </a:lnTo>
                  <a:lnTo>
                    <a:pt x="1254" y="2136"/>
                  </a:lnTo>
                  <a:lnTo>
                    <a:pt x="1268" y="2160"/>
                  </a:lnTo>
                  <a:lnTo>
                    <a:pt x="1280" y="2184"/>
                  </a:lnTo>
                  <a:lnTo>
                    <a:pt x="1290" y="2212"/>
                  </a:lnTo>
                  <a:lnTo>
                    <a:pt x="1296" y="2238"/>
                  </a:lnTo>
                  <a:lnTo>
                    <a:pt x="1300" y="2268"/>
                  </a:lnTo>
                  <a:lnTo>
                    <a:pt x="1302" y="2296"/>
                  </a:lnTo>
                  <a:lnTo>
                    <a:pt x="1302" y="2296"/>
                  </a:lnTo>
                  <a:lnTo>
                    <a:pt x="1300" y="2328"/>
                  </a:lnTo>
                  <a:lnTo>
                    <a:pt x="1296" y="2360"/>
                  </a:lnTo>
                  <a:lnTo>
                    <a:pt x="1286" y="2392"/>
                  </a:lnTo>
                  <a:lnTo>
                    <a:pt x="1274" y="2422"/>
                  </a:lnTo>
                  <a:lnTo>
                    <a:pt x="1272" y="2424"/>
                  </a:lnTo>
                  <a:lnTo>
                    <a:pt x="1272" y="2424"/>
                  </a:lnTo>
                  <a:lnTo>
                    <a:pt x="1258" y="2454"/>
                  </a:lnTo>
                  <a:lnTo>
                    <a:pt x="1244" y="2486"/>
                  </a:lnTo>
                  <a:lnTo>
                    <a:pt x="1234" y="2514"/>
                  </a:lnTo>
                  <a:lnTo>
                    <a:pt x="1232" y="2524"/>
                  </a:lnTo>
                  <a:lnTo>
                    <a:pt x="1230" y="2534"/>
                  </a:lnTo>
                  <a:lnTo>
                    <a:pt x="1230" y="2534"/>
                  </a:lnTo>
                  <a:lnTo>
                    <a:pt x="1230" y="2542"/>
                  </a:lnTo>
                  <a:lnTo>
                    <a:pt x="1232" y="2550"/>
                  </a:lnTo>
                  <a:lnTo>
                    <a:pt x="1236" y="2558"/>
                  </a:lnTo>
                  <a:lnTo>
                    <a:pt x="1240" y="2566"/>
                  </a:lnTo>
                  <a:lnTo>
                    <a:pt x="1248" y="2574"/>
                  </a:lnTo>
                  <a:lnTo>
                    <a:pt x="1258" y="2578"/>
                  </a:lnTo>
                  <a:lnTo>
                    <a:pt x="1272" y="2582"/>
                  </a:lnTo>
                  <a:lnTo>
                    <a:pt x="1290" y="2584"/>
                  </a:lnTo>
                  <a:lnTo>
                    <a:pt x="2008" y="2584"/>
                  </a:lnTo>
                  <a:lnTo>
                    <a:pt x="2008" y="1866"/>
                  </a:lnTo>
                  <a:lnTo>
                    <a:pt x="2008" y="1866"/>
                  </a:lnTo>
                  <a:lnTo>
                    <a:pt x="2010" y="1846"/>
                  </a:lnTo>
                  <a:lnTo>
                    <a:pt x="2012" y="1828"/>
                  </a:lnTo>
                  <a:lnTo>
                    <a:pt x="2016" y="1812"/>
                  </a:lnTo>
                  <a:lnTo>
                    <a:pt x="2022" y="1796"/>
                  </a:lnTo>
                  <a:lnTo>
                    <a:pt x="2028" y="1780"/>
                  </a:lnTo>
                  <a:lnTo>
                    <a:pt x="2036" y="1768"/>
                  </a:lnTo>
                  <a:lnTo>
                    <a:pt x="2046" y="1756"/>
                  </a:lnTo>
                  <a:lnTo>
                    <a:pt x="2056" y="1744"/>
                  </a:lnTo>
                  <a:lnTo>
                    <a:pt x="2068" y="1736"/>
                  </a:lnTo>
                  <a:lnTo>
                    <a:pt x="2080" y="1726"/>
                  </a:lnTo>
                  <a:lnTo>
                    <a:pt x="2092" y="1720"/>
                  </a:lnTo>
                  <a:lnTo>
                    <a:pt x="2106" y="1714"/>
                  </a:lnTo>
                  <a:lnTo>
                    <a:pt x="2120" y="1710"/>
                  </a:lnTo>
                  <a:lnTo>
                    <a:pt x="2134" y="1706"/>
                  </a:lnTo>
                  <a:lnTo>
                    <a:pt x="2148" y="1704"/>
                  </a:lnTo>
                  <a:lnTo>
                    <a:pt x="2162" y="1704"/>
                  </a:lnTo>
                  <a:lnTo>
                    <a:pt x="2162" y="1704"/>
                  </a:lnTo>
                  <a:lnTo>
                    <a:pt x="2184" y="1706"/>
                  </a:lnTo>
                  <a:lnTo>
                    <a:pt x="2206" y="1710"/>
                  </a:lnTo>
                  <a:lnTo>
                    <a:pt x="2228" y="1718"/>
                  </a:lnTo>
                  <a:lnTo>
                    <a:pt x="2252" y="1726"/>
                  </a:lnTo>
                  <a:lnTo>
                    <a:pt x="2292" y="1744"/>
                  </a:lnTo>
                  <a:lnTo>
                    <a:pt x="2320" y="1758"/>
                  </a:lnTo>
                  <a:lnTo>
                    <a:pt x="2320" y="1758"/>
                  </a:lnTo>
                  <a:lnTo>
                    <a:pt x="2340" y="1766"/>
                  </a:lnTo>
                  <a:lnTo>
                    <a:pt x="2358" y="1772"/>
                  </a:lnTo>
                  <a:lnTo>
                    <a:pt x="2378" y="1774"/>
                  </a:lnTo>
                  <a:lnTo>
                    <a:pt x="2398" y="1776"/>
                  </a:lnTo>
                  <a:lnTo>
                    <a:pt x="2398" y="1776"/>
                  </a:lnTo>
                  <a:lnTo>
                    <a:pt x="2418" y="1774"/>
                  </a:lnTo>
                  <a:lnTo>
                    <a:pt x="2436" y="1772"/>
                  </a:lnTo>
                  <a:lnTo>
                    <a:pt x="2454" y="1768"/>
                  </a:lnTo>
                  <a:lnTo>
                    <a:pt x="2470" y="1760"/>
                  </a:lnTo>
                  <a:lnTo>
                    <a:pt x="2486" y="1754"/>
                  </a:lnTo>
                  <a:lnTo>
                    <a:pt x="2502" y="1744"/>
                  </a:lnTo>
                  <a:lnTo>
                    <a:pt x="2516" y="1734"/>
                  </a:lnTo>
                  <a:lnTo>
                    <a:pt x="2530" y="1722"/>
                  </a:lnTo>
                  <a:lnTo>
                    <a:pt x="2542" y="1708"/>
                  </a:lnTo>
                  <a:lnTo>
                    <a:pt x="2552" y="1694"/>
                  </a:lnTo>
                  <a:lnTo>
                    <a:pt x="2562" y="1678"/>
                  </a:lnTo>
                  <a:lnTo>
                    <a:pt x="2570" y="1662"/>
                  </a:lnTo>
                  <a:lnTo>
                    <a:pt x="2576" y="1646"/>
                  </a:lnTo>
                  <a:lnTo>
                    <a:pt x="2580" y="1628"/>
                  </a:lnTo>
                  <a:lnTo>
                    <a:pt x="2582" y="1610"/>
                  </a:lnTo>
                  <a:lnTo>
                    <a:pt x="2584" y="1590"/>
                  </a:lnTo>
                  <a:lnTo>
                    <a:pt x="2584" y="1590"/>
                  </a:lnTo>
                  <a:lnTo>
                    <a:pt x="2582" y="1572"/>
                  </a:lnTo>
                  <a:lnTo>
                    <a:pt x="2580" y="1554"/>
                  </a:lnTo>
                  <a:lnTo>
                    <a:pt x="2576" y="1536"/>
                  </a:lnTo>
                  <a:lnTo>
                    <a:pt x="2570" y="1518"/>
                  </a:lnTo>
                  <a:lnTo>
                    <a:pt x="2562" y="1502"/>
                  </a:lnTo>
                  <a:lnTo>
                    <a:pt x="2552" y="1488"/>
                  </a:lnTo>
                  <a:lnTo>
                    <a:pt x="2542" y="1472"/>
                  </a:lnTo>
                  <a:lnTo>
                    <a:pt x="2530" y="1460"/>
                  </a:lnTo>
                  <a:lnTo>
                    <a:pt x="2516" y="1448"/>
                  </a:lnTo>
                  <a:lnTo>
                    <a:pt x="2502" y="1438"/>
                  </a:lnTo>
                  <a:lnTo>
                    <a:pt x="2486" y="1428"/>
                  </a:lnTo>
                  <a:lnTo>
                    <a:pt x="2470" y="1420"/>
                  </a:lnTo>
                  <a:lnTo>
                    <a:pt x="2454" y="1414"/>
                  </a:lnTo>
                  <a:lnTo>
                    <a:pt x="2436" y="1410"/>
                  </a:lnTo>
                  <a:lnTo>
                    <a:pt x="2418" y="1406"/>
                  </a:lnTo>
                  <a:lnTo>
                    <a:pt x="2398" y="1406"/>
                  </a:lnTo>
                  <a:lnTo>
                    <a:pt x="2398" y="1406"/>
                  </a:lnTo>
                  <a:close/>
                </a:path>
              </a:pathLst>
            </a:custGeom>
            <a:solidFill>
              <a:schemeClr val="accent3"/>
            </a:solidFill>
            <a:ln w="19050">
              <a:solidFill>
                <a:schemeClr val="accent3">
                  <a:lumMod val="20000"/>
                  <a:lumOff val="80000"/>
                </a:schemeClr>
              </a:solidFill>
            </a:ln>
          </p:spPr>
          <p:txBody>
            <a:bodyPr vert="horz" wrap="square" lIns="91440" tIns="45720" rIns="91440" bIns="45720" numCol="1" anchor="t" anchorCtr="0" compatLnSpc="1"/>
            <a:lstStyle/>
            <a:p>
              <a:endParaRPr lang="zh-CN" altLang="en-US"/>
            </a:p>
          </p:txBody>
        </p:sp>
        <p:grpSp>
          <p:nvGrpSpPr>
            <p:cNvPr id="48" name="组合 47"/>
            <p:cNvGrpSpPr/>
            <p:nvPr/>
          </p:nvGrpSpPr>
          <p:grpSpPr>
            <a:xfrm>
              <a:off x="5164400" y="2669303"/>
              <a:ext cx="279766" cy="293454"/>
              <a:chOff x="2847975" y="6135688"/>
              <a:chExt cx="811213" cy="850900"/>
            </a:xfrm>
            <a:noFill/>
          </p:grpSpPr>
          <p:sp>
            <p:nvSpPr>
              <p:cNvPr id="49" name="Freeform 8"/>
              <p:cNvSpPr/>
              <p:nvPr/>
            </p:nvSpPr>
            <p:spPr bwMode="auto">
              <a:xfrm>
                <a:off x="2847975" y="6135688"/>
                <a:ext cx="811213" cy="463550"/>
              </a:xfrm>
              <a:custGeom>
                <a:avLst/>
                <a:gdLst>
                  <a:gd name="T0" fmla="*/ 245 w 511"/>
                  <a:gd name="T1" fmla="*/ 2 h 292"/>
                  <a:gd name="T2" fmla="*/ 10 w 511"/>
                  <a:gd name="T3" fmla="*/ 129 h 292"/>
                  <a:gd name="T4" fmla="*/ 10 w 511"/>
                  <a:gd name="T5" fmla="*/ 129 h 292"/>
                  <a:gd name="T6" fmla="*/ 6 w 511"/>
                  <a:gd name="T7" fmla="*/ 132 h 292"/>
                  <a:gd name="T8" fmla="*/ 2 w 511"/>
                  <a:gd name="T9" fmla="*/ 136 h 292"/>
                  <a:gd name="T10" fmla="*/ 0 w 511"/>
                  <a:gd name="T11" fmla="*/ 141 h 292"/>
                  <a:gd name="T12" fmla="*/ 0 w 511"/>
                  <a:gd name="T13" fmla="*/ 146 h 292"/>
                  <a:gd name="T14" fmla="*/ 0 w 511"/>
                  <a:gd name="T15" fmla="*/ 151 h 292"/>
                  <a:gd name="T16" fmla="*/ 2 w 511"/>
                  <a:gd name="T17" fmla="*/ 155 h 292"/>
                  <a:gd name="T18" fmla="*/ 6 w 511"/>
                  <a:gd name="T19" fmla="*/ 159 h 292"/>
                  <a:gd name="T20" fmla="*/ 10 w 511"/>
                  <a:gd name="T21" fmla="*/ 163 h 292"/>
                  <a:gd name="T22" fmla="*/ 245 w 511"/>
                  <a:gd name="T23" fmla="*/ 289 h 292"/>
                  <a:gd name="T24" fmla="*/ 245 w 511"/>
                  <a:gd name="T25" fmla="*/ 289 h 292"/>
                  <a:gd name="T26" fmla="*/ 250 w 511"/>
                  <a:gd name="T27" fmla="*/ 291 h 292"/>
                  <a:gd name="T28" fmla="*/ 256 w 511"/>
                  <a:gd name="T29" fmla="*/ 292 h 292"/>
                  <a:gd name="T30" fmla="*/ 261 w 511"/>
                  <a:gd name="T31" fmla="*/ 291 h 292"/>
                  <a:gd name="T32" fmla="*/ 267 w 511"/>
                  <a:gd name="T33" fmla="*/ 289 h 292"/>
                  <a:gd name="T34" fmla="*/ 500 w 511"/>
                  <a:gd name="T35" fmla="*/ 163 h 292"/>
                  <a:gd name="T36" fmla="*/ 500 w 511"/>
                  <a:gd name="T37" fmla="*/ 163 h 292"/>
                  <a:gd name="T38" fmla="*/ 505 w 511"/>
                  <a:gd name="T39" fmla="*/ 159 h 292"/>
                  <a:gd name="T40" fmla="*/ 508 w 511"/>
                  <a:gd name="T41" fmla="*/ 155 h 292"/>
                  <a:gd name="T42" fmla="*/ 510 w 511"/>
                  <a:gd name="T43" fmla="*/ 151 h 292"/>
                  <a:gd name="T44" fmla="*/ 511 w 511"/>
                  <a:gd name="T45" fmla="*/ 146 h 292"/>
                  <a:gd name="T46" fmla="*/ 510 w 511"/>
                  <a:gd name="T47" fmla="*/ 141 h 292"/>
                  <a:gd name="T48" fmla="*/ 508 w 511"/>
                  <a:gd name="T49" fmla="*/ 136 h 292"/>
                  <a:gd name="T50" fmla="*/ 505 w 511"/>
                  <a:gd name="T51" fmla="*/ 132 h 292"/>
                  <a:gd name="T52" fmla="*/ 500 w 511"/>
                  <a:gd name="T53" fmla="*/ 129 h 292"/>
                  <a:gd name="T54" fmla="*/ 267 w 511"/>
                  <a:gd name="T55" fmla="*/ 2 h 292"/>
                  <a:gd name="T56" fmla="*/ 267 w 511"/>
                  <a:gd name="T57" fmla="*/ 2 h 292"/>
                  <a:gd name="T58" fmla="*/ 261 w 511"/>
                  <a:gd name="T59" fmla="*/ 0 h 292"/>
                  <a:gd name="T60" fmla="*/ 256 w 511"/>
                  <a:gd name="T61" fmla="*/ 0 h 292"/>
                  <a:gd name="T62" fmla="*/ 250 w 511"/>
                  <a:gd name="T63" fmla="*/ 0 h 292"/>
                  <a:gd name="T64" fmla="*/ 245 w 511"/>
                  <a:gd name="T65" fmla="*/ 2 h 292"/>
                  <a:gd name="T66" fmla="*/ 245 w 511"/>
                  <a:gd name="T67" fmla="*/ 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1" h="292">
                    <a:moveTo>
                      <a:pt x="245" y="2"/>
                    </a:moveTo>
                    <a:lnTo>
                      <a:pt x="10" y="129"/>
                    </a:lnTo>
                    <a:lnTo>
                      <a:pt x="10" y="129"/>
                    </a:lnTo>
                    <a:lnTo>
                      <a:pt x="6" y="132"/>
                    </a:lnTo>
                    <a:lnTo>
                      <a:pt x="2" y="136"/>
                    </a:lnTo>
                    <a:lnTo>
                      <a:pt x="0" y="141"/>
                    </a:lnTo>
                    <a:lnTo>
                      <a:pt x="0" y="146"/>
                    </a:lnTo>
                    <a:lnTo>
                      <a:pt x="0" y="151"/>
                    </a:lnTo>
                    <a:lnTo>
                      <a:pt x="2" y="155"/>
                    </a:lnTo>
                    <a:lnTo>
                      <a:pt x="6" y="159"/>
                    </a:lnTo>
                    <a:lnTo>
                      <a:pt x="10" y="163"/>
                    </a:lnTo>
                    <a:lnTo>
                      <a:pt x="245" y="289"/>
                    </a:lnTo>
                    <a:lnTo>
                      <a:pt x="245" y="289"/>
                    </a:lnTo>
                    <a:lnTo>
                      <a:pt x="250" y="291"/>
                    </a:lnTo>
                    <a:lnTo>
                      <a:pt x="256" y="292"/>
                    </a:lnTo>
                    <a:lnTo>
                      <a:pt x="261" y="291"/>
                    </a:lnTo>
                    <a:lnTo>
                      <a:pt x="267" y="289"/>
                    </a:lnTo>
                    <a:lnTo>
                      <a:pt x="500" y="163"/>
                    </a:lnTo>
                    <a:lnTo>
                      <a:pt x="500" y="163"/>
                    </a:lnTo>
                    <a:lnTo>
                      <a:pt x="505" y="159"/>
                    </a:lnTo>
                    <a:lnTo>
                      <a:pt x="508" y="155"/>
                    </a:lnTo>
                    <a:lnTo>
                      <a:pt x="510" y="151"/>
                    </a:lnTo>
                    <a:lnTo>
                      <a:pt x="511" y="146"/>
                    </a:lnTo>
                    <a:lnTo>
                      <a:pt x="510" y="141"/>
                    </a:lnTo>
                    <a:lnTo>
                      <a:pt x="508" y="136"/>
                    </a:lnTo>
                    <a:lnTo>
                      <a:pt x="505" y="132"/>
                    </a:lnTo>
                    <a:lnTo>
                      <a:pt x="500" y="129"/>
                    </a:lnTo>
                    <a:lnTo>
                      <a:pt x="267" y="2"/>
                    </a:lnTo>
                    <a:lnTo>
                      <a:pt x="267" y="2"/>
                    </a:lnTo>
                    <a:lnTo>
                      <a:pt x="261" y="0"/>
                    </a:lnTo>
                    <a:lnTo>
                      <a:pt x="256" y="0"/>
                    </a:lnTo>
                    <a:lnTo>
                      <a:pt x="250" y="0"/>
                    </a:lnTo>
                    <a:lnTo>
                      <a:pt x="245" y="2"/>
                    </a:lnTo>
                    <a:lnTo>
                      <a:pt x="245" y="2"/>
                    </a:lnTo>
                    <a:close/>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50" name="Freeform 9"/>
              <p:cNvSpPr/>
              <p:nvPr/>
            </p:nvSpPr>
            <p:spPr bwMode="auto">
              <a:xfrm>
                <a:off x="2847975" y="6505575"/>
                <a:ext cx="811213" cy="295275"/>
              </a:xfrm>
              <a:custGeom>
                <a:avLst/>
                <a:gdLst>
                  <a:gd name="T0" fmla="*/ 51 w 511"/>
                  <a:gd name="T1" fmla="*/ 0 h 186"/>
                  <a:gd name="T2" fmla="*/ 10 w 511"/>
                  <a:gd name="T3" fmla="*/ 22 h 186"/>
                  <a:gd name="T4" fmla="*/ 10 w 511"/>
                  <a:gd name="T5" fmla="*/ 22 h 186"/>
                  <a:gd name="T6" fmla="*/ 6 w 511"/>
                  <a:gd name="T7" fmla="*/ 25 h 186"/>
                  <a:gd name="T8" fmla="*/ 2 w 511"/>
                  <a:gd name="T9" fmla="*/ 30 h 186"/>
                  <a:gd name="T10" fmla="*/ 0 w 511"/>
                  <a:gd name="T11" fmla="*/ 34 h 186"/>
                  <a:gd name="T12" fmla="*/ 0 w 511"/>
                  <a:gd name="T13" fmla="*/ 39 h 186"/>
                  <a:gd name="T14" fmla="*/ 0 w 511"/>
                  <a:gd name="T15" fmla="*/ 44 h 186"/>
                  <a:gd name="T16" fmla="*/ 2 w 511"/>
                  <a:gd name="T17" fmla="*/ 49 h 186"/>
                  <a:gd name="T18" fmla="*/ 6 w 511"/>
                  <a:gd name="T19" fmla="*/ 53 h 186"/>
                  <a:gd name="T20" fmla="*/ 10 w 511"/>
                  <a:gd name="T21" fmla="*/ 56 h 186"/>
                  <a:gd name="T22" fmla="*/ 245 w 511"/>
                  <a:gd name="T23" fmla="*/ 183 h 186"/>
                  <a:gd name="T24" fmla="*/ 245 w 511"/>
                  <a:gd name="T25" fmla="*/ 183 h 186"/>
                  <a:gd name="T26" fmla="*/ 250 w 511"/>
                  <a:gd name="T27" fmla="*/ 185 h 186"/>
                  <a:gd name="T28" fmla="*/ 256 w 511"/>
                  <a:gd name="T29" fmla="*/ 186 h 186"/>
                  <a:gd name="T30" fmla="*/ 261 w 511"/>
                  <a:gd name="T31" fmla="*/ 185 h 186"/>
                  <a:gd name="T32" fmla="*/ 267 w 511"/>
                  <a:gd name="T33" fmla="*/ 183 h 186"/>
                  <a:gd name="T34" fmla="*/ 500 w 511"/>
                  <a:gd name="T35" fmla="*/ 56 h 186"/>
                  <a:gd name="T36" fmla="*/ 500 w 511"/>
                  <a:gd name="T37" fmla="*/ 56 h 186"/>
                  <a:gd name="T38" fmla="*/ 505 w 511"/>
                  <a:gd name="T39" fmla="*/ 53 h 186"/>
                  <a:gd name="T40" fmla="*/ 508 w 511"/>
                  <a:gd name="T41" fmla="*/ 49 h 186"/>
                  <a:gd name="T42" fmla="*/ 510 w 511"/>
                  <a:gd name="T43" fmla="*/ 44 h 186"/>
                  <a:gd name="T44" fmla="*/ 511 w 511"/>
                  <a:gd name="T45" fmla="*/ 39 h 186"/>
                  <a:gd name="T46" fmla="*/ 510 w 511"/>
                  <a:gd name="T47" fmla="*/ 34 h 186"/>
                  <a:gd name="T48" fmla="*/ 508 w 511"/>
                  <a:gd name="T49" fmla="*/ 30 h 186"/>
                  <a:gd name="T50" fmla="*/ 505 w 511"/>
                  <a:gd name="T51" fmla="*/ 25 h 186"/>
                  <a:gd name="T52" fmla="*/ 500 w 511"/>
                  <a:gd name="T53" fmla="*/ 22 h 186"/>
                  <a:gd name="T54" fmla="*/ 459 w 511"/>
                  <a:gd name="T5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6">
                    <a:moveTo>
                      <a:pt x="51" y="0"/>
                    </a:moveTo>
                    <a:lnTo>
                      <a:pt x="10" y="22"/>
                    </a:lnTo>
                    <a:lnTo>
                      <a:pt x="10" y="22"/>
                    </a:lnTo>
                    <a:lnTo>
                      <a:pt x="6" y="25"/>
                    </a:lnTo>
                    <a:lnTo>
                      <a:pt x="2" y="30"/>
                    </a:lnTo>
                    <a:lnTo>
                      <a:pt x="0" y="34"/>
                    </a:lnTo>
                    <a:lnTo>
                      <a:pt x="0" y="39"/>
                    </a:lnTo>
                    <a:lnTo>
                      <a:pt x="0" y="44"/>
                    </a:lnTo>
                    <a:lnTo>
                      <a:pt x="2" y="49"/>
                    </a:lnTo>
                    <a:lnTo>
                      <a:pt x="6" y="53"/>
                    </a:lnTo>
                    <a:lnTo>
                      <a:pt x="10" y="56"/>
                    </a:lnTo>
                    <a:lnTo>
                      <a:pt x="245" y="183"/>
                    </a:lnTo>
                    <a:lnTo>
                      <a:pt x="245" y="183"/>
                    </a:lnTo>
                    <a:lnTo>
                      <a:pt x="250" y="185"/>
                    </a:lnTo>
                    <a:lnTo>
                      <a:pt x="256" y="186"/>
                    </a:lnTo>
                    <a:lnTo>
                      <a:pt x="261" y="185"/>
                    </a:lnTo>
                    <a:lnTo>
                      <a:pt x="267" y="183"/>
                    </a:lnTo>
                    <a:lnTo>
                      <a:pt x="500" y="56"/>
                    </a:lnTo>
                    <a:lnTo>
                      <a:pt x="500" y="56"/>
                    </a:lnTo>
                    <a:lnTo>
                      <a:pt x="505" y="53"/>
                    </a:lnTo>
                    <a:lnTo>
                      <a:pt x="508" y="49"/>
                    </a:lnTo>
                    <a:lnTo>
                      <a:pt x="510" y="44"/>
                    </a:lnTo>
                    <a:lnTo>
                      <a:pt x="511" y="39"/>
                    </a:lnTo>
                    <a:lnTo>
                      <a:pt x="510" y="34"/>
                    </a:lnTo>
                    <a:lnTo>
                      <a:pt x="508" y="30"/>
                    </a:lnTo>
                    <a:lnTo>
                      <a:pt x="505" y="25"/>
                    </a:lnTo>
                    <a:lnTo>
                      <a:pt x="500" y="22"/>
                    </a:lnTo>
                    <a:lnTo>
                      <a:pt x="459" y="0"/>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51" name="Freeform 10"/>
              <p:cNvSpPr/>
              <p:nvPr/>
            </p:nvSpPr>
            <p:spPr bwMode="auto">
              <a:xfrm>
                <a:off x="2847975" y="6692900"/>
                <a:ext cx="811213" cy="293688"/>
              </a:xfrm>
              <a:custGeom>
                <a:avLst/>
                <a:gdLst>
                  <a:gd name="T0" fmla="*/ 51 w 511"/>
                  <a:gd name="T1" fmla="*/ 0 h 185"/>
                  <a:gd name="T2" fmla="*/ 10 w 511"/>
                  <a:gd name="T3" fmla="*/ 22 h 185"/>
                  <a:gd name="T4" fmla="*/ 10 w 511"/>
                  <a:gd name="T5" fmla="*/ 22 h 185"/>
                  <a:gd name="T6" fmla="*/ 6 w 511"/>
                  <a:gd name="T7" fmla="*/ 25 h 185"/>
                  <a:gd name="T8" fmla="*/ 2 w 511"/>
                  <a:gd name="T9" fmla="*/ 29 h 185"/>
                  <a:gd name="T10" fmla="*/ 0 w 511"/>
                  <a:gd name="T11" fmla="*/ 34 h 185"/>
                  <a:gd name="T12" fmla="*/ 0 w 511"/>
                  <a:gd name="T13" fmla="*/ 39 h 185"/>
                  <a:gd name="T14" fmla="*/ 0 w 511"/>
                  <a:gd name="T15" fmla="*/ 44 h 185"/>
                  <a:gd name="T16" fmla="*/ 2 w 511"/>
                  <a:gd name="T17" fmla="*/ 48 h 185"/>
                  <a:gd name="T18" fmla="*/ 6 w 511"/>
                  <a:gd name="T19" fmla="*/ 52 h 185"/>
                  <a:gd name="T20" fmla="*/ 10 w 511"/>
                  <a:gd name="T21" fmla="*/ 56 h 185"/>
                  <a:gd name="T22" fmla="*/ 245 w 511"/>
                  <a:gd name="T23" fmla="*/ 182 h 185"/>
                  <a:gd name="T24" fmla="*/ 245 w 511"/>
                  <a:gd name="T25" fmla="*/ 182 h 185"/>
                  <a:gd name="T26" fmla="*/ 250 w 511"/>
                  <a:gd name="T27" fmla="*/ 184 h 185"/>
                  <a:gd name="T28" fmla="*/ 256 w 511"/>
                  <a:gd name="T29" fmla="*/ 185 h 185"/>
                  <a:gd name="T30" fmla="*/ 261 w 511"/>
                  <a:gd name="T31" fmla="*/ 184 h 185"/>
                  <a:gd name="T32" fmla="*/ 267 w 511"/>
                  <a:gd name="T33" fmla="*/ 182 h 185"/>
                  <a:gd name="T34" fmla="*/ 500 w 511"/>
                  <a:gd name="T35" fmla="*/ 56 h 185"/>
                  <a:gd name="T36" fmla="*/ 500 w 511"/>
                  <a:gd name="T37" fmla="*/ 56 h 185"/>
                  <a:gd name="T38" fmla="*/ 505 w 511"/>
                  <a:gd name="T39" fmla="*/ 52 h 185"/>
                  <a:gd name="T40" fmla="*/ 508 w 511"/>
                  <a:gd name="T41" fmla="*/ 48 h 185"/>
                  <a:gd name="T42" fmla="*/ 510 w 511"/>
                  <a:gd name="T43" fmla="*/ 44 h 185"/>
                  <a:gd name="T44" fmla="*/ 511 w 511"/>
                  <a:gd name="T45" fmla="*/ 39 h 185"/>
                  <a:gd name="T46" fmla="*/ 510 w 511"/>
                  <a:gd name="T47" fmla="*/ 34 h 185"/>
                  <a:gd name="T48" fmla="*/ 508 w 511"/>
                  <a:gd name="T49" fmla="*/ 29 h 185"/>
                  <a:gd name="T50" fmla="*/ 505 w 511"/>
                  <a:gd name="T51" fmla="*/ 25 h 185"/>
                  <a:gd name="T52" fmla="*/ 500 w 511"/>
                  <a:gd name="T53" fmla="*/ 22 h 185"/>
                  <a:gd name="T54" fmla="*/ 459 w 511"/>
                  <a:gd name="T55"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5">
                    <a:moveTo>
                      <a:pt x="51" y="0"/>
                    </a:moveTo>
                    <a:lnTo>
                      <a:pt x="10" y="22"/>
                    </a:lnTo>
                    <a:lnTo>
                      <a:pt x="10" y="22"/>
                    </a:lnTo>
                    <a:lnTo>
                      <a:pt x="6" y="25"/>
                    </a:lnTo>
                    <a:lnTo>
                      <a:pt x="2" y="29"/>
                    </a:lnTo>
                    <a:lnTo>
                      <a:pt x="0" y="34"/>
                    </a:lnTo>
                    <a:lnTo>
                      <a:pt x="0" y="39"/>
                    </a:lnTo>
                    <a:lnTo>
                      <a:pt x="0" y="44"/>
                    </a:lnTo>
                    <a:lnTo>
                      <a:pt x="2" y="48"/>
                    </a:lnTo>
                    <a:lnTo>
                      <a:pt x="6" y="52"/>
                    </a:lnTo>
                    <a:lnTo>
                      <a:pt x="10" y="56"/>
                    </a:lnTo>
                    <a:lnTo>
                      <a:pt x="245" y="182"/>
                    </a:lnTo>
                    <a:lnTo>
                      <a:pt x="245" y="182"/>
                    </a:lnTo>
                    <a:lnTo>
                      <a:pt x="250" y="184"/>
                    </a:lnTo>
                    <a:lnTo>
                      <a:pt x="256" y="185"/>
                    </a:lnTo>
                    <a:lnTo>
                      <a:pt x="261" y="184"/>
                    </a:lnTo>
                    <a:lnTo>
                      <a:pt x="267" y="182"/>
                    </a:lnTo>
                    <a:lnTo>
                      <a:pt x="500" y="56"/>
                    </a:lnTo>
                    <a:lnTo>
                      <a:pt x="500" y="56"/>
                    </a:lnTo>
                    <a:lnTo>
                      <a:pt x="505" y="52"/>
                    </a:lnTo>
                    <a:lnTo>
                      <a:pt x="508" y="48"/>
                    </a:lnTo>
                    <a:lnTo>
                      <a:pt x="510" y="44"/>
                    </a:lnTo>
                    <a:lnTo>
                      <a:pt x="511" y="39"/>
                    </a:lnTo>
                    <a:lnTo>
                      <a:pt x="510" y="34"/>
                    </a:lnTo>
                    <a:lnTo>
                      <a:pt x="508" y="29"/>
                    </a:lnTo>
                    <a:lnTo>
                      <a:pt x="505" y="25"/>
                    </a:lnTo>
                    <a:lnTo>
                      <a:pt x="500" y="22"/>
                    </a:lnTo>
                    <a:lnTo>
                      <a:pt x="459" y="0"/>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grpSp>
      </p:grpSp>
      <p:grpSp>
        <p:nvGrpSpPr>
          <p:cNvPr id="52" name="组合 51"/>
          <p:cNvGrpSpPr/>
          <p:nvPr/>
        </p:nvGrpSpPr>
        <p:grpSpPr>
          <a:xfrm>
            <a:off x="5246043" y="4023037"/>
            <a:ext cx="1698332" cy="1698553"/>
            <a:chOff x="3935044" y="2945794"/>
            <a:chExt cx="1273915" cy="1273915"/>
          </a:xfrm>
        </p:grpSpPr>
        <p:sp>
          <p:nvSpPr>
            <p:cNvPr id="53" name="Freeform 6"/>
            <p:cNvSpPr/>
            <p:nvPr/>
          </p:nvSpPr>
          <p:spPr bwMode="auto">
            <a:xfrm rot="8100000">
              <a:off x="3935044" y="2945794"/>
              <a:ext cx="1273915" cy="1273915"/>
            </a:xfrm>
            <a:custGeom>
              <a:avLst/>
              <a:gdLst>
                <a:gd name="T0" fmla="*/ 2320 w 2584"/>
                <a:gd name="T1" fmla="*/ 1424 h 2584"/>
                <a:gd name="T2" fmla="*/ 2184 w 2584"/>
                <a:gd name="T3" fmla="*/ 1476 h 2584"/>
                <a:gd name="T4" fmla="*/ 2106 w 2584"/>
                <a:gd name="T5" fmla="*/ 1468 h 2584"/>
                <a:gd name="T6" fmla="*/ 2036 w 2584"/>
                <a:gd name="T7" fmla="*/ 1414 h 2584"/>
                <a:gd name="T8" fmla="*/ 2008 w 2584"/>
                <a:gd name="T9" fmla="*/ 1316 h 2584"/>
                <a:gd name="T10" fmla="*/ 1234 w 2584"/>
                <a:gd name="T11" fmla="*/ 568 h 2584"/>
                <a:gd name="T12" fmla="*/ 1158 w 2584"/>
                <a:gd name="T13" fmla="*/ 516 h 2584"/>
                <a:gd name="T14" fmla="*/ 1128 w 2584"/>
                <a:gd name="T15" fmla="*/ 436 h 2584"/>
                <a:gd name="T16" fmla="*/ 1150 w 2584"/>
                <a:gd name="T17" fmla="*/ 332 h 2584"/>
                <a:gd name="T18" fmla="*/ 1198 w 2584"/>
                <a:gd name="T19" fmla="*/ 206 h 2584"/>
                <a:gd name="T20" fmla="*/ 1184 w 2584"/>
                <a:gd name="T21" fmla="*/ 114 h 2584"/>
                <a:gd name="T22" fmla="*/ 1118 w 2584"/>
                <a:gd name="T23" fmla="*/ 32 h 2584"/>
                <a:gd name="T24" fmla="*/ 1014 w 2584"/>
                <a:gd name="T25" fmla="*/ 0 h 2584"/>
                <a:gd name="T26" fmla="*/ 926 w 2584"/>
                <a:gd name="T27" fmla="*/ 22 h 2584"/>
                <a:gd name="T28" fmla="*/ 852 w 2584"/>
                <a:gd name="T29" fmla="*/ 98 h 2584"/>
                <a:gd name="T30" fmla="*/ 830 w 2584"/>
                <a:gd name="T31" fmla="*/ 186 h 2584"/>
                <a:gd name="T32" fmla="*/ 862 w 2584"/>
                <a:gd name="T33" fmla="*/ 292 h 2584"/>
                <a:gd name="T34" fmla="*/ 902 w 2584"/>
                <a:gd name="T35" fmla="*/ 422 h 2584"/>
                <a:gd name="T36" fmla="*/ 878 w 2584"/>
                <a:gd name="T37" fmla="*/ 504 h 2584"/>
                <a:gd name="T38" fmla="*/ 810 w 2584"/>
                <a:gd name="T39" fmla="*/ 562 h 2584"/>
                <a:gd name="T40" fmla="*/ 0 w 2584"/>
                <a:gd name="T41" fmla="*/ 1314 h 2584"/>
                <a:gd name="T42" fmla="*/ 26 w 2584"/>
                <a:gd name="T43" fmla="*/ 1368 h 2584"/>
                <a:gd name="T44" fmla="*/ 70 w 2584"/>
                <a:gd name="T45" fmla="*/ 1370 h 2584"/>
                <a:gd name="T46" fmla="*/ 192 w 2584"/>
                <a:gd name="T47" fmla="*/ 1318 h 2584"/>
                <a:gd name="T48" fmla="*/ 346 w 2584"/>
                <a:gd name="T49" fmla="*/ 1308 h 2584"/>
                <a:gd name="T50" fmla="*/ 490 w 2584"/>
                <a:gd name="T51" fmla="*/ 1386 h 2584"/>
                <a:gd name="T52" fmla="*/ 570 w 2584"/>
                <a:gd name="T53" fmla="*/ 1532 h 2584"/>
                <a:gd name="T54" fmla="*/ 562 w 2584"/>
                <a:gd name="T55" fmla="*/ 1676 h 2584"/>
                <a:gd name="T56" fmla="*/ 470 w 2584"/>
                <a:gd name="T57" fmla="*/ 1812 h 2584"/>
                <a:gd name="T58" fmla="*/ 316 w 2584"/>
                <a:gd name="T59" fmla="*/ 1878 h 2584"/>
                <a:gd name="T60" fmla="*/ 162 w 2584"/>
                <a:gd name="T61" fmla="*/ 1850 h 2584"/>
                <a:gd name="T62" fmla="*/ 60 w 2584"/>
                <a:gd name="T63" fmla="*/ 1808 h 2584"/>
                <a:gd name="T64" fmla="*/ 18 w 2584"/>
                <a:gd name="T65" fmla="*/ 1816 h 2584"/>
                <a:gd name="T66" fmla="*/ 738 w 2584"/>
                <a:gd name="T67" fmla="*/ 2584 h 2584"/>
                <a:gd name="T68" fmla="*/ 792 w 2584"/>
                <a:gd name="T69" fmla="*/ 2558 h 2584"/>
                <a:gd name="T70" fmla="*/ 794 w 2584"/>
                <a:gd name="T71" fmla="*/ 2514 h 2584"/>
                <a:gd name="T72" fmla="*/ 742 w 2584"/>
                <a:gd name="T73" fmla="*/ 2392 h 2584"/>
                <a:gd name="T74" fmla="*/ 732 w 2584"/>
                <a:gd name="T75" fmla="*/ 2238 h 2584"/>
                <a:gd name="T76" fmla="*/ 810 w 2584"/>
                <a:gd name="T77" fmla="*/ 2094 h 2584"/>
                <a:gd name="T78" fmla="*/ 956 w 2584"/>
                <a:gd name="T79" fmla="*/ 2014 h 2584"/>
                <a:gd name="T80" fmla="*/ 1100 w 2584"/>
                <a:gd name="T81" fmla="*/ 2022 h 2584"/>
                <a:gd name="T82" fmla="*/ 1236 w 2584"/>
                <a:gd name="T83" fmla="*/ 2114 h 2584"/>
                <a:gd name="T84" fmla="*/ 1300 w 2584"/>
                <a:gd name="T85" fmla="*/ 2268 h 2584"/>
                <a:gd name="T86" fmla="*/ 1274 w 2584"/>
                <a:gd name="T87" fmla="*/ 2422 h 2584"/>
                <a:gd name="T88" fmla="*/ 1232 w 2584"/>
                <a:gd name="T89" fmla="*/ 2524 h 2584"/>
                <a:gd name="T90" fmla="*/ 1240 w 2584"/>
                <a:gd name="T91" fmla="*/ 2566 h 2584"/>
                <a:gd name="T92" fmla="*/ 2008 w 2584"/>
                <a:gd name="T93" fmla="*/ 1866 h 2584"/>
                <a:gd name="T94" fmla="*/ 2028 w 2584"/>
                <a:gd name="T95" fmla="*/ 1780 h 2584"/>
                <a:gd name="T96" fmla="*/ 2092 w 2584"/>
                <a:gd name="T97" fmla="*/ 1720 h 2584"/>
                <a:gd name="T98" fmla="*/ 2162 w 2584"/>
                <a:gd name="T99" fmla="*/ 1704 h 2584"/>
                <a:gd name="T100" fmla="*/ 2320 w 2584"/>
                <a:gd name="T101" fmla="*/ 1758 h 2584"/>
                <a:gd name="T102" fmla="*/ 2398 w 2584"/>
                <a:gd name="T103" fmla="*/ 1776 h 2584"/>
                <a:gd name="T104" fmla="*/ 2502 w 2584"/>
                <a:gd name="T105" fmla="*/ 1744 h 2584"/>
                <a:gd name="T106" fmla="*/ 2570 w 2584"/>
                <a:gd name="T107" fmla="*/ 1662 h 2584"/>
                <a:gd name="T108" fmla="*/ 2582 w 2584"/>
                <a:gd name="T109" fmla="*/ 1572 h 2584"/>
                <a:gd name="T110" fmla="*/ 2542 w 2584"/>
                <a:gd name="T111" fmla="*/ 1472 h 2584"/>
                <a:gd name="T112" fmla="*/ 2454 w 2584"/>
                <a:gd name="T113" fmla="*/ 1414 h 2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84" h="2584">
                  <a:moveTo>
                    <a:pt x="2398" y="1406"/>
                  </a:moveTo>
                  <a:lnTo>
                    <a:pt x="2398" y="1406"/>
                  </a:lnTo>
                  <a:lnTo>
                    <a:pt x="2378" y="1406"/>
                  </a:lnTo>
                  <a:lnTo>
                    <a:pt x="2358" y="1410"/>
                  </a:lnTo>
                  <a:lnTo>
                    <a:pt x="2340" y="1416"/>
                  </a:lnTo>
                  <a:lnTo>
                    <a:pt x="2320" y="1424"/>
                  </a:lnTo>
                  <a:lnTo>
                    <a:pt x="2320" y="1424"/>
                  </a:lnTo>
                  <a:lnTo>
                    <a:pt x="2292" y="1438"/>
                  </a:lnTo>
                  <a:lnTo>
                    <a:pt x="2252" y="1456"/>
                  </a:lnTo>
                  <a:lnTo>
                    <a:pt x="2228" y="1464"/>
                  </a:lnTo>
                  <a:lnTo>
                    <a:pt x="2206" y="1470"/>
                  </a:lnTo>
                  <a:lnTo>
                    <a:pt x="2184" y="1476"/>
                  </a:lnTo>
                  <a:lnTo>
                    <a:pt x="2162" y="1478"/>
                  </a:lnTo>
                  <a:lnTo>
                    <a:pt x="2162" y="1478"/>
                  </a:lnTo>
                  <a:lnTo>
                    <a:pt x="2148" y="1476"/>
                  </a:lnTo>
                  <a:lnTo>
                    <a:pt x="2134" y="1474"/>
                  </a:lnTo>
                  <a:lnTo>
                    <a:pt x="2120" y="1472"/>
                  </a:lnTo>
                  <a:lnTo>
                    <a:pt x="2106" y="1468"/>
                  </a:lnTo>
                  <a:lnTo>
                    <a:pt x="2092" y="1462"/>
                  </a:lnTo>
                  <a:lnTo>
                    <a:pt x="2080" y="1454"/>
                  </a:lnTo>
                  <a:lnTo>
                    <a:pt x="2068" y="1446"/>
                  </a:lnTo>
                  <a:lnTo>
                    <a:pt x="2056" y="1436"/>
                  </a:lnTo>
                  <a:lnTo>
                    <a:pt x="2046" y="1426"/>
                  </a:lnTo>
                  <a:lnTo>
                    <a:pt x="2036" y="1414"/>
                  </a:lnTo>
                  <a:lnTo>
                    <a:pt x="2028" y="1400"/>
                  </a:lnTo>
                  <a:lnTo>
                    <a:pt x="2022" y="1386"/>
                  </a:lnTo>
                  <a:lnTo>
                    <a:pt x="2016" y="1370"/>
                  </a:lnTo>
                  <a:lnTo>
                    <a:pt x="2012" y="1352"/>
                  </a:lnTo>
                  <a:lnTo>
                    <a:pt x="2010" y="1334"/>
                  </a:lnTo>
                  <a:lnTo>
                    <a:pt x="2008" y="1316"/>
                  </a:lnTo>
                  <a:lnTo>
                    <a:pt x="2008" y="576"/>
                  </a:lnTo>
                  <a:lnTo>
                    <a:pt x="1290" y="576"/>
                  </a:lnTo>
                  <a:lnTo>
                    <a:pt x="1290" y="576"/>
                  </a:lnTo>
                  <a:lnTo>
                    <a:pt x="1270" y="576"/>
                  </a:lnTo>
                  <a:lnTo>
                    <a:pt x="1252" y="572"/>
                  </a:lnTo>
                  <a:lnTo>
                    <a:pt x="1234" y="568"/>
                  </a:lnTo>
                  <a:lnTo>
                    <a:pt x="1220" y="562"/>
                  </a:lnTo>
                  <a:lnTo>
                    <a:pt x="1204" y="556"/>
                  </a:lnTo>
                  <a:lnTo>
                    <a:pt x="1192" y="548"/>
                  </a:lnTo>
                  <a:lnTo>
                    <a:pt x="1180" y="538"/>
                  </a:lnTo>
                  <a:lnTo>
                    <a:pt x="1168" y="528"/>
                  </a:lnTo>
                  <a:lnTo>
                    <a:pt x="1158" y="516"/>
                  </a:lnTo>
                  <a:lnTo>
                    <a:pt x="1150" y="504"/>
                  </a:lnTo>
                  <a:lnTo>
                    <a:pt x="1144" y="492"/>
                  </a:lnTo>
                  <a:lnTo>
                    <a:pt x="1138" y="478"/>
                  </a:lnTo>
                  <a:lnTo>
                    <a:pt x="1132" y="464"/>
                  </a:lnTo>
                  <a:lnTo>
                    <a:pt x="1130" y="450"/>
                  </a:lnTo>
                  <a:lnTo>
                    <a:pt x="1128" y="436"/>
                  </a:lnTo>
                  <a:lnTo>
                    <a:pt x="1128" y="422"/>
                  </a:lnTo>
                  <a:lnTo>
                    <a:pt x="1128" y="422"/>
                  </a:lnTo>
                  <a:lnTo>
                    <a:pt x="1128" y="402"/>
                  </a:lnTo>
                  <a:lnTo>
                    <a:pt x="1134" y="378"/>
                  </a:lnTo>
                  <a:lnTo>
                    <a:pt x="1140" y="356"/>
                  </a:lnTo>
                  <a:lnTo>
                    <a:pt x="1150" y="332"/>
                  </a:lnTo>
                  <a:lnTo>
                    <a:pt x="1168" y="292"/>
                  </a:lnTo>
                  <a:lnTo>
                    <a:pt x="1182" y="264"/>
                  </a:lnTo>
                  <a:lnTo>
                    <a:pt x="1182" y="264"/>
                  </a:lnTo>
                  <a:lnTo>
                    <a:pt x="1190" y="246"/>
                  </a:lnTo>
                  <a:lnTo>
                    <a:pt x="1194" y="226"/>
                  </a:lnTo>
                  <a:lnTo>
                    <a:pt x="1198" y="206"/>
                  </a:lnTo>
                  <a:lnTo>
                    <a:pt x="1200" y="186"/>
                  </a:lnTo>
                  <a:lnTo>
                    <a:pt x="1200" y="186"/>
                  </a:lnTo>
                  <a:lnTo>
                    <a:pt x="1198" y="166"/>
                  </a:lnTo>
                  <a:lnTo>
                    <a:pt x="1196" y="148"/>
                  </a:lnTo>
                  <a:lnTo>
                    <a:pt x="1190" y="130"/>
                  </a:lnTo>
                  <a:lnTo>
                    <a:pt x="1184" y="114"/>
                  </a:lnTo>
                  <a:lnTo>
                    <a:pt x="1176" y="98"/>
                  </a:lnTo>
                  <a:lnTo>
                    <a:pt x="1168" y="82"/>
                  </a:lnTo>
                  <a:lnTo>
                    <a:pt x="1156" y="68"/>
                  </a:lnTo>
                  <a:lnTo>
                    <a:pt x="1144" y="54"/>
                  </a:lnTo>
                  <a:lnTo>
                    <a:pt x="1132" y="42"/>
                  </a:lnTo>
                  <a:lnTo>
                    <a:pt x="1118" y="32"/>
                  </a:lnTo>
                  <a:lnTo>
                    <a:pt x="1102" y="22"/>
                  </a:lnTo>
                  <a:lnTo>
                    <a:pt x="1086" y="16"/>
                  </a:lnTo>
                  <a:lnTo>
                    <a:pt x="1070" y="8"/>
                  </a:lnTo>
                  <a:lnTo>
                    <a:pt x="1052" y="4"/>
                  </a:lnTo>
                  <a:lnTo>
                    <a:pt x="1032" y="2"/>
                  </a:lnTo>
                  <a:lnTo>
                    <a:pt x="1014" y="0"/>
                  </a:lnTo>
                  <a:lnTo>
                    <a:pt x="1014" y="0"/>
                  </a:lnTo>
                  <a:lnTo>
                    <a:pt x="996" y="2"/>
                  </a:lnTo>
                  <a:lnTo>
                    <a:pt x="976" y="4"/>
                  </a:lnTo>
                  <a:lnTo>
                    <a:pt x="960" y="8"/>
                  </a:lnTo>
                  <a:lnTo>
                    <a:pt x="942" y="16"/>
                  </a:lnTo>
                  <a:lnTo>
                    <a:pt x="926" y="22"/>
                  </a:lnTo>
                  <a:lnTo>
                    <a:pt x="910" y="32"/>
                  </a:lnTo>
                  <a:lnTo>
                    <a:pt x="896" y="42"/>
                  </a:lnTo>
                  <a:lnTo>
                    <a:pt x="884" y="54"/>
                  </a:lnTo>
                  <a:lnTo>
                    <a:pt x="872" y="68"/>
                  </a:lnTo>
                  <a:lnTo>
                    <a:pt x="860" y="82"/>
                  </a:lnTo>
                  <a:lnTo>
                    <a:pt x="852" y="98"/>
                  </a:lnTo>
                  <a:lnTo>
                    <a:pt x="844" y="114"/>
                  </a:lnTo>
                  <a:lnTo>
                    <a:pt x="838" y="130"/>
                  </a:lnTo>
                  <a:lnTo>
                    <a:pt x="832" y="148"/>
                  </a:lnTo>
                  <a:lnTo>
                    <a:pt x="830" y="166"/>
                  </a:lnTo>
                  <a:lnTo>
                    <a:pt x="830" y="186"/>
                  </a:lnTo>
                  <a:lnTo>
                    <a:pt x="830" y="186"/>
                  </a:lnTo>
                  <a:lnTo>
                    <a:pt x="830" y="206"/>
                  </a:lnTo>
                  <a:lnTo>
                    <a:pt x="834" y="226"/>
                  </a:lnTo>
                  <a:lnTo>
                    <a:pt x="840" y="246"/>
                  </a:lnTo>
                  <a:lnTo>
                    <a:pt x="846" y="264"/>
                  </a:lnTo>
                  <a:lnTo>
                    <a:pt x="846" y="264"/>
                  </a:lnTo>
                  <a:lnTo>
                    <a:pt x="862" y="292"/>
                  </a:lnTo>
                  <a:lnTo>
                    <a:pt x="880" y="332"/>
                  </a:lnTo>
                  <a:lnTo>
                    <a:pt x="888" y="356"/>
                  </a:lnTo>
                  <a:lnTo>
                    <a:pt x="894" y="378"/>
                  </a:lnTo>
                  <a:lnTo>
                    <a:pt x="900" y="402"/>
                  </a:lnTo>
                  <a:lnTo>
                    <a:pt x="902" y="422"/>
                  </a:lnTo>
                  <a:lnTo>
                    <a:pt x="902" y="422"/>
                  </a:lnTo>
                  <a:lnTo>
                    <a:pt x="900" y="436"/>
                  </a:lnTo>
                  <a:lnTo>
                    <a:pt x="898" y="450"/>
                  </a:lnTo>
                  <a:lnTo>
                    <a:pt x="896" y="464"/>
                  </a:lnTo>
                  <a:lnTo>
                    <a:pt x="890" y="478"/>
                  </a:lnTo>
                  <a:lnTo>
                    <a:pt x="884" y="492"/>
                  </a:lnTo>
                  <a:lnTo>
                    <a:pt x="878" y="504"/>
                  </a:lnTo>
                  <a:lnTo>
                    <a:pt x="870" y="516"/>
                  </a:lnTo>
                  <a:lnTo>
                    <a:pt x="860" y="528"/>
                  </a:lnTo>
                  <a:lnTo>
                    <a:pt x="850" y="538"/>
                  </a:lnTo>
                  <a:lnTo>
                    <a:pt x="836" y="548"/>
                  </a:lnTo>
                  <a:lnTo>
                    <a:pt x="824" y="556"/>
                  </a:lnTo>
                  <a:lnTo>
                    <a:pt x="810" y="562"/>
                  </a:lnTo>
                  <a:lnTo>
                    <a:pt x="794" y="568"/>
                  </a:lnTo>
                  <a:lnTo>
                    <a:pt x="776" y="572"/>
                  </a:lnTo>
                  <a:lnTo>
                    <a:pt x="758" y="576"/>
                  </a:lnTo>
                  <a:lnTo>
                    <a:pt x="738" y="576"/>
                  </a:lnTo>
                  <a:lnTo>
                    <a:pt x="0" y="576"/>
                  </a:lnTo>
                  <a:lnTo>
                    <a:pt x="0" y="1314"/>
                  </a:lnTo>
                  <a:lnTo>
                    <a:pt x="0" y="1314"/>
                  </a:lnTo>
                  <a:lnTo>
                    <a:pt x="2" y="1332"/>
                  </a:lnTo>
                  <a:lnTo>
                    <a:pt x="6" y="1346"/>
                  </a:lnTo>
                  <a:lnTo>
                    <a:pt x="10" y="1356"/>
                  </a:lnTo>
                  <a:lnTo>
                    <a:pt x="18" y="1364"/>
                  </a:lnTo>
                  <a:lnTo>
                    <a:pt x="26" y="1368"/>
                  </a:lnTo>
                  <a:lnTo>
                    <a:pt x="34" y="1372"/>
                  </a:lnTo>
                  <a:lnTo>
                    <a:pt x="42" y="1374"/>
                  </a:lnTo>
                  <a:lnTo>
                    <a:pt x="50" y="1374"/>
                  </a:lnTo>
                  <a:lnTo>
                    <a:pt x="50" y="1374"/>
                  </a:lnTo>
                  <a:lnTo>
                    <a:pt x="60" y="1374"/>
                  </a:lnTo>
                  <a:lnTo>
                    <a:pt x="70" y="1370"/>
                  </a:lnTo>
                  <a:lnTo>
                    <a:pt x="98" y="1360"/>
                  </a:lnTo>
                  <a:lnTo>
                    <a:pt x="130" y="1346"/>
                  </a:lnTo>
                  <a:lnTo>
                    <a:pt x="160" y="1332"/>
                  </a:lnTo>
                  <a:lnTo>
                    <a:pt x="162" y="1330"/>
                  </a:lnTo>
                  <a:lnTo>
                    <a:pt x="162" y="1330"/>
                  </a:lnTo>
                  <a:lnTo>
                    <a:pt x="192" y="1318"/>
                  </a:lnTo>
                  <a:lnTo>
                    <a:pt x="224" y="1310"/>
                  </a:lnTo>
                  <a:lnTo>
                    <a:pt x="256" y="1304"/>
                  </a:lnTo>
                  <a:lnTo>
                    <a:pt x="288" y="1302"/>
                  </a:lnTo>
                  <a:lnTo>
                    <a:pt x="288" y="1302"/>
                  </a:lnTo>
                  <a:lnTo>
                    <a:pt x="316" y="1304"/>
                  </a:lnTo>
                  <a:lnTo>
                    <a:pt x="346" y="1308"/>
                  </a:lnTo>
                  <a:lnTo>
                    <a:pt x="372" y="1314"/>
                  </a:lnTo>
                  <a:lnTo>
                    <a:pt x="400" y="1324"/>
                  </a:lnTo>
                  <a:lnTo>
                    <a:pt x="424" y="1336"/>
                  </a:lnTo>
                  <a:lnTo>
                    <a:pt x="448" y="1352"/>
                  </a:lnTo>
                  <a:lnTo>
                    <a:pt x="470" y="1368"/>
                  </a:lnTo>
                  <a:lnTo>
                    <a:pt x="490" y="1386"/>
                  </a:lnTo>
                  <a:lnTo>
                    <a:pt x="510" y="1406"/>
                  </a:lnTo>
                  <a:lnTo>
                    <a:pt x="526" y="1430"/>
                  </a:lnTo>
                  <a:lnTo>
                    <a:pt x="540" y="1452"/>
                  </a:lnTo>
                  <a:lnTo>
                    <a:pt x="552" y="1478"/>
                  </a:lnTo>
                  <a:lnTo>
                    <a:pt x="562" y="1504"/>
                  </a:lnTo>
                  <a:lnTo>
                    <a:pt x="570" y="1532"/>
                  </a:lnTo>
                  <a:lnTo>
                    <a:pt x="574" y="1560"/>
                  </a:lnTo>
                  <a:lnTo>
                    <a:pt x="576" y="1590"/>
                  </a:lnTo>
                  <a:lnTo>
                    <a:pt x="576" y="1590"/>
                  </a:lnTo>
                  <a:lnTo>
                    <a:pt x="574" y="1620"/>
                  </a:lnTo>
                  <a:lnTo>
                    <a:pt x="570" y="1648"/>
                  </a:lnTo>
                  <a:lnTo>
                    <a:pt x="562" y="1676"/>
                  </a:lnTo>
                  <a:lnTo>
                    <a:pt x="552" y="1702"/>
                  </a:lnTo>
                  <a:lnTo>
                    <a:pt x="540" y="1728"/>
                  </a:lnTo>
                  <a:lnTo>
                    <a:pt x="526" y="1752"/>
                  </a:lnTo>
                  <a:lnTo>
                    <a:pt x="510" y="1774"/>
                  </a:lnTo>
                  <a:lnTo>
                    <a:pt x="490" y="1794"/>
                  </a:lnTo>
                  <a:lnTo>
                    <a:pt x="470" y="1812"/>
                  </a:lnTo>
                  <a:lnTo>
                    <a:pt x="448" y="1830"/>
                  </a:lnTo>
                  <a:lnTo>
                    <a:pt x="424" y="1844"/>
                  </a:lnTo>
                  <a:lnTo>
                    <a:pt x="400" y="1856"/>
                  </a:lnTo>
                  <a:lnTo>
                    <a:pt x="372" y="1866"/>
                  </a:lnTo>
                  <a:lnTo>
                    <a:pt x="346" y="1872"/>
                  </a:lnTo>
                  <a:lnTo>
                    <a:pt x="316" y="1878"/>
                  </a:lnTo>
                  <a:lnTo>
                    <a:pt x="288" y="1878"/>
                  </a:lnTo>
                  <a:lnTo>
                    <a:pt x="288" y="1878"/>
                  </a:lnTo>
                  <a:lnTo>
                    <a:pt x="256" y="1876"/>
                  </a:lnTo>
                  <a:lnTo>
                    <a:pt x="224" y="1872"/>
                  </a:lnTo>
                  <a:lnTo>
                    <a:pt x="192" y="1862"/>
                  </a:lnTo>
                  <a:lnTo>
                    <a:pt x="162" y="1850"/>
                  </a:lnTo>
                  <a:lnTo>
                    <a:pt x="160" y="1848"/>
                  </a:lnTo>
                  <a:lnTo>
                    <a:pt x="160" y="1848"/>
                  </a:lnTo>
                  <a:lnTo>
                    <a:pt x="130" y="1834"/>
                  </a:lnTo>
                  <a:lnTo>
                    <a:pt x="98" y="1820"/>
                  </a:lnTo>
                  <a:lnTo>
                    <a:pt x="70" y="1810"/>
                  </a:lnTo>
                  <a:lnTo>
                    <a:pt x="60" y="1808"/>
                  </a:lnTo>
                  <a:lnTo>
                    <a:pt x="50" y="1806"/>
                  </a:lnTo>
                  <a:lnTo>
                    <a:pt x="50" y="1806"/>
                  </a:lnTo>
                  <a:lnTo>
                    <a:pt x="42" y="1806"/>
                  </a:lnTo>
                  <a:lnTo>
                    <a:pt x="34" y="1808"/>
                  </a:lnTo>
                  <a:lnTo>
                    <a:pt x="26" y="1812"/>
                  </a:lnTo>
                  <a:lnTo>
                    <a:pt x="18" y="1816"/>
                  </a:lnTo>
                  <a:lnTo>
                    <a:pt x="10" y="1824"/>
                  </a:lnTo>
                  <a:lnTo>
                    <a:pt x="6" y="1834"/>
                  </a:lnTo>
                  <a:lnTo>
                    <a:pt x="2" y="1848"/>
                  </a:lnTo>
                  <a:lnTo>
                    <a:pt x="0" y="1866"/>
                  </a:lnTo>
                  <a:lnTo>
                    <a:pt x="0" y="2584"/>
                  </a:lnTo>
                  <a:lnTo>
                    <a:pt x="738" y="2584"/>
                  </a:lnTo>
                  <a:lnTo>
                    <a:pt x="738" y="2584"/>
                  </a:lnTo>
                  <a:lnTo>
                    <a:pt x="756" y="2582"/>
                  </a:lnTo>
                  <a:lnTo>
                    <a:pt x="770" y="2578"/>
                  </a:lnTo>
                  <a:lnTo>
                    <a:pt x="780" y="2574"/>
                  </a:lnTo>
                  <a:lnTo>
                    <a:pt x="788" y="2566"/>
                  </a:lnTo>
                  <a:lnTo>
                    <a:pt x="792" y="2558"/>
                  </a:lnTo>
                  <a:lnTo>
                    <a:pt x="796" y="2550"/>
                  </a:lnTo>
                  <a:lnTo>
                    <a:pt x="798" y="2542"/>
                  </a:lnTo>
                  <a:lnTo>
                    <a:pt x="798" y="2534"/>
                  </a:lnTo>
                  <a:lnTo>
                    <a:pt x="798" y="2534"/>
                  </a:lnTo>
                  <a:lnTo>
                    <a:pt x="796" y="2524"/>
                  </a:lnTo>
                  <a:lnTo>
                    <a:pt x="794" y="2514"/>
                  </a:lnTo>
                  <a:lnTo>
                    <a:pt x="784" y="2486"/>
                  </a:lnTo>
                  <a:lnTo>
                    <a:pt x="770" y="2454"/>
                  </a:lnTo>
                  <a:lnTo>
                    <a:pt x="756" y="2424"/>
                  </a:lnTo>
                  <a:lnTo>
                    <a:pt x="754" y="2422"/>
                  </a:lnTo>
                  <a:lnTo>
                    <a:pt x="754" y="2422"/>
                  </a:lnTo>
                  <a:lnTo>
                    <a:pt x="742" y="2392"/>
                  </a:lnTo>
                  <a:lnTo>
                    <a:pt x="732" y="2360"/>
                  </a:lnTo>
                  <a:lnTo>
                    <a:pt x="728" y="2328"/>
                  </a:lnTo>
                  <a:lnTo>
                    <a:pt x="726" y="2296"/>
                  </a:lnTo>
                  <a:lnTo>
                    <a:pt x="726" y="2296"/>
                  </a:lnTo>
                  <a:lnTo>
                    <a:pt x="728" y="2268"/>
                  </a:lnTo>
                  <a:lnTo>
                    <a:pt x="732" y="2238"/>
                  </a:lnTo>
                  <a:lnTo>
                    <a:pt x="738" y="2212"/>
                  </a:lnTo>
                  <a:lnTo>
                    <a:pt x="748" y="2184"/>
                  </a:lnTo>
                  <a:lnTo>
                    <a:pt x="760" y="2160"/>
                  </a:lnTo>
                  <a:lnTo>
                    <a:pt x="776" y="2136"/>
                  </a:lnTo>
                  <a:lnTo>
                    <a:pt x="792" y="2114"/>
                  </a:lnTo>
                  <a:lnTo>
                    <a:pt x="810" y="2094"/>
                  </a:lnTo>
                  <a:lnTo>
                    <a:pt x="830" y="2074"/>
                  </a:lnTo>
                  <a:lnTo>
                    <a:pt x="854" y="2058"/>
                  </a:lnTo>
                  <a:lnTo>
                    <a:pt x="876" y="2044"/>
                  </a:lnTo>
                  <a:lnTo>
                    <a:pt x="902" y="2032"/>
                  </a:lnTo>
                  <a:lnTo>
                    <a:pt x="928" y="2022"/>
                  </a:lnTo>
                  <a:lnTo>
                    <a:pt x="956" y="2014"/>
                  </a:lnTo>
                  <a:lnTo>
                    <a:pt x="984" y="2010"/>
                  </a:lnTo>
                  <a:lnTo>
                    <a:pt x="1014" y="2008"/>
                  </a:lnTo>
                  <a:lnTo>
                    <a:pt x="1014" y="2008"/>
                  </a:lnTo>
                  <a:lnTo>
                    <a:pt x="1044" y="2010"/>
                  </a:lnTo>
                  <a:lnTo>
                    <a:pt x="1072" y="2014"/>
                  </a:lnTo>
                  <a:lnTo>
                    <a:pt x="1100" y="2022"/>
                  </a:lnTo>
                  <a:lnTo>
                    <a:pt x="1126" y="2032"/>
                  </a:lnTo>
                  <a:lnTo>
                    <a:pt x="1152" y="2044"/>
                  </a:lnTo>
                  <a:lnTo>
                    <a:pt x="1176" y="2058"/>
                  </a:lnTo>
                  <a:lnTo>
                    <a:pt x="1198" y="2074"/>
                  </a:lnTo>
                  <a:lnTo>
                    <a:pt x="1218" y="2094"/>
                  </a:lnTo>
                  <a:lnTo>
                    <a:pt x="1236" y="2114"/>
                  </a:lnTo>
                  <a:lnTo>
                    <a:pt x="1254" y="2136"/>
                  </a:lnTo>
                  <a:lnTo>
                    <a:pt x="1268" y="2160"/>
                  </a:lnTo>
                  <a:lnTo>
                    <a:pt x="1280" y="2184"/>
                  </a:lnTo>
                  <a:lnTo>
                    <a:pt x="1290" y="2212"/>
                  </a:lnTo>
                  <a:lnTo>
                    <a:pt x="1296" y="2238"/>
                  </a:lnTo>
                  <a:lnTo>
                    <a:pt x="1300" y="2268"/>
                  </a:lnTo>
                  <a:lnTo>
                    <a:pt x="1302" y="2296"/>
                  </a:lnTo>
                  <a:lnTo>
                    <a:pt x="1302" y="2296"/>
                  </a:lnTo>
                  <a:lnTo>
                    <a:pt x="1300" y="2328"/>
                  </a:lnTo>
                  <a:lnTo>
                    <a:pt x="1296" y="2360"/>
                  </a:lnTo>
                  <a:lnTo>
                    <a:pt x="1286" y="2392"/>
                  </a:lnTo>
                  <a:lnTo>
                    <a:pt x="1274" y="2422"/>
                  </a:lnTo>
                  <a:lnTo>
                    <a:pt x="1272" y="2424"/>
                  </a:lnTo>
                  <a:lnTo>
                    <a:pt x="1272" y="2424"/>
                  </a:lnTo>
                  <a:lnTo>
                    <a:pt x="1258" y="2454"/>
                  </a:lnTo>
                  <a:lnTo>
                    <a:pt x="1244" y="2486"/>
                  </a:lnTo>
                  <a:lnTo>
                    <a:pt x="1234" y="2514"/>
                  </a:lnTo>
                  <a:lnTo>
                    <a:pt x="1232" y="2524"/>
                  </a:lnTo>
                  <a:lnTo>
                    <a:pt x="1230" y="2534"/>
                  </a:lnTo>
                  <a:lnTo>
                    <a:pt x="1230" y="2534"/>
                  </a:lnTo>
                  <a:lnTo>
                    <a:pt x="1230" y="2542"/>
                  </a:lnTo>
                  <a:lnTo>
                    <a:pt x="1232" y="2550"/>
                  </a:lnTo>
                  <a:lnTo>
                    <a:pt x="1236" y="2558"/>
                  </a:lnTo>
                  <a:lnTo>
                    <a:pt x="1240" y="2566"/>
                  </a:lnTo>
                  <a:lnTo>
                    <a:pt x="1248" y="2574"/>
                  </a:lnTo>
                  <a:lnTo>
                    <a:pt x="1258" y="2578"/>
                  </a:lnTo>
                  <a:lnTo>
                    <a:pt x="1272" y="2582"/>
                  </a:lnTo>
                  <a:lnTo>
                    <a:pt x="1290" y="2584"/>
                  </a:lnTo>
                  <a:lnTo>
                    <a:pt x="2008" y="2584"/>
                  </a:lnTo>
                  <a:lnTo>
                    <a:pt x="2008" y="1866"/>
                  </a:lnTo>
                  <a:lnTo>
                    <a:pt x="2008" y="1866"/>
                  </a:lnTo>
                  <a:lnTo>
                    <a:pt x="2010" y="1846"/>
                  </a:lnTo>
                  <a:lnTo>
                    <a:pt x="2012" y="1828"/>
                  </a:lnTo>
                  <a:lnTo>
                    <a:pt x="2016" y="1812"/>
                  </a:lnTo>
                  <a:lnTo>
                    <a:pt x="2022" y="1796"/>
                  </a:lnTo>
                  <a:lnTo>
                    <a:pt x="2028" y="1780"/>
                  </a:lnTo>
                  <a:lnTo>
                    <a:pt x="2036" y="1768"/>
                  </a:lnTo>
                  <a:lnTo>
                    <a:pt x="2046" y="1756"/>
                  </a:lnTo>
                  <a:lnTo>
                    <a:pt x="2056" y="1744"/>
                  </a:lnTo>
                  <a:lnTo>
                    <a:pt x="2068" y="1736"/>
                  </a:lnTo>
                  <a:lnTo>
                    <a:pt x="2080" y="1726"/>
                  </a:lnTo>
                  <a:lnTo>
                    <a:pt x="2092" y="1720"/>
                  </a:lnTo>
                  <a:lnTo>
                    <a:pt x="2106" y="1714"/>
                  </a:lnTo>
                  <a:lnTo>
                    <a:pt x="2120" y="1710"/>
                  </a:lnTo>
                  <a:lnTo>
                    <a:pt x="2134" y="1706"/>
                  </a:lnTo>
                  <a:lnTo>
                    <a:pt x="2148" y="1704"/>
                  </a:lnTo>
                  <a:lnTo>
                    <a:pt x="2162" y="1704"/>
                  </a:lnTo>
                  <a:lnTo>
                    <a:pt x="2162" y="1704"/>
                  </a:lnTo>
                  <a:lnTo>
                    <a:pt x="2184" y="1706"/>
                  </a:lnTo>
                  <a:lnTo>
                    <a:pt x="2206" y="1710"/>
                  </a:lnTo>
                  <a:lnTo>
                    <a:pt x="2228" y="1718"/>
                  </a:lnTo>
                  <a:lnTo>
                    <a:pt x="2252" y="1726"/>
                  </a:lnTo>
                  <a:lnTo>
                    <a:pt x="2292" y="1744"/>
                  </a:lnTo>
                  <a:lnTo>
                    <a:pt x="2320" y="1758"/>
                  </a:lnTo>
                  <a:lnTo>
                    <a:pt x="2320" y="1758"/>
                  </a:lnTo>
                  <a:lnTo>
                    <a:pt x="2340" y="1766"/>
                  </a:lnTo>
                  <a:lnTo>
                    <a:pt x="2358" y="1772"/>
                  </a:lnTo>
                  <a:lnTo>
                    <a:pt x="2378" y="1774"/>
                  </a:lnTo>
                  <a:lnTo>
                    <a:pt x="2398" y="1776"/>
                  </a:lnTo>
                  <a:lnTo>
                    <a:pt x="2398" y="1776"/>
                  </a:lnTo>
                  <a:lnTo>
                    <a:pt x="2418" y="1774"/>
                  </a:lnTo>
                  <a:lnTo>
                    <a:pt x="2436" y="1772"/>
                  </a:lnTo>
                  <a:lnTo>
                    <a:pt x="2454" y="1768"/>
                  </a:lnTo>
                  <a:lnTo>
                    <a:pt x="2470" y="1760"/>
                  </a:lnTo>
                  <a:lnTo>
                    <a:pt x="2486" y="1754"/>
                  </a:lnTo>
                  <a:lnTo>
                    <a:pt x="2502" y="1744"/>
                  </a:lnTo>
                  <a:lnTo>
                    <a:pt x="2516" y="1734"/>
                  </a:lnTo>
                  <a:lnTo>
                    <a:pt x="2530" y="1722"/>
                  </a:lnTo>
                  <a:lnTo>
                    <a:pt x="2542" y="1708"/>
                  </a:lnTo>
                  <a:lnTo>
                    <a:pt x="2552" y="1694"/>
                  </a:lnTo>
                  <a:lnTo>
                    <a:pt x="2562" y="1678"/>
                  </a:lnTo>
                  <a:lnTo>
                    <a:pt x="2570" y="1662"/>
                  </a:lnTo>
                  <a:lnTo>
                    <a:pt x="2576" y="1646"/>
                  </a:lnTo>
                  <a:lnTo>
                    <a:pt x="2580" y="1628"/>
                  </a:lnTo>
                  <a:lnTo>
                    <a:pt x="2582" y="1610"/>
                  </a:lnTo>
                  <a:lnTo>
                    <a:pt x="2584" y="1590"/>
                  </a:lnTo>
                  <a:lnTo>
                    <a:pt x="2584" y="1590"/>
                  </a:lnTo>
                  <a:lnTo>
                    <a:pt x="2582" y="1572"/>
                  </a:lnTo>
                  <a:lnTo>
                    <a:pt x="2580" y="1554"/>
                  </a:lnTo>
                  <a:lnTo>
                    <a:pt x="2576" y="1536"/>
                  </a:lnTo>
                  <a:lnTo>
                    <a:pt x="2570" y="1518"/>
                  </a:lnTo>
                  <a:lnTo>
                    <a:pt x="2562" y="1502"/>
                  </a:lnTo>
                  <a:lnTo>
                    <a:pt x="2552" y="1488"/>
                  </a:lnTo>
                  <a:lnTo>
                    <a:pt x="2542" y="1472"/>
                  </a:lnTo>
                  <a:lnTo>
                    <a:pt x="2530" y="1460"/>
                  </a:lnTo>
                  <a:lnTo>
                    <a:pt x="2516" y="1448"/>
                  </a:lnTo>
                  <a:lnTo>
                    <a:pt x="2502" y="1438"/>
                  </a:lnTo>
                  <a:lnTo>
                    <a:pt x="2486" y="1428"/>
                  </a:lnTo>
                  <a:lnTo>
                    <a:pt x="2470" y="1420"/>
                  </a:lnTo>
                  <a:lnTo>
                    <a:pt x="2454" y="1414"/>
                  </a:lnTo>
                  <a:lnTo>
                    <a:pt x="2436" y="1410"/>
                  </a:lnTo>
                  <a:lnTo>
                    <a:pt x="2418" y="1406"/>
                  </a:lnTo>
                  <a:lnTo>
                    <a:pt x="2398" y="1406"/>
                  </a:lnTo>
                  <a:lnTo>
                    <a:pt x="2398" y="1406"/>
                  </a:lnTo>
                  <a:close/>
                </a:path>
              </a:pathLst>
            </a:custGeom>
            <a:solidFill>
              <a:schemeClr val="accent2"/>
            </a:solidFill>
            <a:ln w="19050">
              <a:solidFill>
                <a:schemeClr val="accent2">
                  <a:lumMod val="20000"/>
                  <a:lumOff val="80000"/>
                </a:schemeClr>
              </a:solidFill>
            </a:ln>
          </p:spPr>
          <p:txBody>
            <a:bodyPr vert="horz" wrap="square" lIns="91440" tIns="45720" rIns="91440" bIns="45720" numCol="1" anchor="t" anchorCtr="0" compatLnSpc="1"/>
            <a:lstStyle/>
            <a:p>
              <a:endParaRPr lang="zh-CN" altLang="en-US"/>
            </a:p>
          </p:txBody>
        </p:sp>
        <p:grpSp>
          <p:nvGrpSpPr>
            <p:cNvPr id="54" name="组合 53"/>
            <p:cNvGrpSpPr/>
            <p:nvPr/>
          </p:nvGrpSpPr>
          <p:grpSpPr>
            <a:xfrm>
              <a:off x="4470441" y="3399268"/>
              <a:ext cx="203120" cy="293454"/>
              <a:chOff x="6689725" y="4826000"/>
              <a:chExt cx="588963" cy="850901"/>
            </a:xfrm>
            <a:noFill/>
          </p:grpSpPr>
          <p:sp>
            <p:nvSpPr>
              <p:cNvPr id="55" name="Freeform 5"/>
              <p:cNvSpPr/>
              <p:nvPr/>
            </p:nvSpPr>
            <p:spPr bwMode="auto">
              <a:xfrm>
                <a:off x="6689725" y="4826000"/>
                <a:ext cx="588963" cy="706438"/>
              </a:xfrm>
              <a:custGeom>
                <a:avLst/>
                <a:gdLst>
                  <a:gd name="T0" fmla="*/ 101 w 371"/>
                  <a:gd name="T1" fmla="*/ 410 h 445"/>
                  <a:gd name="T2" fmla="*/ 101 w 371"/>
                  <a:gd name="T3" fmla="*/ 351 h 445"/>
                  <a:gd name="T4" fmla="*/ 80 w 371"/>
                  <a:gd name="T5" fmla="*/ 338 h 445"/>
                  <a:gd name="T6" fmla="*/ 60 w 371"/>
                  <a:gd name="T7" fmla="*/ 322 h 445"/>
                  <a:gd name="T8" fmla="*/ 43 w 371"/>
                  <a:gd name="T9" fmla="*/ 304 h 445"/>
                  <a:gd name="T10" fmla="*/ 28 w 371"/>
                  <a:gd name="T11" fmla="*/ 284 h 445"/>
                  <a:gd name="T12" fmla="*/ 16 w 371"/>
                  <a:gd name="T13" fmla="*/ 262 h 445"/>
                  <a:gd name="T14" fmla="*/ 7 w 371"/>
                  <a:gd name="T15" fmla="*/ 238 h 445"/>
                  <a:gd name="T16" fmla="*/ 2 w 371"/>
                  <a:gd name="T17" fmla="*/ 212 h 445"/>
                  <a:gd name="T18" fmla="*/ 0 w 371"/>
                  <a:gd name="T19" fmla="*/ 185 h 445"/>
                  <a:gd name="T20" fmla="*/ 1 w 371"/>
                  <a:gd name="T21" fmla="*/ 166 h 445"/>
                  <a:gd name="T22" fmla="*/ 8 w 371"/>
                  <a:gd name="T23" fmla="*/ 130 h 445"/>
                  <a:gd name="T24" fmla="*/ 22 w 371"/>
                  <a:gd name="T25" fmla="*/ 97 h 445"/>
                  <a:gd name="T26" fmla="*/ 42 w 371"/>
                  <a:gd name="T27" fmla="*/ 67 h 445"/>
                  <a:gd name="T28" fmla="*/ 67 w 371"/>
                  <a:gd name="T29" fmla="*/ 42 h 445"/>
                  <a:gd name="T30" fmla="*/ 97 w 371"/>
                  <a:gd name="T31" fmla="*/ 22 h 445"/>
                  <a:gd name="T32" fmla="*/ 130 w 371"/>
                  <a:gd name="T33" fmla="*/ 8 h 445"/>
                  <a:gd name="T34" fmla="*/ 166 w 371"/>
                  <a:gd name="T35" fmla="*/ 1 h 445"/>
                  <a:gd name="T36" fmla="*/ 186 w 371"/>
                  <a:gd name="T37" fmla="*/ 0 h 445"/>
                  <a:gd name="T38" fmla="*/ 224 w 371"/>
                  <a:gd name="T39" fmla="*/ 4 h 445"/>
                  <a:gd name="T40" fmla="*/ 258 w 371"/>
                  <a:gd name="T41" fmla="*/ 14 h 445"/>
                  <a:gd name="T42" fmla="*/ 290 w 371"/>
                  <a:gd name="T43" fmla="*/ 32 h 445"/>
                  <a:gd name="T44" fmla="*/ 317 w 371"/>
                  <a:gd name="T45" fmla="*/ 54 h 445"/>
                  <a:gd name="T46" fmla="*/ 340 w 371"/>
                  <a:gd name="T47" fmla="*/ 82 h 445"/>
                  <a:gd name="T48" fmla="*/ 357 w 371"/>
                  <a:gd name="T49" fmla="*/ 113 h 445"/>
                  <a:gd name="T50" fmla="*/ 368 w 371"/>
                  <a:gd name="T51" fmla="*/ 148 h 445"/>
                  <a:gd name="T52" fmla="*/ 371 w 371"/>
                  <a:gd name="T53" fmla="*/ 185 h 445"/>
                  <a:gd name="T54" fmla="*/ 371 w 371"/>
                  <a:gd name="T55" fmla="*/ 199 h 445"/>
                  <a:gd name="T56" fmla="*/ 367 w 371"/>
                  <a:gd name="T57" fmla="*/ 225 h 445"/>
                  <a:gd name="T58" fmla="*/ 360 w 371"/>
                  <a:gd name="T59" fmla="*/ 250 h 445"/>
                  <a:gd name="T60" fmla="*/ 349 w 371"/>
                  <a:gd name="T61" fmla="*/ 274 h 445"/>
                  <a:gd name="T62" fmla="*/ 336 w 371"/>
                  <a:gd name="T63" fmla="*/ 295 h 445"/>
                  <a:gd name="T64" fmla="*/ 320 w 371"/>
                  <a:gd name="T65" fmla="*/ 314 h 445"/>
                  <a:gd name="T66" fmla="*/ 301 w 371"/>
                  <a:gd name="T67" fmla="*/ 331 h 445"/>
                  <a:gd name="T68" fmla="*/ 280 w 371"/>
                  <a:gd name="T69" fmla="*/ 346 h 445"/>
                  <a:gd name="T70" fmla="*/ 269 w 371"/>
                  <a:gd name="T71" fmla="*/ 39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1" h="445">
                    <a:moveTo>
                      <a:pt x="260" y="445"/>
                    </a:moveTo>
                    <a:lnTo>
                      <a:pt x="101" y="410"/>
                    </a:lnTo>
                    <a:lnTo>
                      <a:pt x="101" y="351"/>
                    </a:lnTo>
                    <a:lnTo>
                      <a:pt x="101" y="351"/>
                    </a:lnTo>
                    <a:lnTo>
                      <a:pt x="90" y="345"/>
                    </a:lnTo>
                    <a:lnTo>
                      <a:pt x="80" y="338"/>
                    </a:lnTo>
                    <a:lnTo>
                      <a:pt x="70" y="331"/>
                    </a:lnTo>
                    <a:lnTo>
                      <a:pt x="60" y="322"/>
                    </a:lnTo>
                    <a:lnTo>
                      <a:pt x="51" y="314"/>
                    </a:lnTo>
                    <a:lnTo>
                      <a:pt x="43" y="304"/>
                    </a:lnTo>
                    <a:lnTo>
                      <a:pt x="35" y="294"/>
                    </a:lnTo>
                    <a:lnTo>
                      <a:pt x="28" y="284"/>
                    </a:lnTo>
                    <a:lnTo>
                      <a:pt x="22" y="273"/>
                    </a:lnTo>
                    <a:lnTo>
                      <a:pt x="16" y="262"/>
                    </a:lnTo>
                    <a:lnTo>
                      <a:pt x="11" y="250"/>
                    </a:lnTo>
                    <a:lnTo>
                      <a:pt x="7" y="238"/>
                    </a:lnTo>
                    <a:lnTo>
                      <a:pt x="4" y="224"/>
                    </a:lnTo>
                    <a:lnTo>
                      <a:pt x="2" y="212"/>
                    </a:lnTo>
                    <a:lnTo>
                      <a:pt x="1" y="198"/>
                    </a:lnTo>
                    <a:lnTo>
                      <a:pt x="0" y="185"/>
                    </a:lnTo>
                    <a:lnTo>
                      <a:pt x="0" y="185"/>
                    </a:lnTo>
                    <a:lnTo>
                      <a:pt x="1" y="166"/>
                    </a:lnTo>
                    <a:lnTo>
                      <a:pt x="4" y="148"/>
                    </a:lnTo>
                    <a:lnTo>
                      <a:pt x="8" y="130"/>
                    </a:lnTo>
                    <a:lnTo>
                      <a:pt x="15" y="113"/>
                    </a:lnTo>
                    <a:lnTo>
                      <a:pt x="22" y="97"/>
                    </a:lnTo>
                    <a:lnTo>
                      <a:pt x="32" y="82"/>
                    </a:lnTo>
                    <a:lnTo>
                      <a:pt x="42" y="67"/>
                    </a:lnTo>
                    <a:lnTo>
                      <a:pt x="54" y="54"/>
                    </a:lnTo>
                    <a:lnTo>
                      <a:pt x="67" y="42"/>
                    </a:lnTo>
                    <a:lnTo>
                      <a:pt x="82" y="32"/>
                    </a:lnTo>
                    <a:lnTo>
                      <a:pt x="97" y="22"/>
                    </a:lnTo>
                    <a:lnTo>
                      <a:pt x="113" y="14"/>
                    </a:lnTo>
                    <a:lnTo>
                      <a:pt x="130" y="8"/>
                    </a:lnTo>
                    <a:lnTo>
                      <a:pt x="148" y="4"/>
                    </a:lnTo>
                    <a:lnTo>
                      <a:pt x="166" y="1"/>
                    </a:lnTo>
                    <a:lnTo>
                      <a:pt x="186" y="0"/>
                    </a:lnTo>
                    <a:lnTo>
                      <a:pt x="186" y="0"/>
                    </a:lnTo>
                    <a:lnTo>
                      <a:pt x="205" y="1"/>
                    </a:lnTo>
                    <a:lnTo>
                      <a:pt x="224" y="4"/>
                    </a:lnTo>
                    <a:lnTo>
                      <a:pt x="241" y="8"/>
                    </a:lnTo>
                    <a:lnTo>
                      <a:pt x="258" y="14"/>
                    </a:lnTo>
                    <a:lnTo>
                      <a:pt x="274" y="22"/>
                    </a:lnTo>
                    <a:lnTo>
                      <a:pt x="290" y="32"/>
                    </a:lnTo>
                    <a:lnTo>
                      <a:pt x="304" y="42"/>
                    </a:lnTo>
                    <a:lnTo>
                      <a:pt x="317" y="54"/>
                    </a:lnTo>
                    <a:lnTo>
                      <a:pt x="329" y="67"/>
                    </a:lnTo>
                    <a:lnTo>
                      <a:pt x="340" y="82"/>
                    </a:lnTo>
                    <a:lnTo>
                      <a:pt x="349" y="97"/>
                    </a:lnTo>
                    <a:lnTo>
                      <a:pt x="357" y="113"/>
                    </a:lnTo>
                    <a:lnTo>
                      <a:pt x="363" y="130"/>
                    </a:lnTo>
                    <a:lnTo>
                      <a:pt x="368" y="148"/>
                    </a:lnTo>
                    <a:lnTo>
                      <a:pt x="370" y="166"/>
                    </a:lnTo>
                    <a:lnTo>
                      <a:pt x="371" y="185"/>
                    </a:lnTo>
                    <a:lnTo>
                      <a:pt x="371" y="185"/>
                    </a:lnTo>
                    <a:lnTo>
                      <a:pt x="371" y="199"/>
                    </a:lnTo>
                    <a:lnTo>
                      <a:pt x="369" y="212"/>
                    </a:lnTo>
                    <a:lnTo>
                      <a:pt x="367" y="225"/>
                    </a:lnTo>
                    <a:lnTo>
                      <a:pt x="364" y="238"/>
                    </a:lnTo>
                    <a:lnTo>
                      <a:pt x="360" y="250"/>
                    </a:lnTo>
                    <a:lnTo>
                      <a:pt x="355" y="262"/>
                    </a:lnTo>
                    <a:lnTo>
                      <a:pt x="349" y="274"/>
                    </a:lnTo>
                    <a:lnTo>
                      <a:pt x="343" y="285"/>
                    </a:lnTo>
                    <a:lnTo>
                      <a:pt x="336" y="295"/>
                    </a:lnTo>
                    <a:lnTo>
                      <a:pt x="328" y="305"/>
                    </a:lnTo>
                    <a:lnTo>
                      <a:pt x="320" y="314"/>
                    </a:lnTo>
                    <a:lnTo>
                      <a:pt x="311" y="323"/>
                    </a:lnTo>
                    <a:lnTo>
                      <a:pt x="301" y="331"/>
                    </a:lnTo>
                    <a:lnTo>
                      <a:pt x="291" y="339"/>
                    </a:lnTo>
                    <a:lnTo>
                      <a:pt x="280" y="346"/>
                    </a:lnTo>
                    <a:lnTo>
                      <a:pt x="269" y="352"/>
                    </a:lnTo>
                    <a:lnTo>
                      <a:pt x="269" y="394"/>
                    </a:lnTo>
                    <a:lnTo>
                      <a:pt x="176" y="371"/>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56" name="Line 6"/>
              <p:cNvSpPr>
                <a:spLocks noChangeShapeType="1"/>
              </p:cNvSpPr>
              <p:nvPr/>
            </p:nvSpPr>
            <p:spPr bwMode="auto">
              <a:xfrm flipH="1" flipV="1">
                <a:off x="6850063" y="5551488"/>
                <a:ext cx="252413" cy="55563"/>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57" name="Line 7"/>
              <p:cNvSpPr>
                <a:spLocks noChangeShapeType="1"/>
              </p:cNvSpPr>
              <p:nvPr/>
            </p:nvSpPr>
            <p:spPr bwMode="auto">
              <a:xfrm flipH="1" flipV="1">
                <a:off x="6870700" y="5630863"/>
                <a:ext cx="211138" cy="46038"/>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grpSp>
      </p:grpSp>
      <p:grpSp>
        <p:nvGrpSpPr>
          <p:cNvPr id="58" name="组合 57"/>
          <p:cNvGrpSpPr/>
          <p:nvPr/>
        </p:nvGrpSpPr>
        <p:grpSpPr>
          <a:xfrm>
            <a:off x="8335319" y="4250724"/>
            <a:ext cx="577352" cy="577427"/>
            <a:chOff x="5533156" y="2710411"/>
            <a:chExt cx="303402" cy="303402"/>
          </a:xfrm>
        </p:grpSpPr>
        <p:sp>
          <p:nvSpPr>
            <p:cNvPr id="59" name="椭圆 58"/>
            <p:cNvSpPr/>
            <p:nvPr/>
          </p:nvSpPr>
          <p:spPr>
            <a:xfrm>
              <a:off x="5533156" y="2710411"/>
              <a:ext cx="303402" cy="303402"/>
            </a:xfrm>
            <a:prstGeom prst="ellipse">
              <a:avLst/>
            </a:prstGeom>
            <a:solidFill>
              <a:schemeClr val="accent2"/>
            </a:solidFill>
            <a:ln w="127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0" name="组合 59"/>
            <p:cNvGrpSpPr/>
            <p:nvPr/>
          </p:nvGrpSpPr>
          <p:grpSpPr>
            <a:xfrm>
              <a:off x="5632494" y="2786461"/>
              <a:ext cx="104727" cy="151304"/>
              <a:chOff x="6689725" y="4826000"/>
              <a:chExt cx="588963" cy="850901"/>
            </a:xfrm>
            <a:noFill/>
          </p:grpSpPr>
          <p:sp>
            <p:nvSpPr>
              <p:cNvPr id="61" name="Freeform 5"/>
              <p:cNvSpPr/>
              <p:nvPr/>
            </p:nvSpPr>
            <p:spPr bwMode="auto">
              <a:xfrm>
                <a:off x="6689725" y="4826000"/>
                <a:ext cx="588963" cy="706438"/>
              </a:xfrm>
              <a:custGeom>
                <a:avLst/>
                <a:gdLst>
                  <a:gd name="T0" fmla="*/ 101 w 371"/>
                  <a:gd name="T1" fmla="*/ 410 h 445"/>
                  <a:gd name="T2" fmla="*/ 101 w 371"/>
                  <a:gd name="T3" fmla="*/ 351 h 445"/>
                  <a:gd name="T4" fmla="*/ 80 w 371"/>
                  <a:gd name="T5" fmla="*/ 338 h 445"/>
                  <a:gd name="T6" fmla="*/ 60 w 371"/>
                  <a:gd name="T7" fmla="*/ 322 h 445"/>
                  <a:gd name="T8" fmla="*/ 43 w 371"/>
                  <a:gd name="T9" fmla="*/ 304 h 445"/>
                  <a:gd name="T10" fmla="*/ 28 w 371"/>
                  <a:gd name="T11" fmla="*/ 284 h 445"/>
                  <a:gd name="T12" fmla="*/ 16 w 371"/>
                  <a:gd name="T13" fmla="*/ 262 h 445"/>
                  <a:gd name="T14" fmla="*/ 7 w 371"/>
                  <a:gd name="T15" fmla="*/ 238 h 445"/>
                  <a:gd name="T16" fmla="*/ 2 w 371"/>
                  <a:gd name="T17" fmla="*/ 212 h 445"/>
                  <a:gd name="T18" fmla="*/ 0 w 371"/>
                  <a:gd name="T19" fmla="*/ 185 h 445"/>
                  <a:gd name="T20" fmla="*/ 1 w 371"/>
                  <a:gd name="T21" fmla="*/ 166 h 445"/>
                  <a:gd name="T22" fmla="*/ 8 w 371"/>
                  <a:gd name="T23" fmla="*/ 130 h 445"/>
                  <a:gd name="T24" fmla="*/ 22 w 371"/>
                  <a:gd name="T25" fmla="*/ 97 h 445"/>
                  <a:gd name="T26" fmla="*/ 42 w 371"/>
                  <a:gd name="T27" fmla="*/ 67 h 445"/>
                  <a:gd name="T28" fmla="*/ 67 w 371"/>
                  <a:gd name="T29" fmla="*/ 42 h 445"/>
                  <a:gd name="T30" fmla="*/ 97 w 371"/>
                  <a:gd name="T31" fmla="*/ 22 h 445"/>
                  <a:gd name="T32" fmla="*/ 130 w 371"/>
                  <a:gd name="T33" fmla="*/ 8 h 445"/>
                  <a:gd name="T34" fmla="*/ 166 w 371"/>
                  <a:gd name="T35" fmla="*/ 1 h 445"/>
                  <a:gd name="T36" fmla="*/ 186 w 371"/>
                  <a:gd name="T37" fmla="*/ 0 h 445"/>
                  <a:gd name="T38" fmla="*/ 224 w 371"/>
                  <a:gd name="T39" fmla="*/ 4 h 445"/>
                  <a:gd name="T40" fmla="*/ 258 w 371"/>
                  <a:gd name="T41" fmla="*/ 14 h 445"/>
                  <a:gd name="T42" fmla="*/ 290 w 371"/>
                  <a:gd name="T43" fmla="*/ 32 h 445"/>
                  <a:gd name="T44" fmla="*/ 317 w 371"/>
                  <a:gd name="T45" fmla="*/ 54 h 445"/>
                  <a:gd name="T46" fmla="*/ 340 w 371"/>
                  <a:gd name="T47" fmla="*/ 82 h 445"/>
                  <a:gd name="T48" fmla="*/ 357 w 371"/>
                  <a:gd name="T49" fmla="*/ 113 h 445"/>
                  <a:gd name="T50" fmla="*/ 368 w 371"/>
                  <a:gd name="T51" fmla="*/ 148 h 445"/>
                  <a:gd name="T52" fmla="*/ 371 w 371"/>
                  <a:gd name="T53" fmla="*/ 185 h 445"/>
                  <a:gd name="T54" fmla="*/ 371 w 371"/>
                  <a:gd name="T55" fmla="*/ 199 h 445"/>
                  <a:gd name="T56" fmla="*/ 367 w 371"/>
                  <a:gd name="T57" fmla="*/ 225 h 445"/>
                  <a:gd name="T58" fmla="*/ 360 w 371"/>
                  <a:gd name="T59" fmla="*/ 250 h 445"/>
                  <a:gd name="T60" fmla="*/ 349 w 371"/>
                  <a:gd name="T61" fmla="*/ 274 h 445"/>
                  <a:gd name="T62" fmla="*/ 336 w 371"/>
                  <a:gd name="T63" fmla="*/ 295 h 445"/>
                  <a:gd name="T64" fmla="*/ 320 w 371"/>
                  <a:gd name="T65" fmla="*/ 314 h 445"/>
                  <a:gd name="T66" fmla="*/ 301 w 371"/>
                  <a:gd name="T67" fmla="*/ 331 h 445"/>
                  <a:gd name="T68" fmla="*/ 280 w 371"/>
                  <a:gd name="T69" fmla="*/ 346 h 445"/>
                  <a:gd name="T70" fmla="*/ 269 w 371"/>
                  <a:gd name="T71" fmla="*/ 39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1" h="445">
                    <a:moveTo>
                      <a:pt x="260" y="445"/>
                    </a:moveTo>
                    <a:lnTo>
                      <a:pt x="101" y="410"/>
                    </a:lnTo>
                    <a:lnTo>
                      <a:pt x="101" y="351"/>
                    </a:lnTo>
                    <a:lnTo>
                      <a:pt x="101" y="351"/>
                    </a:lnTo>
                    <a:lnTo>
                      <a:pt x="90" y="345"/>
                    </a:lnTo>
                    <a:lnTo>
                      <a:pt x="80" y="338"/>
                    </a:lnTo>
                    <a:lnTo>
                      <a:pt x="70" y="331"/>
                    </a:lnTo>
                    <a:lnTo>
                      <a:pt x="60" y="322"/>
                    </a:lnTo>
                    <a:lnTo>
                      <a:pt x="51" y="314"/>
                    </a:lnTo>
                    <a:lnTo>
                      <a:pt x="43" y="304"/>
                    </a:lnTo>
                    <a:lnTo>
                      <a:pt x="35" y="294"/>
                    </a:lnTo>
                    <a:lnTo>
                      <a:pt x="28" y="284"/>
                    </a:lnTo>
                    <a:lnTo>
                      <a:pt x="22" y="273"/>
                    </a:lnTo>
                    <a:lnTo>
                      <a:pt x="16" y="262"/>
                    </a:lnTo>
                    <a:lnTo>
                      <a:pt x="11" y="250"/>
                    </a:lnTo>
                    <a:lnTo>
                      <a:pt x="7" y="238"/>
                    </a:lnTo>
                    <a:lnTo>
                      <a:pt x="4" y="224"/>
                    </a:lnTo>
                    <a:lnTo>
                      <a:pt x="2" y="212"/>
                    </a:lnTo>
                    <a:lnTo>
                      <a:pt x="1" y="198"/>
                    </a:lnTo>
                    <a:lnTo>
                      <a:pt x="0" y="185"/>
                    </a:lnTo>
                    <a:lnTo>
                      <a:pt x="0" y="185"/>
                    </a:lnTo>
                    <a:lnTo>
                      <a:pt x="1" y="166"/>
                    </a:lnTo>
                    <a:lnTo>
                      <a:pt x="4" y="148"/>
                    </a:lnTo>
                    <a:lnTo>
                      <a:pt x="8" y="130"/>
                    </a:lnTo>
                    <a:lnTo>
                      <a:pt x="15" y="113"/>
                    </a:lnTo>
                    <a:lnTo>
                      <a:pt x="22" y="97"/>
                    </a:lnTo>
                    <a:lnTo>
                      <a:pt x="32" y="82"/>
                    </a:lnTo>
                    <a:lnTo>
                      <a:pt x="42" y="67"/>
                    </a:lnTo>
                    <a:lnTo>
                      <a:pt x="54" y="54"/>
                    </a:lnTo>
                    <a:lnTo>
                      <a:pt x="67" y="42"/>
                    </a:lnTo>
                    <a:lnTo>
                      <a:pt x="82" y="32"/>
                    </a:lnTo>
                    <a:lnTo>
                      <a:pt x="97" y="22"/>
                    </a:lnTo>
                    <a:lnTo>
                      <a:pt x="113" y="14"/>
                    </a:lnTo>
                    <a:lnTo>
                      <a:pt x="130" y="8"/>
                    </a:lnTo>
                    <a:lnTo>
                      <a:pt x="148" y="4"/>
                    </a:lnTo>
                    <a:lnTo>
                      <a:pt x="166" y="1"/>
                    </a:lnTo>
                    <a:lnTo>
                      <a:pt x="186" y="0"/>
                    </a:lnTo>
                    <a:lnTo>
                      <a:pt x="186" y="0"/>
                    </a:lnTo>
                    <a:lnTo>
                      <a:pt x="205" y="1"/>
                    </a:lnTo>
                    <a:lnTo>
                      <a:pt x="224" y="4"/>
                    </a:lnTo>
                    <a:lnTo>
                      <a:pt x="241" y="8"/>
                    </a:lnTo>
                    <a:lnTo>
                      <a:pt x="258" y="14"/>
                    </a:lnTo>
                    <a:lnTo>
                      <a:pt x="274" y="22"/>
                    </a:lnTo>
                    <a:lnTo>
                      <a:pt x="290" y="32"/>
                    </a:lnTo>
                    <a:lnTo>
                      <a:pt x="304" y="42"/>
                    </a:lnTo>
                    <a:lnTo>
                      <a:pt x="317" y="54"/>
                    </a:lnTo>
                    <a:lnTo>
                      <a:pt x="329" y="67"/>
                    </a:lnTo>
                    <a:lnTo>
                      <a:pt x="340" y="82"/>
                    </a:lnTo>
                    <a:lnTo>
                      <a:pt x="349" y="97"/>
                    </a:lnTo>
                    <a:lnTo>
                      <a:pt x="357" y="113"/>
                    </a:lnTo>
                    <a:lnTo>
                      <a:pt x="363" y="130"/>
                    </a:lnTo>
                    <a:lnTo>
                      <a:pt x="368" y="148"/>
                    </a:lnTo>
                    <a:lnTo>
                      <a:pt x="370" y="166"/>
                    </a:lnTo>
                    <a:lnTo>
                      <a:pt x="371" y="185"/>
                    </a:lnTo>
                    <a:lnTo>
                      <a:pt x="371" y="185"/>
                    </a:lnTo>
                    <a:lnTo>
                      <a:pt x="371" y="199"/>
                    </a:lnTo>
                    <a:lnTo>
                      <a:pt x="369" y="212"/>
                    </a:lnTo>
                    <a:lnTo>
                      <a:pt x="367" y="225"/>
                    </a:lnTo>
                    <a:lnTo>
                      <a:pt x="364" y="238"/>
                    </a:lnTo>
                    <a:lnTo>
                      <a:pt x="360" y="250"/>
                    </a:lnTo>
                    <a:lnTo>
                      <a:pt x="355" y="262"/>
                    </a:lnTo>
                    <a:lnTo>
                      <a:pt x="349" y="274"/>
                    </a:lnTo>
                    <a:lnTo>
                      <a:pt x="343" y="285"/>
                    </a:lnTo>
                    <a:lnTo>
                      <a:pt x="336" y="295"/>
                    </a:lnTo>
                    <a:lnTo>
                      <a:pt x="328" y="305"/>
                    </a:lnTo>
                    <a:lnTo>
                      <a:pt x="320" y="314"/>
                    </a:lnTo>
                    <a:lnTo>
                      <a:pt x="311" y="323"/>
                    </a:lnTo>
                    <a:lnTo>
                      <a:pt x="301" y="331"/>
                    </a:lnTo>
                    <a:lnTo>
                      <a:pt x="291" y="339"/>
                    </a:lnTo>
                    <a:lnTo>
                      <a:pt x="280" y="346"/>
                    </a:lnTo>
                    <a:lnTo>
                      <a:pt x="269" y="352"/>
                    </a:lnTo>
                    <a:lnTo>
                      <a:pt x="269" y="394"/>
                    </a:lnTo>
                    <a:lnTo>
                      <a:pt x="176" y="371"/>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62" name="Line 6"/>
              <p:cNvSpPr>
                <a:spLocks noChangeShapeType="1"/>
              </p:cNvSpPr>
              <p:nvPr/>
            </p:nvSpPr>
            <p:spPr bwMode="auto">
              <a:xfrm flipH="1" flipV="1">
                <a:off x="6850063" y="5551488"/>
                <a:ext cx="252413" cy="55563"/>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63" name="Line 7"/>
              <p:cNvSpPr>
                <a:spLocks noChangeShapeType="1"/>
              </p:cNvSpPr>
              <p:nvPr/>
            </p:nvSpPr>
            <p:spPr bwMode="auto">
              <a:xfrm flipH="1" flipV="1">
                <a:off x="6870700" y="5630863"/>
                <a:ext cx="211138" cy="46038"/>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grpSp>
      </p:grpSp>
      <p:grpSp>
        <p:nvGrpSpPr>
          <p:cNvPr id="64" name="组合 63"/>
          <p:cNvGrpSpPr/>
          <p:nvPr/>
        </p:nvGrpSpPr>
        <p:grpSpPr>
          <a:xfrm>
            <a:off x="3198290" y="2249704"/>
            <a:ext cx="577352" cy="577427"/>
            <a:chOff x="2616863" y="1351983"/>
            <a:chExt cx="303402" cy="303402"/>
          </a:xfrm>
        </p:grpSpPr>
        <p:sp>
          <p:nvSpPr>
            <p:cNvPr id="65" name="椭圆 64"/>
            <p:cNvSpPr/>
            <p:nvPr/>
          </p:nvSpPr>
          <p:spPr>
            <a:xfrm>
              <a:off x="2616863" y="1351983"/>
              <a:ext cx="303402" cy="303402"/>
            </a:xfrm>
            <a:prstGeom prst="ellipse">
              <a:avLst/>
            </a:prstGeom>
            <a:solidFill>
              <a:schemeClr val="accent1"/>
            </a:solid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6" name="组合 65"/>
            <p:cNvGrpSpPr/>
            <p:nvPr/>
          </p:nvGrpSpPr>
          <p:grpSpPr>
            <a:xfrm>
              <a:off x="2692771" y="1428033"/>
              <a:ext cx="151586" cy="151304"/>
              <a:chOff x="4064000" y="6135688"/>
              <a:chExt cx="852488" cy="850900"/>
            </a:xfrm>
            <a:noFill/>
          </p:grpSpPr>
          <p:sp>
            <p:nvSpPr>
              <p:cNvPr id="67" name="Freeform 11"/>
              <p:cNvSpPr/>
              <p:nvPr/>
            </p:nvSpPr>
            <p:spPr bwMode="auto">
              <a:xfrm>
                <a:off x="4064000" y="6135688"/>
                <a:ext cx="852488" cy="850900"/>
              </a:xfrm>
              <a:custGeom>
                <a:avLst/>
                <a:gdLst>
                  <a:gd name="T0" fmla="*/ 529 w 537"/>
                  <a:gd name="T1" fmla="*/ 80 h 536"/>
                  <a:gd name="T2" fmla="*/ 456 w 537"/>
                  <a:gd name="T3" fmla="*/ 7 h 536"/>
                  <a:gd name="T4" fmla="*/ 456 w 537"/>
                  <a:gd name="T5" fmla="*/ 7 h 536"/>
                  <a:gd name="T6" fmla="*/ 452 w 537"/>
                  <a:gd name="T7" fmla="*/ 3 h 536"/>
                  <a:gd name="T8" fmla="*/ 447 w 537"/>
                  <a:gd name="T9" fmla="*/ 1 h 536"/>
                  <a:gd name="T10" fmla="*/ 442 w 537"/>
                  <a:gd name="T11" fmla="*/ 0 h 536"/>
                  <a:gd name="T12" fmla="*/ 437 w 537"/>
                  <a:gd name="T13" fmla="*/ 0 h 536"/>
                  <a:gd name="T14" fmla="*/ 432 w 537"/>
                  <a:gd name="T15" fmla="*/ 0 h 536"/>
                  <a:gd name="T16" fmla="*/ 427 w 537"/>
                  <a:gd name="T17" fmla="*/ 2 h 536"/>
                  <a:gd name="T18" fmla="*/ 422 w 537"/>
                  <a:gd name="T19" fmla="*/ 5 h 536"/>
                  <a:gd name="T20" fmla="*/ 417 w 537"/>
                  <a:gd name="T21" fmla="*/ 8 h 536"/>
                  <a:gd name="T22" fmla="*/ 367 w 537"/>
                  <a:gd name="T23" fmla="*/ 59 h 536"/>
                  <a:gd name="T24" fmla="*/ 43 w 537"/>
                  <a:gd name="T25" fmla="*/ 383 h 536"/>
                  <a:gd name="T26" fmla="*/ 0 w 537"/>
                  <a:gd name="T27" fmla="*/ 536 h 536"/>
                  <a:gd name="T28" fmla="*/ 153 w 537"/>
                  <a:gd name="T29" fmla="*/ 494 h 536"/>
                  <a:gd name="T30" fmla="*/ 478 w 537"/>
                  <a:gd name="T31" fmla="*/ 169 h 536"/>
                  <a:gd name="T32" fmla="*/ 528 w 537"/>
                  <a:gd name="T33" fmla="*/ 119 h 536"/>
                  <a:gd name="T34" fmla="*/ 528 w 537"/>
                  <a:gd name="T35" fmla="*/ 119 h 536"/>
                  <a:gd name="T36" fmla="*/ 531 w 537"/>
                  <a:gd name="T37" fmla="*/ 115 h 536"/>
                  <a:gd name="T38" fmla="*/ 534 w 537"/>
                  <a:gd name="T39" fmla="*/ 110 h 536"/>
                  <a:gd name="T40" fmla="*/ 536 w 537"/>
                  <a:gd name="T41" fmla="*/ 105 h 536"/>
                  <a:gd name="T42" fmla="*/ 537 w 537"/>
                  <a:gd name="T43" fmla="*/ 99 h 536"/>
                  <a:gd name="T44" fmla="*/ 536 w 537"/>
                  <a:gd name="T45" fmla="*/ 94 h 536"/>
                  <a:gd name="T46" fmla="*/ 535 w 537"/>
                  <a:gd name="T47" fmla="*/ 89 h 536"/>
                  <a:gd name="T48" fmla="*/ 533 w 537"/>
                  <a:gd name="T49" fmla="*/ 85 h 536"/>
                  <a:gd name="T50" fmla="*/ 529 w 537"/>
                  <a:gd name="T51" fmla="*/ 80 h 536"/>
                  <a:gd name="T52" fmla="*/ 529 w 537"/>
                  <a:gd name="T53" fmla="*/ 8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7" h="536">
                    <a:moveTo>
                      <a:pt x="529" y="80"/>
                    </a:moveTo>
                    <a:lnTo>
                      <a:pt x="456" y="7"/>
                    </a:lnTo>
                    <a:lnTo>
                      <a:pt x="456" y="7"/>
                    </a:lnTo>
                    <a:lnTo>
                      <a:pt x="452" y="3"/>
                    </a:lnTo>
                    <a:lnTo>
                      <a:pt x="447" y="1"/>
                    </a:lnTo>
                    <a:lnTo>
                      <a:pt x="442" y="0"/>
                    </a:lnTo>
                    <a:lnTo>
                      <a:pt x="437" y="0"/>
                    </a:lnTo>
                    <a:lnTo>
                      <a:pt x="432" y="0"/>
                    </a:lnTo>
                    <a:lnTo>
                      <a:pt x="427" y="2"/>
                    </a:lnTo>
                    <a:lnTo>
                      <a:pt x="422" y="5"/>
                    </a:lnTo>
                    <a:lnTo>
                      <a:pt x="417" y="8"/>
                    </a:lnTo>
                    <a:lnTo>
                      <a:pt x="367" y="59"/>
                    </a:lnTo>
                    <a:lnTo>
                      <a:pt x="43" y="383"/>
                    </a:lnTo>
                    <a:lnTo>
                      <a:pt x="0" y="536"/>
                    </a:lnTo>
                    <a:lnTo>
                      <a:pt x="153" y="494"/>
                    </a:lnTo>
                    <a:lnTo>
                      <a:pt x="478" y="169"/>
                    </a:lnTo>
                    <a:lnTo>
                      <a:pt x="528" y="119"/>
                    </a:lnTo>
                    <a:lnTo>
                      <a:pt x="528" y="119"/>
                    </a:lnTo>
                    <a:lnTo>
                      <a:pt x="531" y="115"/>
                    </a:lnTo>
                    <a:lnTo>
                      <a:pt x="534" y="110"/>
                    </a:lnTo>
                    <a:lnTo>
                      <a:pt x="536" y="105"/>
                    </a:lnTo>
                    <a:lnTo>
                      <a:pt x="537" y="99"/>
                    </a:lnTo>
                    <a:lnTo>
                      <a:pt x="536" y="94"/>
                    </a:lnTo>
                    <a:lnTo>
                      <a:pt x="535" y="89"/>
                    </a:lnTo>
                    <a:lnTo>
                      <a:pt x="533" y="85"/>
                    </a:lnTo>
                    <a:lnTo>
                      <a:pt x="529" y="80"/>
                    </a:lnTo>
                    <a:lnTo>
                      <a:pt x="529" y="80"/>
                    </a:lnTo>
                    <a:close/>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68" name="Line 12"/>
              <p:cNvSpPr>
                <a:spLocks noChangeShapeType="1"/>
              </p:cNvSpPr>
              <p:nvPr/>
            </p:nvSpPr>
            <p:spPr bwMode="auto">
              <a:xfrm>
                <a:off x="4646613" y="6229350"/>
                <a:ext cx="176213" cy="174625"/>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69" name="Line 13"/>
              <p:cNvSpPr>
                <a:spLocks noChangeShapeType="1"/>
              </p:cNvSpPr>
              <p:nvPr/>
            </p:nvSpPr>
            <p:spPr bwMode="auto">
              <a:xfrm flipH="1">
                <a:off x="4210050" y="6272213"/>
                <a:ext cx="479425" cy="481013"/>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70" name="Line 14"/>
              <p:cNvSpPr>
                <a:spLocks noChangeShapeType="1"/>
              </p:cNvSpPr>
              <p:nvPr/>
            </p:nvSpPr>
            <p:spPr bwMode="auto">
              <a:xfrm flipH="1">
                <a:off x="4297363" y="6361113"/>
                <a:ext cx="481013" cy="479425"/>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71" name="Freeform 15"/>
              <p:cNvSpPr/>
              <p:nvPr/>
            </p:nvSpPr>
            <p:spPr bwMode="auto">
              <a:xfrm>
                <a:off x="4132263" y="6743700"/>
                <a:ext cx="174625" cy="176213"/>
              </a:xfrm>
              <a:custGeom>
                <a:avLst/>
                <a:gdLst>
                  <a:gd name="T0" fmla="*/ 0 w 110"/>
                  <a:gd name="T1" fmla="*/ 0 h 111"/>
                  <a:gd name="T2" fmla="*/ 49 w 110"/>
                  <a:gd name="T3" fmla="*/ 6 h 111"/>
                  <a:gd name="T4" fmla="*/ 55 w 110"/>
                  <a:gd name="T5" fmla="*/ 55 h 111"/>
                  <a:gd name="T6" fmla="*/ 104 w 110"/>
                  <a:gd name="T7" fmla="*/ 61 h 111"/>
                  <a:gd name="T8" fmla="*/ 110 w 110"/>
                  <a:gd name="T9" fmla="*/ 111 h 111"/>
                </a:gdLst>
                <a:ahLst/>
                <a:cxnLst>
                  <a:cxn ang="0">
                    <a:pos x="T0" y="T1"/>
                  </a:cxn>
                  <a:cxn ang="0">
                    <a:pos x="T2" y="T3"/>
                  </a:cxn>
                  <a:cxn ang="0">
                    <a:pos x="T4" y="T5"/>
                  </a:cxn>
                  <a:cxn ang="0">
                    <a:pos x="T6" y="T7"/>
                  </a:cxn>
                  <a:cxn ang="0">
                    <a:pos x="T8" y="T9"/>
                  </a:cxn>
                </a:cxnLst>
                <a:rect l="0" t="0" r="r" b="b"/>
                <a:pathLst>
                  <a:path w="110" h="111">
                    <a:moveTo>
                      <a:pt x="0" y="0"/>
                    </a:moveTo>
                    <a:lnTo>
                      <a:pt x="49" y="6"/>
                    </a:lnTo>
                    <a:lnTo>
                      <a:pt x="55" y="55"/>
                    </a:lnTo>
                    <a:lnTo>
                      <a:pt x="104" y="61"/>
                    </a:lnTo>
                    <a:lnTo>
                      <a:pt x="110" y="111"/>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72" name="Line 16"/>
              <p:cNvSpPr>
                <a:spLocks noChangeShapeType="1"/>
              </p:cNvSpPr>
              <p:nvPr/>
            </p:nvSpPr>
            <p:spPr bwMode="auto">
              <a:xfrm flipV="1">
                <a:off x="4149725" y="6269038"/>
                <a:ext cx="117475" cy="119063"/>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73" name="Line 17"/>
              <p:cNvSpPr>
                <a:spLocks noChangeShapeType="1"/>
              </p:cNvSpPr>
              <p:nvPr/>
            </p:nvSpPr>
            <p:spPr bwMode="auto">
              <a:xfrm flipV="1">
                <a:off x="4214813" y="6370638"/>
                <a:ext cx="82550" cy="82550"/>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74" name="Line 18"/>
              <p:cNvSpPr>
                <a:spLocks noChangeShapeType="1"/>
              </p:cNvSpPr>
              <p:nvPr/>
            </p:nvSpPr>
            <p:spPr bwMode="auto">
              <a:xfrm flipV="1">
                <a:off x="4662488" y="6783388"/>
                <a:ext cx="119063" cy="119063"/>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75" name="Line 19"/>
              <p:cNvSpPr>
                <a:spLocks noChangeShapeType="1"/>
              </p:cNvSpPr>
              <p:nvPr/>
            </p:nvSpPr>
            <p:spPr bwMode="auto">
              <a:xfrm flipV="1">
                <a:off x="4597400" y="6753225"/>
                <a:ext cx="82550" cy="82550"/>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76" name="Freeform 20"/>
              <p:cNvSpPr/>
              <p:nvPr/>
            </p:nvSpPr>
            <p:spPr bwMode="auto">
              <a:xfrm>
                <a:off x="4084638" y="6157913"/>
                <a:ext cx="369888" cy="368300"/>
              </a:xfrm>
              <a:custGeom>
                <a:avLst/>
                <a:gdLst>
                  <a:gd name="T0" fmla="*/ 233 w 233"/>
                  <a:gd name="T1" fmla="*/ 128 h 232"/>
                  <a:gd name="T2" fmla="*/ 111 w 233"/>
                  <a:gd name="T3" fmla="*/ 7 h 232"/>
                  <a:gd name="T4" fmla="*/ 111 w 233"/>
                  <a:gd name="T5" fmla="*/ 7 h 232"/>
                  <a:gd name="T6" fmla="*/ 107 w 233"/>
                  <a:gd name="T7" fmla="*/ 4 h 232"/>
                  <a:gd name="T8" fmla="*/ 103 w 233"/>
                  <a:gd name="T9" fmla="*/ 2 h 232"/>
                  <a:gd name="T10" fmla="*/ 98 w 233"/>
                  <a:gd name="T11" fmla="*/ 0 h 232"/>
                  <a:gd name="T12" fmla="*/ 94 w 233"/>
                  <a:gd name="T13" fmla="*/ 0 h 232"/>
                  <a:gd name="T14" fmla="*/ 89 w 233"/>
                  <a:gd name="T15" fmla="*/ 0 h 232"/>
                  <a:gd name="T16" fmla="*/ 84 w 233"/>
                  <a:gd name="T17" fmla="*/ 2 h 232"/>
                  <a:gd name="T18" fmla="*/ 80 w 233"/>
                  <a:gd name="T19" fmla="*/ 4 h 232"/>
                  <a:gd name="T20" fmla="*/ 76 w 233"/>
                  <a:gd name="T21" fmla="*/ 7 h 232"/>
                  <a:gd name="T22" fmla="*/ 7 w 233"/>
                  <a:gd name="T23" fmla="*/ 77 h 232"/>
                  <a:gd name="T24" fmla="*/ 7 w 233"/>
                  <a:gd name="T25" fmla="*/ 77 h 232"/>
                  <a:gd name="T26" fmla="*/ 4 w 233"/>
                  <a:gd name="T27" fmla="*/ 80 h 232"/>
                  <a:gd name="T28" fmla="*/ 2 w 233"/>
                  <a:gd name="T29" fmla="*/ 85 h 232"/>
                  <a:gd name="T30" fmla="*/ 0 w 233"/>
                  <a:gd name="T31" fmla="*/ 89 h 232"/>
                  <a:gd name="T32" fmla="*/ 0 w 233"/>
                  <a:gd name="T33" fmla="*/ 94 h 232"/>
                  <a:gd name="T34" fmla="*/ 0 w 233"/>
                  <a:gd name="T35" fmla="*/ 99 h 232"/>
                  <a:gd name="T36" fmla="*/ 2 w 233"/>
                  <a:gd name="T37" fmla="*/ 103 h 232"/>
                  <a:gd name="T38" fmla="*/ 4 w 233"/>
                  <a:gd name="T39" fmla="*/ 107 h 232"/>
                  <a:gd name="T40" fmla="*/ 7 w 233"/>
                  <a:gd name="T41" fmla="*/ 111 h 232"/>
                  <a:gd name="T42" fmla="*/ 128 w 233"/>
                  <a:gd name="T4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3" h="232">
                    <a:moveTo>
                      <a:pt x="233" y="128"/>
                    </a:moveTo>
                    <a:lnTo>
                      <a:pt x="111" y="7"/>
                    </a:lnTo>
                    <a:lnTo>
                      <a:pt x="111" y="7"/>
                    </a:lnTo>
                    <a:lnTo>
                      <a:pt x="107" y="4"/>
                    </a:lnTo>
                    <a:lnTo>
                      <a:pt x="103" y="2"/>
                    </a:lnTo>
                    <a:lnTo>
                      <a:pt x="98" y="0"/>
                    </a:lnTo>
                    <a:lnTo>
                      <a:pt x="94" y="0"/>
                    </a:lnTo>
                    <a:lnTo>
                      <a:pt x="89" y="0"/>
                    </a:lnTo>
                    <a:lnTo>
                      <a:pt x="84" y="2"/>
                    </a:lnTo>
                    <a:lnTo>
                      <a:pt x="80" y="4"/>
                    </a:lnTo>
                    <a:lnTo>
                      <a:pt x="76" y="7"/>
                    </a:lnTo>
                    <a:lnTo>
                      <a:pt x="7" y="77"/>
                    </a:lnTo>
                    <a:lnTo>
                      <a:pt x="7" y="77"/>
                    </a:lnTo>
                    <a:lnTo>
                      <a:pt x="4" y="80"/>
                    </a:lnTo>
                    <a:lnTo>
                      <a:pt x="2" y="85"/>
                    </a:lnTo>
                    <a:lnTo>
                      <a:pt x="0" y="89"/>
                    </a:lnTo>
                    <a:lnTo>
                      <a:pt x="0" y="94"/>
                    </a:lnTo>
                    <a:lnTo>
                      <a:pt x="0" y="99"/>
                    </a:lnTo>
                    <a:lnTo>
                      <a:pt x="2" y="103"/>
                    </a:lnTo>
                    <a:lnTo>
                      <a:pt x="4" y="107"/>
                    </a:lnTo>
                    <a:lnTo>
                      <a:pt x="7" y="111"/>
                    </a:lnTo>
                    <a:lnTo>
                      <a:pt x="128" y="232"/>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77" name="Freeform 21"/>
              <p:cNvSpPr/>
              <p:nvPr/>
            </p:nvSpPr>
            <p:spPr bwMode="auto">
              <a:xfrm>
                <a:off x="4524375" y="6596063"/>
                <a:ext cx="368300" cy="369888"/>
              </a:xfrm>
              <a:custGeom>
                <a:avLst/>
                <a:gdLst>
                  <a:gd name="T0" fmla="*/ 0 w 232"/>
                  <a:gd name="T1" fmla="*/ 106 h 233"/>
                  <a:gd name="T2" fmla="*/ 121 w 232"/>
                  <a:gd name="T3" fmla="*/ 226 h 233"/>
                  <a:gd name="T4" fmla="*/ 121 w 232"/>
                  <a:gd name="T5" fmla="*/ 226 h 233"/>
                  <a:gd name="T6" fmla="*/ 125 w 232"/>
                  <a:gd name="T7" fmla="*/ 229 h 233"/>
                  <a:gd name="T8" fmla="*/ 129 w 232"/>
                  <a:gd name="T9" fmla="*/ 232 h 233"/>
                  <a:gd name="T10" fmla="*/ 134 w 232"/>
                  <a:gd name="T11" fmla="*/ 233 h 233"/>
                  <a:gd name="T12" fmla="*/ 138 w 232"/>
                  <a:gd name="T13" fmla="*/ 233 h 233"/>
                  <a:gd name="T14" fmla="*/ 143 w 232"/>
                  <a:gd name="T15" fmla="*/ 233 h 233"/>
                  <a:gd name="T16" fmla="*/ 148 w 232"/>
                  <a:gd name="T17" fmla="*/ 232 h 233"/>
                  <a:gd name="T18" fmla="*/ 152 w 232"/>
                  <a:gd name="T19" fmla="*/ 229 h 233"/>
                  <a:gd name="T20" fmla="*/ 156 w 232"/>
                  <a:gd name="T21" fmla="*/ 226 h 233"/>
                  <a:gd name="T22" fmla="*/ 225 w 232"/>
                  <a:gd name="T23" fmla="*/ 157 h 233"/>
                  <a:gd name="T24" fmla="*/ 225 w 232"/>
                  <a:gd name="T25" fmla="*/ 157 h 233"/>
                  <a:gd name="T26" fmla="*/ 228 w 232"/>
                  <a:gd name="T27" fmla="*/ 153 h 233"/>
                  <a:gd name="T28" fmla="*/ 230 w 232"/>
                  <a:gd name="T29" fmla="*/ 149 h 233"/>
                  <a:gd name="T30" fmla="*/ 232 w 232"/>
                  <a:gd name="T31" fmla="*/ 144 h 233"/>
                  <a:gd name="T32" fmla="*/ 232 w 232"/>
                  <a:gd name="T33" fmla="*/ 140 h 233"/>
                  <a:gd name="T34" fmla="*/ 232 w 232"/>
                  <a:gd name="T35" fmla="*/ 135 h 233"/>
                  <a:gd name="T36" fmla="*/ 230 w 232"/>
                  <a:gd name="T37" fmla="*/ 130 h 233"/>
                  <a:gd name="T38" fmla="*/ 228 w 232"/>
                  <a:gd name="T39" fmla="*/ 126 h 233"/>
                  <a:gd name="T40" fmla="*/ 225 w 232"/>
                  <a:gd name="T41" fmla="*/ 122 h 233"/>
                  <a:gd name="T42" fmla="*/ 104 w 232"/>
                  <a:gd name="T43"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233">
                    <a:moveTo>
                      <a:pt x="0" y="106"/>
                    </a:moveTo>
                    <a:lnTo>
                      <a:pt x="121" y="226"/>
                    </a:lnTo>
                    <a:lnTo>
                      <a:pt x="121" y="226"/>
                    </a:lnTo>
                    <a:lnTo>
                      <a:pt x="125" y="229"/>
                    </a:lnTo>
                    <a:lnTo>
                      <a:pt x="129" y="232"/>
                    </a:lnTo>
                    <a:lnTo>
                      <a:pt x="134" y="233"/>
                    </a:lnTo>
                    <a:lnTo>
                      <a:pt x="138" y="233"/>
                    </a:lnTo>
                    <a:lnTo>
                      <a:pt x="143" y="233"/>
                    </a:lnTo>
                    <a:lnTo>
                      <a:pt x="148" y="232"/>
                    </a:lnTo>
                    <a:lnTo>
                      <a:pt x="152" y="229"/>
                    </a:lnTo>
                    <a:lnTo>
                      <a:pt x="156" y="226"/>
                    </a:lnTo>
                    <a:lnTo>
                      <a:pt x="225" y="157"/>
                    </a:lnTo>
                    <a:lnTo>
                      <a:pt x="225" y="157"/>
                    </a:lnTo>
                    <a:lnTo>
                      <a:pt x="228" y="153"/>
                    </a:lnTo>
                    <a:lnTo>
                      <a:pt x="230" y="149"/>
                    </a:lnTo>
                    <a:lnTo>
                      <a:pt x="232" y="144"/>
                    </a:lnTo>
                    <a:lnTo>
                      <a:pt x="232" y="140"/>
                    </a:lnTo>
                    <a:lnTo>
                      <a:pt x="232" y="135"/>
                    </a:lnTo>
                    <a:lnTo>
                      <a:pt x="230" y="130"/>
                    </a:lnTo>
                    <a:lnTo>
                      <a:pt x="228" y="126"/>
                    </a:lnTo>
                    <a:lnTo>
                      <a:pt x="225" y="122"/>
                    </a:lnTo>
                    <a:lnTo>
                      <a:pt x="104" y="0"/>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grpSp>
      </p:grpSp>
      <p:grpSp>
        <p:nvGrpSpPr>
          <p:cNvPr id="78" name="组合 77"/>
          <p:cNvGrpSpPr/>
          <p:nvPr/>
        </p:nvGrpSpPr>
        <p:grpSpPr>
          <a:xfrm>
            <a:off x="3198290" y="4250724"/>
            <a:ext cx="577352" cy="577427"/>
            <a:chOff x="6231683" y="1351983"/>
            <a:chExt cx="303402" cy="303402"/>
          </a:xfrm>
        </p:grpSpPr>
        <p:sp>
          <p:nvSpPr>
            <p:cNvPr id="79" name="椭圆 78"/>
            <p:cNvSpPr/>
            <p:nvPr/>
          </p:nvSpPr>
          <p:spPr>
            <a:xfrm>
              <a:off x="6231683" y="1351983"/>
              <a:ext cx="303402" cy="303402"/>
            </a:xfrm>
            <a:prstGeom prst="ellipse">
              <a:avLst/>
            </a:prstGeom>
            <a:solidFill>
              <a:schemeClr val="accent5"/>
            </a:solidFill>
            <a:ln w="127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0" name="组合 79"/>
            <p:cNvGrpSpPr/>
            <p:nvPr/>
          </p:nvGrpSpPr>
          <p:grpSpPr>
            <a:xfrm>
              <a:off x="6306462" y="1428033"/>
              <a:ext cx="153845" cy="151304"/>
              <a:chOff x="5294313" y="6135688"/>
              <a:chExt cx="865188" cy="850900"/>
            </a:xfrm>
            <a:noFill/>
          </p:grpSpPr>
          <p:sp>
            <p:nvSpPr>
              <p:cNvPr id="81" name="Freeform 28"/>
              <p:cNvSpPr/>
              <p:nvPr/>
            </p:nvSpPr>
            <p:spPr bwMode="auto">
              <a:xfrm>
                <a:off x="5495925" y="6199188"/>
                <a:ext cx="463550" cy="544513"/>
              </a:xfrm>
              <a:custGeom>
                <a:avLst/>
                <a:gdLst>
                  <a:gd name="T0" fmla="*/ 292 w 292"/>
                  <a:gd name="T1" fmla="*/ 0 h 343"/>
                  <a:gd name="T2" fmla="*/ 292 w 292"/>
                  <a:gd name="T3" fmla="*/ 0 h 343"/>
                  <a:gd name="T4" fmla="*/ 292 w 292"/>
                  <a:gd name="T5" fmla="*/ 170 h 343"/>
                  <a:gd name="T6" fmla="*/ 292 w 292"/>
                  <a:gd name="T7" fmla="*/ 170 h 343"/>
                  <a:gd name="T8" fmla="*/ 291 w 292"/>
                  <a:gd name="T9" fmla="*/ 177 h 343"/>
                  <a:gd name="T10" fmla="*/ 290 w 292"/>
                  <a:gd name="T11" fmla="*/ 186 h 343"/>
                  <a:gd name="T12" fmla="*/ 287 w 292"/>
                  <a:gd name="T13" fmla="*/ 195 h 343"/>
                  <a:gd name="T14" fmla="*/ 283 w 292"/>
                  <a:gd name="T15" fmla="*/ 206 h 343"/>
                  <a:gd name="T16" fmla="*/ 278 w 292"/>
                  <a:gd name="T17" fmla="*/ 217 h 343"/>
                  <a:gd name="T18" fmla="*/ 272 w 292"/>
                  <a:gd name="T19" fmla="*/ 229 h 343"/>
                  <a:gd name="T20" fmla="*/ 264 w 292"/>
                  <a:gd name="T21" fmla="*/ 242 h 343"/>
                  <a:gd name="T22" fmla="*/ 256 w 292"/>
                  <a:gd name="T23" fmla="*/ 255 h 343"/>
                  <a:gd name="T24" fmla="*/ 246 w 292"/>
                  <a:gd name="T25" fmla="*/ 267 h 343"/>
                  <a:gd name="T26" fmla="*/ 235 w 292"/>
                  <a:gd name="T27" fmla="*/ 281 h 343"/>
                  <a:gd name="T28" fmla="*/ 223 w 292"/>
                  <a:gd name="T29" fmla="*/ 293 h 343"/>
                  <a:gd name="T30" fmla="*/ 210 w 292"/>
                  <a:gd name="T31" fmla="*/ 305 h 343"/>
                  <a:gd name="T32" fmla="*/ 196 w 292"/>
                  <a:gd name="T33" fmla="*/ 316 h 343"/>
                  <a:gd name="T34" fmla="*/ 180 w 292"/>
                  <a:gd name="T35" fmla="*/ 326 h 343"/>
                  <a:gd name="T36" fmla="*/ 164 w 292"/>
                  <a:gd name="T37" fmla="*/ 335 h 343"/>
                  <a:gd name="T38" fmla="*/ 146 w 292"/>
                  <a:gd name="T39" fmla="*/ 343 h 343"/>
                  <a:gd name="T40" fmla="*/ 146 w 292"/>
                  <a:gd name="T41" fmla="*/ 343 h 343"/>
                  <a:gd name="T42" fmla="*/ 129 w 292"/>
                  <a:gd name="T43" fmla="*/ 335 h 343"/>
                  <a:gd name="T44" fmla="*/ 111 w 292"/>
                  <a:gd name="T45" fmla="*/ 326 h 343"/>
                  <a:gd name="T46" fmla="*/ 96 w 292"/>
                  <a:gd name="T47" fmla="*/ 316 h 343"/>
                  <a:gd name="T48" fmla="*/ 82 w 292"/>
                  <a:gd name="T49" fmla="*/ 305 h 343"/>
                  <a:gd name="T50" fmla="*/ 69 w 292"/>
                  <a:gd name="T51" fmla="*/ 293 h 343"/>
                  <a:gd name="T52" fmla="*/ 57 w 292"/>
                  <a:gd name="T53" fmla="*/ 281 h 343"/>
                  <a:gd name="T54" fmla="*/ 46 w 292"/>
                  <a:gd name="T55" fmla="*/ 267 h 343"/>
                  <a:gd name="T56" fmla="*/ 36 w 292"/>
                  <a:gd name="T57" fmla="*/ 255 h 343"/>
                  <a:gd name="T58" fmla="*/ 28 w 292"/>
                  <a:gd name="T59" fmla="*/ 242 h 343"/>
                  <a:gd name="T60" fmla="*/ 20 w 292"/>
                  <a:gd name="T61" fmla="*/ 229 h 343"/>
                  <a:gd name="T62" fmla="*/ 14 w 292"/>
                  <a:gd name="T63" fmla="*/ 217 h 343"/>
                  <a:gd name="T64" fmla="*/ 9 w 292"/>
                  <a:gd name="T65" fmla="*/ 206 h 343"/>
                  <a:gd name="T66" fmla="*/ 5 w 292"/>
                  <a:gd name="T67" fmla="*/ 195 h 343"/>
                  <a:gd name="T68" fmla="*/ 2 w 292"/>
                  <a:gd name="T69" fmla="*/ 186 h 343"/>
                  <a:gd name="T70" fmla="*/ 0 w 292"/>
                  <a:gd name="T71" fmla="*/ 177 h 343"/>
                  <a:gd name="T72" fmla="*/ 0 w 292"/>
                  <a:gd name="T73" fmla="*/ 170 h 343"/>
                  <a:gd name="T74" fmla="*/ 0 w 292"/>
                  <a:gd name="T75" fmla="*/ 170 h 343"/>
                  <a:gd name="T76" fmla="*/ 0 w 292"/>
                  <a:gd name="T7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2" h="343">
                    <a:moveTo>
                      <a:pt x="292" y="0"/>
                    </a:moveTo>
                    <a:lnTo>
                      <a:pt x="292" y="0"/>
                    </a:lnTo>
                    <a:lnTo>
                      <a:pt x="292" y="170"/>
                    </a:lnTo>
                    <a:lnTo>
                      <a:pt x="292" y="170"/>
                    </a:lnTo>
                    <a:lnTo>
                      <a:pt x="291" y="177"/>
                    </a:lnTo>
                    <a:lnTo>
                      <a:pt x="290" y="186"/>
                    </a:lnTo>
                    <a:lnTo>
                      <a:pt x="287" y="195"/>
                    </a:lnTo>
                    <a:lnTo>
                      <a:pt x="283" y="206"/>
                    </a:lnTo>
                    <a:lnTo>
                      <a:pt x="278" y="217"/>
                    </a:lnTo>
                    <a:lnTo>
                      <a:pt x="272" y="229"/>
                    </a:lnTo>
                    <a:lnTo>
                      <a:pt x="264" y="242"/>
                    </a:lnTo>
                    <a:lnTo>
                      <a:pt x="256" y="255"/>
                    </a:lnTo>
                    <a:lnTo>
                      <a:pt x="246" y="267"/>
                    </a:lnTo>
                    <a:lnTo>
                      <a:pt x="235" y="281"/>
                    </a:lnTo>
                    <a:lnTo>
                      <a:pt x="223" y="293"/>
                    </a:lnTo>
                    <a:lnTo>
                      <a:pt x="210" y="305"/>
                    </a:lnTo>
                    <a:lnTo>
                      <a:pt x="196" y="316"/>
                    </a:lnTo>
                    <a:lnTo>
                      <a:pt x="180" y="326"/>
                    </a:lnTo>
                    <a:lnTo>
                      <a:pt x="164" y="335"/>
                    </a:lnTo>
                    <a:lnTo>
                      <a:pt x="146" y="343"/>
                    </a:lnTo>
                    <a:lnTo>
                      <a:pt x="146" y="343"/>
                    </a:lnTo>
                    <a:lnTo>
                      <a:pt x="129" y="335"/>
                    </a:lnTo>
                    <a:lnTo>
                      <a:pt x="111" y="326"/>
                    </a:lnTo>
                    <a:lnTo>
                      <a:pt x="96" y="316"/>
                    </a:lnTo>
                    <a:lnTo>
                      <a:pt x="82" y="305"/>
                    </a:lnTo>
                    <a:lnTo>
                      <a:pt x="69" y="293"/>
                    </a:lnTo>
                    <a:lnTo>
                      <a:pt x="57" y="281"/>
                    </a:lnTo>
                    <a:lnTo>
                      <a:pt x="46" y="267"/>
                    </a:lnTo>
                    <a:lnTo>
                      <a:pt x="36" y="255"/>
                    </a:lnTo>
                    <a:lnTo>
                      <a:pt x="28" y="242"/>
                    </a:lnTo>
                    <a:lnTo>
                      <a:pt x="20" y="229"/>
                    </a:lnTo>
                    <a:lnTo>
                      <a:pt x="14" y="217"/>
                    </a:lnTo>
                    <a:lnTo>
                      <a:pt x="9" y="206"/>
                    </a:lnTo>
                    <a:lnTo>
                      <a:pt x="5" y="195"/>
                    </a:lnTo>
                    <a:lnTo>
                      <a:pt x="2" y="186"/>
                    </a:lnTo>
                    <a:lnTo>
                      <a:pt x="0" y="177"/>
                    </a:lnTo>
                    <a:lnTo>
                      <a:pt x="0" y="170"/>
                    </a:lnTo>
                    <a:lnTo>
                      <a:pt x="0" y="170"/>
                    </a:lnTo>
                    <a:lnTo>
                      <a:pt x="0" y="0"/>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82" name="Freeform 29"/>
              <p:cNvSpPr/>
              <p:nvPr/>
            </p:nvSpPr>
            <p:spPr bwMode="auto">
              <a:xfrm>
                <a:off x="5294313" y="6199188"/>
                <a:ext cx="865188" cy="334963"/>
              </a:xfrm>
              <a:custGeom>
                <a:avLst/>
                <a:gdLst>
                  <a:gd name="T0" fmla="*/ 447 w 545"/>
                  <a:gd name="T1" fmla="*/ 211 h 211"/>
                  <a:gd name="T2" fmla="*/ 447 w 545"/>
                  <a:gd name="T3" fmla="*/ 211 h 211"/>
                  <a:gd name="T4" fmla="*/ 462 w 545"/>
                  <a:gd name="T5" fmla="*/ 200 h 211"/>
                  <a:gd name="T6" fmla="*/ 478 w 545"/>
                  <a:gd name="T7" fmla="*/ 187 h 211"/>
                  <a:gd name="T8" fmla="*/ 496 w 545"/>
                  <a:gd name="T9" fmla="*/ 170 h 211"/>
                  <a:gd name="T10" fmla="*/ 505 w 545"/>
                  <a:gd name="T11" fmla="*/ 160 h 211"/>
                  <a:gd name="T12" fmla="*/ 514 w 545"/>
                  <a:gd name="T13" fmla="*/ 150 h 211"/>
                  <a:gd name="T14" fmla="*/ 523 w 545"/>
                  <a:gd name="T15" fmla="*/ 138 h 211"/>
                  <a:gd name="T16" fmla="*/ 530 w 545"/>
                  <a:gd name="T17" fmla="*/ 126 h 211"/>
                  <a:gd name="T18" fmla="*/ 536 w 545"/>
                  <a:gd name="T19" fmla="*/ 114 h 211"/>
                  <a:gd name="T20" fmla="*/ 541 w 545"/>
                  <a:gd name="T21" fmla="*/ 101 h 211"/>
                  <a:gd name="T22" fmla="*/ 544 w 545"/>
                  <a:gd name="T23" fmla="*/ 87 h 211"/>
                  <a:gd name="T24" fmla="*/ 545 w 545"/>
                  <a:gd name="T25" fmla="*/ 74 h 211"/>
                  <a:gd name="T26" fmla="*/ 545 w 545"/>
                  <a:gd name="T27" fmla="*/ 74 h 211"/>
                  <a:gd name="T28" fmla="*/ 544 w 545"/>
                  <a:gd name="T29" fmla="*/ 60 h 211"/>
                  <a:gd name="T30" fmla="*/ 541 w 545"/>
                  <a:gd name="T31" fmla="*/ 49 h 211"/>
                  <a:gd name="T32" fmla="*/ 536 w 545"/>
                  <a:gd name="T33" fmla="*/ 39 h 211"/>
                  <a:gd name="T34" fmla="*/ 530 w 545"/>
                  <a:gd name="T35" fmla="*/ 30 h 211"/>
                  <a:gd name="T36" fmla="*/ 522 w 545"/>
                  <a:gd name="T37" fmla="*/ 23 h 211"/>
                  <a:gd name="T38" fmla="*/ 512 w 545"/>
                  <a:gd name="T39" fmla="*/ 17 h 211"/>
                  <a:gd name="T40" fmla="*/ 502 w 545"/>
                  <a:gd name="T41" fmla="*/ 12 h 211"/>
                  <a:gd name="T42" fmla="*/ 491 w 545"/>
                  <a:gd name="T43" fmla="*/ 9 h 211"/>
                  <a:gd name="T44" fmla="*/ 479 w 545"/>
                  <a:gd name="T45" fmla="*/ 6 h 211"/>
                  <a:gd name="T46" fmla="*/ 467 w 545"/>
                  <a:gd name="T47" fmla="*/ 3 h 211"/>
                  <a:gd name="T48" fmla="*/ 442 w 545"/>
                  <a:gd name="T49" fmla="*/ 1 h 211"/>
                  <a:gd name="T50" fmla="*/ 418 w 545"/>
                  <a:gd name="T51" fmla="*/ 0 h 211"/>
                  <a:gd name="T52" fmla="*/ 395 w 545"/>
                  <a:gd name="T53" fmla="*/ 0 h 211"/>
                  <a:gd name="T54" fmla="*/ 395 w 545"/>
                  <a:gd name="T55" fmla="*/ 0 h 211"/>
                  <a:gd name="T56" fmla="*/ 273 w 545"/>
                  <a:gd name="T57" fmla="*/ 0 h 211"/>
                  <a:gd name="T58" fmla="*/ 273 w 545"/>
                  <a:gd name="T59" fmla="*/ 0 h 211"/>
                  <a:gd name="T60" fmla="*/ 150 w 545"/>
                  <a:gd name="T61" fmla="*/ 0 h 211"/>
                  <a:gd name="T62" fmla="*/ 150 w 545"/>
                  <a:gd name="T63" fmla="*/ 0 h 211"/>
                  <a:gd name="T64" fmla="*/ 128 w 545"/>
                  <a:gd name="T65" fmla="*/ 0 h 211"/>
                  <a:gd name="T66" fmla="*/ 104 w 545"/>
                  <a:gd name="T67" fmla="*/ 1 h 211"/>
                  <a:gd name="T68" fmla="*/ 79 w 545"/>
                  <a:gd name="T69" fmla="*/ 3 h 211"/>
                  <a:gd name="T70" fmla="*/ 67 w 545"/>
                  <a:gd name="T71" fmla="*/ 6 h 211"/>
                  <a:gd name="T72" fmla="*/ 55 w 545"/>
                  <a:gd name="T73" fmla="*/ 9 h 211"/>
                  <a:gd name="T74" fmla="*/ 44 w 545"/>
                  <a:gd name="T75" fmla="*/ 12 h 211"/>
                  <a:gd name="T76" fmla="*/ 33 w 545"/>
                  <a:gd name="T77" fmla="*/ 17 h 211"/>
                  <a:gd name="T78" fmla="*/ 24 w 545"/>
                  <a:gd name="T79" fmla="*/ 23 h 211"/>
                  <a:gd name="T80" fmla="*/ 16 w 545"/>
                  <a:gd name="T81" fmla="*/ 30 h 211"/>
                  <a:gd name="T82" fmla="*/ 9 w 545"/>
                  <a:gd name="T83" fmla="*/ 39 h 211"/>
                  <a:gd name="T84" fmla="*/ 4 w 545"/>
                  <a:gd name="T85" fmla="*/ 49 h 211"/>
                  <a:gd name="T86" fmla="*/ 1 w 545"/>
                  <a:gd name="T87" fmla="*/ 60 h 211"/>
                  <a:gd name="T88" fmla="*/ 0 w 545"/>
                  <a:gd name="T89" fmla="*/ 74 h 211"/>
                  <a:gd name="T90" fmla="*/ 0 w 545"/>
                  <a:gd name="T91" fmla="*/ 74 h 211"/>
                  <a:gd name="T92" fmla="*/ 1 w 545"/>
                  <a:gd name="T93" fmla="*/ 87 h 211"/>
                  <a:gd name="T94" fmla="*/ 5 w 545"/>
                  <a:gd name="T95" fmla="*/ 101 h 211"/>
                  <a:gd name="T96" fmla="*/ 9 w 545"/>
                  <a:gd name="T97" fmla="*/ 114 h 211"/>
                  <a:gd name="T98" fmla="*/ 16 w 545"/>
                  <a:gd name="T99" fmla="*/ 126 h 211"/>
                  <a:gd name="T100" fmla="*/ 23 w 545"/>
                  <a:gd name="T101" fmla="*/ 138 h 211"/>
                  <a:gd name="T102" fmla="*/ 32 w 545"/>
                  <a:gd name="T103" fmla="*/ 150 h 211"/>
                  <a:gd name="T104" fmla="*/ 40 w 545"/>
                  <a:gd name="T105" fmla="*/ 160 h 211"/>
                  <a:gd name="T106" fmla="*/ 50 w 545"/>
                  <a:gd name="T107" fmla="*/ 170 h 211"/>
                  <a:gd name="T108" fmla="*/ 68 w 545"/>
                  <a:gd name="T109" fmla="*/ 187 h 211"/>
                  <a:gd name="T110" fmla="*/ 84 w 545"/>
                  <a:gd name="T111" fmla="*/ 200 h 211"/>
                  <a:gd name="T112" fmla="*/ 99 w 545"/>
                  <a:gd name="T113"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5" h="211">
                    <a:moveTo>
                      <a:pt x="447" y="211"/>
                    </a:moveTo>
                    <a:lnTo>
                      <a:pt x="447" y="211"/>
                    </a:lnTo>
                    <a:lnTo>
                      <a:pt x="462" y="200"/>
                    </a:lnTo>
                    <a:lnTo>
                      <a:pt x="478" y="187"/>
                    </a:lnTo>
                    <a:lnTo>
                      <a:pt x="496" y="170"/>
                    </a:lnTo>
                    <a:lnTo>
                      <a:pt x="505" y="160"/>
                    </a:lnTo>
                    <a:lnTo>
                      <a:pt x="514" y="150"/>
                    </a:lnTo>
                    <a:lnTo>
                      <a:pt x="523" y="138"/>
                    </a:lnTo>
                    <a:lnTo>
                      <a:pt x="530" y="126"/>
                    </a:lnTo>
                    <a:lnTo>
                      <a:pt x="536" y="114"/>
                    </a:lnTo>
                    <a:lnTo>
                      <a:pt x="541" y="101"/>
                    </a:lnTo>
                    <a:lnTo>
                      <a:pt x="544" y="87"/>
                    </a:lnTo>
                    <a:lnTo>
                      <a:pt x="545" y="74"/>
                    </a:lnTo>
                    <a:lnTo>
                      <a:pt x="545" y="74"/>
                    </a:lnTo>
                    <a:lnTo>
                      <a:pt x="544" y="60"/>
                    </a:lnTo>
                    <a:lnTo>
                      <a:pt x="541" y="49"/>
                    </a:lnTo>
                    <a:lnTo>
                      <a:pt x="536" y="39"/>
                    </a:lnTo>
                    <a:lnTo>
                      <a:pt x="530" y="30"/>
                    </a:lnTo>
                    <a:lnTo>
                      <a:pt x="522" y="23"/>
                    </a:lnTo>
                    <a:lnTo>
                      <a:pt x="512" y="17"/>
                    </a:lnTo>
                    <a:lnTo>
                      <a:pt x="502" y="12"/>
                    </a:lnTo>
                    <a:lnTo>
                      <a:pt x="491" y="9"/>
                    </a:lnTo>
                    <a:lnTo>
                      <a:pt x="479" y="6"/>
                    </a:lnTo>
                    <a:lnTo>
                      <a:pt x="467" y="3"/>
                    </a:lnTo>
                    <a:lnTo>
                      <a:pt x="442" y="1"/>
                    </a:lnTo>
                    <a:lnTo>
                      <a:pt x="418" y="0"/>
                    </a:lnTo>
                    <a:lnTo>
                      <a:pt x="395" y="0"/>
                    </a:lnTo>
                    <a:lnTo>
                      <a:pt x="395" y="0"/>
                    </a:lnTo>
                    <a:lnTo>
                      <a:pt x="273" y="0"/>
                    </a:lnTo>
                    <a:lnTo>
                      <a:pt x="273" y="0"/>
                    </a:lnTo>
                    <a:lnTo>
                      <a:pt x="150" y="0"/>
                    </a:lnTo>
                    <a:lnTo>
                      <a:pt x="150" y="0"/>
                    </a:lnTo>
                    <a:lnTo>
                      <a:pt x="128" y="0"/>
                    </a:lnTo>
                    <a:lnTo>
                      <a:pt x="104" y="1"/>
                    </a:lnTo>
                    <a:lnTo>
                      <a:pt x="79" y="3"/>
                    </a:lnTo>
                    <a:lnTo>
                      <a:pt x="67" y="6"/>
                    </a:lnTo>
                    <a:lnTo>
                      <a:pt x="55" y="9"/>
                    </a:lnTo>
                    <a:lnTo>
                      <a:pt x="44" y="12"/>
                    </a:lnTo>
                    <a:lnTo>
                      <a:pt x="33" y="17"/>
                    </a:lnTo>
                    <a:lnTo>
                      <a:pt x="24" y="23"/>
                    </a:lnTo>
                    <a:lnTo>
                      <a:pt x="16" y="30"/>
                    </a:lnTo>
                    <a:lnTo>
                      <a:pt x="9" y="39"/>
                    </a:lnTo>
                    <a:lnTo>
                      <a:pt x="4" y="49"/>
                    </a:lnTo>
                    <a:lnTo>
                      <a:pt x="1" y="60"/>
                    </a:lnTo>
                    <a:lnTo>
                      <a:pt x="0" y="74"/>
                    </a:lnTo>
                    <a:lnTo>
                      <a:pt x="0" y="74"/>
                    </a:lnTo>
                    <a:lnTo>
                      <a:pt x="1" y="87"/>
                    </a:lnTo>
                    <a:lnTo>
                      <a:pt x="5" y="101"/>
                    </a:lnTo>
                    <a:lnTo>
                      <a:pt x="9" y="114"/>
                    </a:lnTo>
                    <a:lnTo>
                      <a:pt x="16" y="126"/>
                    </a:lnTo>
                    <a:lnTo>
                      <a:pt x="23" y="138"/>
                    </a:lnTo>
                    <a:lnTo>
                      <a:pt x="32" y="150"/>
                    </a:lnTo>
                    <a:lnTo>
                      <a:pt x="40" y="160"/>
                    </a:lnTo>
                    <a:lnTo>
                      <a:pt x="50" y="170"/>
                    </a:lnTo>
                    <a:lnTo>
                      <a:pt x="68" y="187"/>
                    </a:lnTo>
                    <a:lnTo>
                      <a:pt x="84" y="200"/>
                    </a:lnTo>
                    <a:lnTo>
                      <a:pt x="99" y="211"/>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99" name="Line 30"/>
              <p:cNvSpPr>
                <a:spLocks noChangeShapeType="1"/>
              </p:cNvSpPr>
              <p:nvPr/>
            </p:nvSpPr>
            <p:spPr bwMode="auto">
              <a:xfrm>
                <a:off x="5495925" y="6135688"/>
                <a:ext cx="463550" cy="0"/>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00" name="Line 31"/>
              <p:cNvSpPr>
                <a:spLocks noChangeShapeType="1"/>
              </p:cNvSpPr>
              <p:nvPr/>
            </p:nvSpPr>
            <p:spPr bwMode="auto">
              <a:xfrm>
                <a:off x="5727700" y="6743700"/>
                <a:ext cx="0" cy="92075"/>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01" name="Freeform 32"/>
              <p:cNvSpPr/>
              <p:nvPr/>
            </p:nvSpPr>
            <p:spPr bwMode="auto">
              <a:xfrm>
                <a:off x="5549900" y="6878638"/>
                <a:ext cx="355600" cy="107950"/>
              </a:xfrm>
              <a:custGeom>
                <a:avLst/>
                <a:gdLst>
                  <a:gd name="T0" fmla="*/ 0 w 224"/>
                  <a:gd name="T1" fmla="*/ 68 h 68"/>
                  <a:gd name="T2" fmla="*/ 0 w 224"/>
                  <a:gd name="T3" fmla="*/ 32 h 68"/>
                  <a:gd name="T4" fmla="*/ 0 w 224"/>
                  <a:gd name="T5" fmla="*/ 32 h 68"/>
                  <a:gd name="T6" fmla="*/ 0 w 224"/>
                  <a:gd name="T7" fmla="*/ 25 h 68"/>
                  <a:gd name="T8" fmla="*/ 2 w 224"/>
                  <a:gd name="T9" fmla="*/ 19 h 68"/>
                  <a:gd name="T10" fmla="*/ 5 w 224"/>
                  <a:gd name="T11" fmla="*/ 14 h 68"/>
                  <a:gd name="T12" fmla="*/ 9 w 224"/>
                  <a:gd name="T13" fmla="*/ 10 h 68"/>
                  <a:gd name="T14" fmla="*/ 13 w 224"/>
                  <a:gd name="T15" fmla="*/ 6 h 68"/>
                  <a:gd name="T16" fmla="*/ 19 w 224"/>
                  <a:gd name="T17" fmla="*/ 3 h 68"/>
                  <a:gd name="T18" fmla="*/ 24 w 224"/>
                  <a:gd name="T19" fmla="*/ 1 h 68"/>
                  <a:gd name="T20" fmla="*/ 31 w 224"/>
                  <a:gd name="T21" fmla="*/ 0 h 68"/>
                  <a:gd name="T22" fmla="*/ 193 w 224"/>
                  <a:gd name="T23" fmla="*/ 0 h 68"/>
                  <a:gd name="T24" fmla="*/ 193 w 224"/>
                  <a:gd name="T25" fmla="*/ 0 h 68"/>
                  <a:gd name="T26" fmla="*/ 199 w 224"/>
                  <a:gd name="T27" fmla="*/ 1 h 68"/>
                  <a:gd name="T28" fmla="*/ 205 w 224"/>
                  <a:gd name="T29" fmla="*/ 3 h 68"/>
                  <a:gd name="T30" fmla="*/ 210 w 224"/>
                  <a:gd name="T31" fmla="*/ 6 h 68"/>
                  <a:gd name="T32" fmla="*/ 215 w 224"/>
                  <a:gd name="T33" fmla="*/ 10 h 68"/>
                  <a:gd name="T34" fmla="*/ 219 w 224"/>
                  <a:gd name="T35" fmla="*/ 14 h 68"/>
                  <a:gd name="T36" fmla="*/ 222 w 224"/>
                  <a:gd name="T37" fmla="*/ 19 h 68"/>
                  <a:gd name="T38" fmla="*/ 224 w 224"/>
                  <a:gd name="T39" fmla="*/ 25 h 68"/>
                  <a:gd name="T40" fmla="*/ 224 w 224"/>
                  <a:gd name="T41" fmla="*/ 32 h 68"/>
                  <a:gd name="T42" fmla="*/ 224 w 224"/>
                  <a:gd name="T43" fmla="*/ 68 h 68"/>
                  <a:gd name="T44" fmla="*/ 0 w 224"/>
                  <a:gd name="T45"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4" h="68">
                    <a:moveTo>
                      <a:pt x="0" y="68"/>
                    </a:moveTo>
                    <a:lnTo>
                      <a:pt x="0" y="32"/>
                    </a:lnTo>
                    <a:lnTo>
                      <a:pt x="0" y="32"/>
                    </a:lnTo>
                    <a:lnTo>
                      <a:pt x="0" y="25"/>
                    </a:lnTo>
                    <a:lnTo>
                      <a:pt x="2" y="19"/>
                    </a:lnTo>
                    <a:lnTo>
                      <a:pt x="5" y="14"/>
                    </a:lnTo>
                    <a:lnTo>
                      <a:pt x="9" y="10"/>
                    </a:lnTo>
                    <a:lnTo>
                      <a:pt x="13" y="6"/>
                    </a:lnTo>
                    <a:lnTo>
                      <a:pt x="19" y="3"/>
                    </a:lnTo>
                    <a:lnTo>
                      <a:pt x="24" y="1"/>
                    </a:lnTo>
                    <a:lnTo>
                      <a:pt x="31" y="0"/>
                    </a:lnTo>
                    <a:lnTo>
                      <a:pt x="193" y="0"/>
                    </a:lnTo>
                    <a:lnTo>
                      <a:pt x="193" y="0"/>
                    </a:lnTo>
                    <a:lnTo>
                      <a:pt x="199" y="1"/>
                    </a:lnTo>
                    <a:lnTo>
                      <a:pt x="205" y="3"/>
                    </a:lnTo>
                    <a:lnTo>
                      <a:pt x="210" y="6"/>
                    </a:lnTo>
                    <a:lnTo>
                      <a:pt x="215" y="10"/>
                    </a:lnTo>
                    <a:lnTo>
                      <a:pt x="219" y="14"/>
                    </a:lnTo>
                    <a:lnTo>
                      <a:pt x="222" y="19"/>
                    </a:lnTo>
                    <a:lnTo>
                      <a:pt x="224" y="25"/>
                    </a:lnTo>
                    <a:lnTo>
                      <a:pt x="224" y="32"/>
                    </a:lnTo>
                    <a:lnTo>
                      <a:pt x="224" y="68"/>
                    </a:lnTo>
                    <a:lnTo>
                      <a:pt x="0" y="68"/>
                    </a:lnTo>
                    <a:close/>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grpSp>
      </p:grpSp>
      <p:grpSp>
        <p:nvGrpSpPr>
          <p:cNvPr id="102" name="组合 101"/>
          <p:cNvGrpSpPr/>
          <p:nvPr/>
        </p:nvGrpSpPr>
        <p:grpSpPr>
          <a:xfrm>
            <a:off x="8335319" y="2249704"/>
            <a:ext cx="577352" cy="577427"/>
            <a:chOff x="3302457" y="2710411"/>
            <a:chExt cx="303402" cy="303402"/>
          </a:xfrm>
        </p:grpSpPr>
        <p:sp>
          <p:nvSpPr>
            <p:cNvPr id="103" name="椭圆 102"/>
            <p:cNvSpPr/>
            <p:nvPr/>
          </p:nvSpPr>
          <p:spPr>
            <a:xfrm>
              <a:off x="3302457" y="2710411"/>
              <a:ext cx="303402" cy="303402"/>
            </a:xfrm>
            <a:prstGeom prst="ellipse">
              <a:avLst/>
            </a:prstGeom>
            <a:solidFill>
              <a:schemeClr val="accent3"/>
            </a:solidFill>
            <a:ln w="127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4" name="组合 103"/>
            <p:cNvGrpSpPr/>
            <p:nvPr/>
          </p:nvGrpSpPr>
          <p:grpSpPr>
            <a:xfrm>
              <a:off x="3382034" y="2786461"/>
              <a:ext cx="144246" cy="151304"/>
              <a:chOff x="2847975" y="6135688"/>
              <a:chExt cx="811213" cy="850900"/>
            </a:xfrm>
            <a:noFill/>
          </p:grpSpPr>
          <p:sp>
            <p:nvSpPr>
              <p:cNvPr id="105" name="Freeform 8"/>
              <p:cNvSpPr/>
              <p:nvPr/>
            </p:nvSpPr>
            <p:spPr bwMode="auto">
              <a:xfrm>
                <a:off x="2847975" y="6135688"/>
                <a:ext cx="811213" cy="463550"/>
              </a:xfrm>
              <a:custGeom>
                <a:avLst/>
                <a:gdLst>
                  <a:gd name="T0" fmla="*/ 245 w 511"/>
                  <a:gd name="T1" fmla="*/ 2 h 292"/>
                  <a:gd name="T2" fmla="*/ 10 w 511"/>
                  <a:gd name="T3" fmla="*/ 129 h 292"/>
                  <a:gd name="T4" fmla="*/ 10 w 511"/>
                  <a:gd name="T5" fmla="*/ 129 h 292"/>
                  <a:gd name="T6" fmla="*/ 6 w 511"/>
                  <a:gd name="T7" fmla="*/ 132 h 292"/>
                  <a:gd name="T8" fmla="*/ 2 w 511"/>
                  <a:gd name="T9" fmla="*/ 136 h 292"/>
                  <a:gd name="T10" fmla="*/ 0 w 511"/>
                  <a:gd name="T11" fmla="*/ 141 h 292"/>
                  <a:gd name="T12" fmla="*/ 0 w 511"/>
                  <a:gd name="T13" fmla="*/ 146 h 292"/>
                  <a:gd name="T14" fmla="*/ 0 w 511"/>
                  <a:gd name="T15" fmla="*/ 151 h 292"/>
                  <a:gd name="T16" fmla="*/ 2 w 511"/>
                  <a:gd name="T17" fmla="*/ 155 h 292"/>
                  <a:gd name="T18" fmla="*/ 6 w 511"/>
                  <a:gd name="T19" fmla="*/ 159 h 292"/>
                  <a:gd name="T20" fmla="*/ 10 w 511"/>
                  <a:gd name="T21" fmla="*/ 163 h 292"/>
                  <a:gd name="T22" fmla="*/ 245 w 511"/>
                  <a:gd name="T23" fmla="*/ 289 h 292"/>
                  <a:gd name="T24" fmla="*/ 245 w 511"/>
                  <a:gd name="T25" fmla="*/ 289 h 292"/>
                  <a:gd name="T26" fmla="*/ 250 w 511"/>
                  <a:gd name="T27" fmla="*/ 291 h 292"/>
                  <a:gd name="T28" fmla="*/ 256 w 511"/>
                  <a:gd name="T29" fmla="*/ 292 h 292"/>
                  <a:gd name="T30" fmla="*/ 261 w 511"/>
                  <a:gd name="T31" fmla="*/ 291 h 292"/>
                  <a:gd name="T32" fmla="*/ 267 w 511"/>
                  <a:gd name="T33" fmla="*/ 289 h 292"/>
                  <a:gd name="T34" fmla="*/ 500 w 511"/>
                  <a:gd name="T35" fmla="*/ 163 h 292"/>
                  <a:gd name="T36" fmla="*/ 500 w 511"/>
                  <a:gd name="T37" fmla="*/ 163 h 292"/>
                  <a:gd name="T38" fmla="*/ 505 w 511"/>
                  <a:gd name="T39" fmla="*/ 159 h 292"/>
                  <a:gd name="T40" fmla="*/ 508 w 511"/>
                  <a:gd name="T41" fmla="*/ 155 h 292"/>
                  <a:gd name="T42" fmla="*/ 510 w 511"/>
                  <a:gd name="T43" fmla="*/ 151 h 292"/>
                  <a:gd name="T44" fmla="*/ 511 w 511"/>
                  <a:gd name="T45" fmla="*/ 146 h 292"/>
                  <a:gd name="T46" fmla="*/ 510 w 511"/>
                  <a:gd name="T47" fmla="*/ 141 h 292"/>
                  <a:gd name="T48" fmla="*/ 508 w 511"/>
                  <a:gd name="T49" fmla="*/ 136 h 292"/>
                  <a:gd name="T50" fmla="*/ 505 w 511"/>
                  <a:gd name="T51" fmla="*/ 132 h 292"/>
                  <a:gd name="T52" fmla="*/ 500 w 511"/>
                  <a:gd name="T53" fmla="*/ 129 h 292"/>
                  <a:gd name="T54" fmla="*/ 267 w 511"/>
                  <a:gd name="T55" fmla="*/ 2 h 292"/>
                  <a:gd name="T56" fmla="*/ 267 w 511"/>
                  <a:gd name="T57" fmla="*/ 2 h 292"/>
                  <a:gd name="T58" fmla="*/ 261 w 511"/>
                  <a:gd name="T59" fmla="*/ 0 h 292"/>
                  <a:gd name="T60" fmla="*/ 256 w 511"/>
                  <a:gd name="T61" fmla="*/ 0 h 292"/>
                  <a:gd name="T62" fmla="*/ 250 w 511"/>
                  <a:gd name="T63" fmla="*/ 0 h 292"/>
                  <a:gd name="T64" fmla="*/ 245 w 511"/>
                  <a:gd name="T65" fmla="*/ 2 h 292"/>
                  <a:gd name="T66" fmla="*/ 245 w 511"/>
                  <a:gd name="T67" fmla="*/ 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1" h="292">
                    <a:moveTo>
                      <a:pt x="245" y="2"/>
                    </a:moveTo>
                    <a:lnTo>
                      <a:pt x="10" y="129"/>
                    </a:lnTo>
                    <a:lnTo>
                      <a:pt x="10" y="129"/>
                    </a:lnTo>
                    <a:lnTo>
                      <a:pt x="6" y="132"/>
                    </a:lnTo>
                    <a:lnTo>
                      <a:pt x="2" y="136"/>
                    </a:lnTo>
                    <a:lnTo>
                      <a:pt x="0" y="141"/>
                    </a:lnTo>
                    <a:lnTo>
                      <a:pt x="0" y="146"/>
                    </a:lnTo>
                    <a:lnTo>
                      <a:pt x="0" y="151"/>
                    </a:lnTo>
                    <a:lnTo>
                      <a:pt x="2" y="155"/>
                    </a:lnTo>
                    <a:lnTo>
                      <a:pt x="6" y="159"/>
                    </a:lnTo>
                    <a:lnTo>
                      <a:pt x="10" y="163"/>
                    </a:lnTo>
                    <a:lnTo>
                      <a:pt x="245" y="289"/>
                    </a:lnTo>
                    <a:lnTo>
                      <a:pt x="245" y="289"/>
                    </a:lnTo>
                    <a:lnTo>
                      <a:pt x="250" y="291"/>
                    </a:lnTo>
                    <a:lnTo>
                      <a:pt x="256" y="292"/>
                    </a:lnTo>
                    <a:lnTo>
                      <a:pt x="261" y="291"/>
                    </a:lnTo>
                    <a:lnTo>
                      <a:pt x="267" y="289"/>
                    </a:lnTo>
                    <a:lnTo>
                      <a:pt x="500" y="163"/>
                    </a:lnTo>
                    <a:lnTo>
                      <a:pt x="500" y="163"/>
                    </a:lnTo>
                    <a:lnTo>
                      <a:pt x="505" y="159"/>
                    </a:lnTo>
                    <a:lnTo>
                      <a:pt x="508" y="155"/>
                    </a:lnTo>
                    <a:lnTo>
                      <a:pt x="510" y="151"/>
                    </a:lnTo>
                    <a:lnTo>
                      <a:pt x="511" y="146"/>
                    </a:lnTo>
                    <a:lnTo>
                      <a:pt x="510" y="141"/>
                    </a:lnTo>
                    <a:lnTo>
                      <a:pt x="508" y="136"/>
                    </a:lnTo>
                    <a:lnTo>
                      <a:pt x="505" y="132"/>
                    </a:lnTo>
                    <a:lnTo>
                      <a:pt x="500" y="129"/>
                    </a:lnTo>
                    <a:lnTo>
                      <a:pt x="267" y="2"/>
                    </a:lnTo>
                    <a:lnTo>
                      <a:pt x="267" y="2"/>
                    </a:lnTo>
                    <a:lnTo>
                      <a:pt x="261" y="0"/>
                    </a:lnTo>
                    <a:lnTo>
                      <a:pt x="256" y="0"/>
                    </a:lnTo>
                    <a:lnTo>
                      <a:pt x="250" y="0"/>
                    </a:lnTo>
                    <a:lnTo>
                      <a:pt x="245" y="2"/>
                    </a:lnTo>
                    <a:lnTo>
                      <a:pt x="245" y="2"/>
                    </a:lnTo>
                    <a:close/>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06" name="Freeform 9"/>
              <p:cNvSpPr/>
              <p:nvPr/>
            </p:nvSpPr>
            <p:spPr bwMode="auto">
              <a:xfrm>
                <a:off x="2847975" y="6505575"/>
                <a:ext cx="811213" cy="295275"/>
              </a:xfrm>
              <a:custGeom>
                <a:avLst/>
                <a:gdLst>
                  <a:gd name="T0" fmla="*/ 51 w 511"/>
                  <a:gd name="T1" fmla="*/ 0 h 186"/>
                  <a:gd name="T2" fmla="*/ 10 w 511"/>
                  <a:gd name="T3" fmla="*/ 22 h 186"/>
                  <a:gd name="T4" fmla="*/ 10 w 511"/>
                  <a:gd name="T5" fmla="*/ 22 h 186"/>
                  <a:gd name="T6" fmla="*/ 6 w 511"/>
                  <a:gd name="T7" fmla="*/ 25 h 186"/>
                  <a:gd name="T8" fmla="*/ 2 w 511"/>
                  <a:gd name="T9" fmla="*/ 30 h 186"/>
                  <a:gd name="T10" fmla="*/ 0 w 511"/>
                  <a:gd name="T11" fmla="*/ 34 h 186"/>
                  <a:gd name="T12" fmla="*/ 0 w 511"/>
                  <a:gd name="T13" fmla="*/ 39 h 186"/>
                  <a:gd name="T14" fmla="*/ 0 w 511"/>
                  <a:gd name="T15" fmla="*/ 44 h 186"/>
                  <a:gd name="T16" fmla="*/ 2 w 511"/>
                  <a:gd name="T17" fmla="*/ 49 h 186"/>
                  <a:gd name="T18" fmla="*/ 6 w 511"/>
                  <a:gd name="T19" fmla="*/ 53 h 186"/>
                  <a:gd name="T20" fmla="*/ 10 w 511"/>
                  <a:gd name="T21" fmla="*/ 56 h 186"/>
                  <a:gd name="T22" fmla="*/ 245 w 511"/>
                  <a:gd name="T23" fmla="*/ 183 h 186"/>
                  <a:gd name="T24" fmla="*/ 245 w 511"/>
                  <a:gd name="T25" fmla="*/ 183 h 186"/>
                  <a:gd name="T26" fmla="*/ 250 w 511"/>
                  <a:gd name="T27" fmla="*/ 185 h 186"/>
                  <a:gd name="T28" fmla="*/ 256 w 511"/>
                  <a:gd name="T29" fmla="*/ 186 h 186"/>
                  <a:gd name="T30" fmla="*/ 261 w 511"/>
                  <a:gd name="T31" fmla="*/ 185 h 186"/>
                  <a:gd name="T32" fmla="*/ 267 w 511"/>
                  <a:gd name="T33" fmla="*/ 183 h 186"/>
                  <a:gd name="T34" fmla="*/ 500 w 511"/>
                  <a:gd name="T35" fmla="*/ 56 h 186"/>
                  <a:gd name="T36" fmla="*/ 500 w 511"/>
                  <a:gd name="T37" fmla="*/ 56 h 186"/>
                  <a:gd name="T38" fmla="*/ 505 w 511"/>
                  <a:gd name="T39" fmla="*/ 53 h 186"/>
                  <a:gd name="T40" fmla="*/ 508 w 511"/>
                  <a:gd name="T41" fmla="*/ 49 h 186"/>
                  <a:gd name="T42" fmla="*/ 510 w 511"/>
                  <a:gd name="T43" fmla="*/ 44 h 186"/>
                  <a:gd name="T44" fmla="*/ 511 w 511"/>
                  <a:gd name="T45" fmla="*/ 39 h 186"/>
                  <a:gd name="T46" fmla="*/ 510 w 511"/>
                  <a:gd name="T47" fmla="*/ 34 h 186"/>
                  <a:gd name="T48" fmla="*/ 508 w 511"/>
                  <a:gd name="T49" fmla="*/ 30 h 186"/>
                  <a:gd name="T50" fmla="*/ 505 w 511"/>
                  <a:gd name="T51" fmla="*/ 25 h 186"/>
                  <a:gd name="T52" fmla="*/ 500 w 511"/>
                  <a:gd name="T53" fmla="*/ 22 h 186"/>
                  <a:gd name="T54" fmla="*/ 459 w 511"/>
                  <a:gd name="T5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6">
                    <a:moveTo>
                      <a:pt x="51" y="0"/>
                    </a:moveTo>
                    <a:lnTo>
                      <a:pt x="10" y="22"/>
                    </a:lnTo>
                    <a:lnTo>
                      <a:pt x="10" y="22"/>
                    </a:lnTo>
                    <a:lnTo>
                      <a:pt x="6" y="25"/>
                    </a:lnTo>
                    <a:lnTo>
                      <a:pt x="2" y="30"/>
                    </a:lnTo>
                    <a:lnTo>
                      <a:pt x="0" y="34"/>
                    </a:lnTo>
                    <a:lnTo>
                      <a:pt x="0" y="39"/>
                    </a:lnTo>
                    <a:lnTo>
                      <a:pt x="0" y="44"/>
                    </a:lnTo>
                    <a:lnTo>
                      <a:pt x="2" y="49"/>
                    </a:lnTo>
                    <a:lnTo>
                      <a:pt x="6" y="53"/>
                    </a:lnTo>
                    <a:lnTo>
                      <a:pt x="10" y="56"/>
                    </a:lnTo>
                    <a:lnTo>
                      <a:pt x="245" y="183"/>
                    </a:lnTo>
                    <a:lnTo>
                      <a:pt x="245" y="183"/>
                    </a:lnTo>
                    <a:lnTo>
                      <a:pt x="250" y="185"/>
                    </a:lnTo>
                    <a:lnTo>
                      <a:pt x="256" y="186"/>
                    </a:lnTo>
                    <a:lnTo>
                      <a:pt x="261" y="185"/>
                    </a:lnTo>
                    <a:lnTo>
                      <a:pt x="267" y="183"/>
                    </a:lnTo>
                    <a:lnTo>
                      <a:pt x="500" y="56"/>
                    </a:lnTo>
                    <a:lnTo>
                      <a:pt x="500" y="56"/>
                    </a:lnTo>
                    <a:lnTo>
                      <a:pt x="505" y="53"/>
                    </a:lnTo>
                    <a:lnTo>
                      <a:pt x="508" y="49"/>
                    </a:lnTo>
                    <a:lnTo>
                      <a:pt x="510" y="44"/>
                    </a:lnTo>
                    <a:lnTo>
                      <a:pt x="511" y="39"/>
                    </a:lnTo>
                    <a:lnTo>
                      <a:pt x="510" y="34"/>
                    </a:lnTo>
                    <a:lnTo>
                      <a:pt x="508" y="30"/>
                    </a:lnTo>
                    <a:lnTo>
                      <a:pt x="505" y="25"/>
                    </a:lnTo>
                    <a:lnTo>
                      <a:pt x="500" y="22"/>
                    </a:lnTo>
                    <a:lnTo>
                      <a:pt x="459" y="0"/>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07" name="Freeform 10"/>
              <p:cNvSpPr/>
              <p:nvPr/>
            </p:nvSpPr>
            <p:spPr bwMode="auto">
              <a:xfrm>
                <a:off x="2847975" y="6692900"/>
                <a:ext cx="811213" cy="293688"/>
              </a:xfrm>
              <a:custGeom>
                <a:avLst/>
                <a:gdLst>
                  <a:gd name="T0" fmla="*/ 51 w 511"/>
                  <a:gd name="T1" fmla="*/ 0 h 185"/>
                  <a:gd name="T2" fmla="*/ 10 w 511"/>
                  <a:gd name="T3" fmla="*/ 22 h 185"/>
                  <a:gd name="T4" fmla="*/ 10 w 511"/>
                  <a:gd name="T5" fmla="*/ 22 h 185"/>
                  <a:gd name="T6" fmla="*/ 6 w 511"/>
                  <a:gd name="T7" fmla="*/ 25 h 185"/>
                  <a:gd name="T8" fmla="*/ 2 w 511"/>
                  <a:gd name="T9" fmla="*/ 29 h 185"/>
                  <a:gd name="T10" fmla="*/ 0 w 511"/>
                  <a:gd name="T11" fmla="*/ 34 h 185"/>
                  <a:gd name="T12" fmla="*/ 0 w 511"/>
                  <a:gd name="T13" fmla="*/ 39 h 185"/>
                  <a:gd name="T14" fmla="*/ 0 w 511"/>
                  <a:gd name="T15" fmla="*/ 44 h 185"/>
                  <a:gd name="T16" fmla="*/ 2 w 511"/>
                  <a:gd name="T17" fmla="*/ 48 h 185"/>
                  <a:gd name="T18" fmla="*/ 6 w 511"/>
                  <a:gd name="T19" fmla="*/ 52 h 185"/>
                  <a:gd name="T20" fmla="*/ 10 w 511"/>
                  <a:gd name="T21" fmla="*/ 56 h 185"/>
                  <a:gd name="T22" fmla="*/ 245 w 511"/>
                  <a:gd name="T23" fmla="*/ 182 h 185"/>
                  <a:gd name="T24" fmla="*/ 245 w 511"/>
                  <a:gd name="T25" fmla="*/ 182 h 185"/>
                  <a:gd name="T26" fmla="*/ 250 w 511"/>
                  <a:gd name="T27" fmla="*/ 184 h 185"/>
                  <a:gd name="T28" fmla="*/ 256 w 511"/>
                  <a:gd name="T29" fmla="*/ 185 h 185"/>
                  <a:gd name="T30" fmla="*/ 261 w 511"/>
                  <a:gd name="T31" fmla="*/ 184 h 185"/>
                  <a:gd name="T32" fmla="*/ 267 w 511"/>
                  <a:gd name="T33" fmla="*/ 182 h 185"/>
                  <a:gd name="T34" fmla="*/ 500 w 511"/>
                  <a:gd name="T35" fmla="*/ 56 h 185"/>
                  <a:gd name="T36" fmla="*/ 500 w 511"/>
                  <a:gd name="T37" fmla="*/ 56 h 185"/>
                  <a:gd name="T38" fmla="*/ 505 w 511"/>
                  <a:gd name="T39" fmla="*/ 52 h 185"/>
                  <a:gd name="T40" fmla="*/ 508 w 511"/>
                  <a:gd name="T41" fmla="*/ 48 h 185"/>
                  <a:gd name="T42" fmla="*/ 510 w 511"/>
                  <a:gd name="T43" fmla="*/ 44 h 185"/>
                  <a:gd name="T44" fmla="*/ 511 w 511"/>
                  <a:gd name="T45" fmla="*/ 39 h 185"/>
                  <a:gd name="T46" fmla="*/ 510 w 511"/>
                  <a:gd name="T47" fmla="*/ 34 h 185"/>
                  <a:gd name="T48" fmla="*/ 508 w 511"/>
                  <a:gd name="T49" fmla="*/ 29 h 185"/>
                  <a:gd name="T50" fmla="*/ 505 w 511"/>
                  <a:gd name="T51" fmla="*/ 25 h 185"/>
                  <a:gd name="T52" fmla="*/ 500 w 511"/>
                  <a:gd name="T53" fmla="*/ 22 h 185"/>
                  <a:gd name="T54" fmla="*/ 459 w 511"/>
                  <a:gd name="T55"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5">
                    <a:moveTo>
                      <a:pt x="51" y="0"/>
                    </a:moveTo>
                    <a:lnTo>
                      <a:pt x="10" y="22"/>
                    </a:lnTo>
                    <a:lnTo>
                      <a:pt x="10" y="22"/>
                    </a:lnTo>
                    <a:lnTo>
                      <a:pt x="6" y="25"/>
                    </a:lnTo>
                    <a:lnTo>
                      <a:pt x="2" y="29"/>
                    </a:lnTo>
                    <a:lnTo>
                      <a:pt x="0" y="34"/>
                    </a:lnTo>
                    <a:lnTo>
                      <a:pt x="0" y="39"/>
                    </a:lnTo>
                    <a:lnTo>
                      <a:pt x="0" y="44"/>
                    </a:lnTo>
                    <a:lnTo>
                      <a:pt x="2" y="48"/>
                    </a:lnTo>
                    <a:lnTo>
                      <a:pt x="6" y="52"/>
                    </a:lnTo>
                    <a:lnTo>
                      <a:pt x="10" y="56"/>
                    </a:lnTo>
                    <a:lnTo>
                      <a:pt x="245" y="182"/>
                    </a:lnTo>
                    <a:lnTo>
                      <a:pt x="245" y="182"/>
                    </a:lnTo>
                    <a:lnTo>
                      <a:pt x="250" y="184"/>
                    </a:lnTo>
                    <a:lnTo>
                      <a:pt x="256" y="185"/>
                    </a:lnTo>
                    <a:lnTo>
                      <a:pt x="261" y="184"/>
                    </a:lnTo>
                    <a:lnTo>
                      <a:pt x="267" y="182"/>
                    </a:lnTo>
                    <a:lnTo>
                      <a:pt x="500" y="56"/>
                    </a:lnTo>
                    <a:lnTo>
                      <a:pt x="500" y="56"/>
                    </a:lnTo>
                    <a:lnTo>
                      <a:pt x="505" y="52"/>
                    </a:lnTo>
                    <a:lnTo>
                      <a:pt x="508" y="48"/>
                    </a:lnTo>
                    <a:lnTo>
                      <a:pt x="510" y="44"/>
                    </a:lnTo>
                    <a:lnTo>
                      <a:pt x="511" y="39"/>
                    </a:lnTo>
                    <a:lnTo>
                      <a:pt x="510" y="34"/>
                    </a:lnTo>
                    <a:lnTo>
                      <a:pt x="508" y="29"/>
                    </a:lnTo>
                    <a:lnTo>
                      <a:pt x="505" y="25"/>
                    </a:lnTo>
                    <a:lnTo>
                      <a:pt x="500" y="22"/>
                    </a:lnTo>
                    <a:lnTo>
                      <a:pt x="459" y="0"/>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grpSp>
      </p:grpSp>
      <p:grpSp>
        <p:nvGrpSpPr>
          <p:cNvPr id="108" name="组合 107"/>
          <p:cNvGrpSpPr/>
          <p:nvPr/>
        </p:nvGrpSpPr>
        <p:grpSpPr>
          <a:xfrm>
            <a:off x="5246043" y="2070284"/>
            <a:ext cx="1698332" cy="1698553"/>
            <a:chOff x="3935044" y="1481229"/>
            <a:chExt cx="1273915" cy="1273915"/>
          </a:xfrm>
        </p:grpSpPr>
        <p:sp>
          <p:nvSpPr>
            <p:cNvPr id="109" name="Freeform 6"/>
            <p:cNvSpPr/>
            <p:nvPr/>
          </p:nvSpPr>
          <p:spPr bwMode="auto">
            <a:xfrm rot="8100000">
              <a:off x="3935044" y="1481229"/>
              <a:ext cx="1273915" cy="1273915"/>
            </a:xfrm>
            <a:custGeom>
              <a:avLst/>
              <a:gdLst>
                <a:gd name="T0" fmla="*/ 2320 w 2584"/>
                <a:gd name="T1" fmla="*/ 1424 h 2584"/>
                <a:gd name="T2" fmla="*/ 2184 w 2584"/>
                <a:gd name="T3" fmla="*/ 1476 h 2584"/>
                <a:gd name="T4" fmla="*/ 2106 w 2584"/>
                <a:gd name="T5" fmla="*/ 1468 h 2584"/>
                <a:gd name="T6" fmla="*/ 2036 w 2584"/>
                <a:gd name="T7" fmla="*/ 1414 h 2584"/>
                <a:gd name="T8" fmla="*/ 2008 w 2584"/>
                <a:gd name="T9" fmla="*/ 1316 h 2584"/>
                <a:gd name="T10" fmla="*/ 1234 w 2584"/>
                <a:gd name="T11" fmla="*/ 568 h 2584"/>
                <a:gd name="T12" fmla="*/ 1158 w 2584"/>
                <a:gd name="T13" fmla="*/ 516 h 2584"/>
                <a:gd name="T14" fmla="*/ 1128 w 2584"/>
                <a:gd name="T15" fmla="*/ 436 h 2584"/>
                <a:gd name="T16" fmla="*/ 1150 w 2584"/>
                <a:gd name="T17" fmla="*/ 332 h 2584"/>
                <a:gd name="T18" fmla="*/ 1198 w 2584"/>
                <a:gd name="T19" fmla="*/ 206 h 2584"/>
                <a:gd name="T20" fmla="*/ 1184 w 2584"/>
                <a:gd name="T21" fmla="*/ 114 h 2584"/>
                <a:gd name="T22" fmla="*/ 1118 w 2584"/>
                <a:gd name="T23" fmla="*/ 32 h 2584"/>
                <a:gd name="T24" fmla="*/ 1014 w 2584"/>
                <a:gd name="T25" fmla="*/ 0 h 2584"/>
                <a:gd name="T26" fmla="*/ 926 w 2584"/>
                <a:gd name="T27" fmla="*/ 22 h 2584"/>
                <a:gd name="T28" fmla="*/ 852 w 2584"/>
                <a:gd name="T29" fmla="*/ 98 h 2584"/>
                <a:gd name="T30" fmla="*/ 830 w 2584"/>
                <a:gd name="T31" fmla="*/ 186 h 2584"/>
                <a:gd name="T32" fmla="*/ 862 w 2584"/>
                <a:gd name="T33" fmla="*/ 292 h 2584"/>
                <a:gd name="T34" fmla="*/ 902 w 2584"/>
                <a:gd name="T35" fmla="*/ 422 h 2584"/>
                <a:gd name="T36" fmla="*/ 878 w 2584"/>
                <a:gd name="T37" fmla="*/ 504 h 2584"/>
                <a:gd name="T38" fmla="*/ 810 w 2584"/>
                <a:gd name="T39" fmla="*/ 562 h 2584"/>
                <a:gd name="T40" fmla="*/ 0 w 2584"/>
                <a:gd name="T41" fmla="*/ 1314 h 2584"/>
                <a:gd name="T42" fmla="*/ 26 w 2584"/>
                <a:gd name="T43" fmla="*/ 1368 h 2584"/>
                <a:gd name="T44" fmla="*/ 70 w 2584"/>
                <a:gd name="T45" fmla="*/ 1370 h 2584"/>
                <a:gd name="T46" fmla="*/ 192 w 2584"/>
                <a:gd name="T47" fmla="*/ 1318 h 2584"/>
                <a:gd name="T48" fmla="*/ 346 w 2584"/>
                <a:gd name="T49" fmla="*/ 1308 h 2584"/>
                <a:gd name="T50" fmla="*/ 490 w 2584"/>
                <a:gd name="T51" fmla="*/ 1386 h 2584"/>
                <a:gd name="T52" fmla="*/ 570 w 2584"/>
                <a:gd name="T53" fmla="*/ 1532 h 2584"/>
                <a:gd name="T54" fmla="*/ 562 w 2584"/>
                <a:gd name="T55" fmla="*/ 1676 h 2584"/>
                <a:gd name="T56" fmla="*/ 470 w 2584"/>
                <a:gd name="T57" fmla="*/ 1812 h 2584"/>
                <a:gd name="T58" fmla="*/ 316 w 2584"/>
                <a:gd name="T59" fmla="*/ 1878 h 2584"/>
                <a:gd name="T60" fmla="*/ 162 w 2584"/>
                <a:gd name="T61" fmla="*/ 1850 h 2584"/>
                <a:gd name="T62" fmla="*/ 60 w 2584"/>
                <a:gd name="T63" fmla="*/ 1808 h 2584"/>
                <a:gd name="T64" fmla="*/ 18 w 2584"/>
                <a:gd name="T65" fmla="*/ 1816 h 2584"/>
                <a:gd name="T66" fmla="*/ 738 w 2584"/>
                <a:gd name="T67" fmla="*/ 2584 h 2584"/>
                <a:gd name="T68" fmla="*/ 792 w 2584"/>
                <a:gd name="T69" fmla="*/ 2558 h 2584"/>
                <a:gd name="T70" fmla="*/ 794 w 2584"/>
                <a:gd name="T71" fmla="*/ 2514 h 2584"/>
                <a:gd name="T72" fmla="*/ 742 w 2584"/>
                <a:gd name="T73" fmla="*/ 2392 h 2584"/>
                <a:gd name="T74" fmla="*/ 732 w 2584"/>
                <a:gd name="T75" fmla="*/ 2238 h 2584"/>
                <a:gd name="T76" fmla="*/ 810 w 2584"/>
                <a:gd name="T77" fmla="*/ 2094 h 2584"/>
                <a:gd name="T78" fmla="*/ 956 w 2584"/>
                <a:gd name="T79" fmla="*/ 2014 h 2584"/>
                <a:gd name="T80" fmla="*/ 1100 w 2584"/>
                <a:gd name="T81" fmla="*/ 2022 h 2584"/>
                <a:gd name="T82" fmla="*/ 1236 w 2584"/>
                <a:gd name="T83" fmla="*/ 2114 h 2584"/>
                <a:gd name="T84" fmla="*/ 1300 w 2584"/>
                <a:gd name="T85" fmla="*/ 2268 h 2584"/>
                <a:gd name="T86" fmla="*/ 1274 w 2584"/>
                <a:gd name="T87" fmla="*/ 2422 h 2584"/>
                <a:gd name="T88" fmla="*/ 1232 w 2584"/>
                <a:gd name="T89" fmla="*/ 2524 h 2584"/>
                <a:gd name="T90" fmla="*/ 1240 w 2584"/>
                <a:gd name="T91" fmla="*/ 2566 h 2584"/>
                <a:gd name="T92" fmla="*/ 2008 w 2584"/>
                <a:gd name="T93" fmla="*/ 1866 h 2584"/>
                <a:gd name="T94" fmla="*/ 2028 w 2584"/>
                <a:gd name="T95" fmla="*/ 1780 h 2584"/>
                <a:gd name="T96" fmla="*/ 2092 w 2584"/>
                <a:gd name="T97" fmla="*/ 1720 h 2584"/>
                <a:gd name="T98" fmla="*/ 2162 w 2584"/>
                <a:gd name="T99" fmla="*/ 1704 h 2584"/>
                <a:gd name="T100" fmla="*/ 2320 w 2584"/>
                <a:gd name="T101" fmla="*/ 1758 h 2584"/>
                <a:gd name="T102" fmla="*/ 2398 w 2584"/>
                <a:gd name="T103" fmla="*/ 1776 h 2584"/>
                <a:gd name="T104" fmla="*/ 2502 w 2584"/>
                <a:gd name="T105" fmla="*/ 1744 h 2584"/>
                <a:gd name="T106" fmla="*/ 2570 w 2584"/>
                <a:gd name="T107" fmla="*/ 1662 h 2584"/>
                <a:gd name="T108" fmla="*/ 2582 w 2584"/>
                <a:gd name="T109" fmla="*/ 1572 h 2584"/>
                <a:gd name="T110" fmla="*/ 2542 w 2584"/>
                <a:gd name="T111" fmla="*/ 1472 h 2584"/>
                <a:gd name="T112" fmla="*/ 2454 w 2584"/>
                <a:gd name="T113" fmla="*/ 1414 h 2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84" h="2584">
                  <a:moveTo>
                    <a:pt x="2398" y="1406"/>
                  </a:moveTo>
                  <a:lnTo>
                    <a:pt x="2398" y="1406"/>
                  </a:lnTo>
                  <a:lnTo>
                    <a:pt x="2378" y="1406"/>
                  </a:lnTo>
                  <a:lnTo>
                    <a:pt x="2358" y="1410"/>
                  </a:lnTo>
                  <a:lnTo>
                    <a:pt x="2340" y="1416"/>
                  </a:lnTo>
                  <a:lnTo>
                    <a:pt x="2320" y="1424"/>
                  </a:lnTo>
                  <a:lnTo>
                    <a:pt x="2320" y="1424"/>
                  </a:lnTo>
                  <a:lnTo>
                    <a:pt x="2292" y="1438"/>
                  </a:lnTo>
                  <a:lnTo>
                    <a:pt x="2252" y="1456"/>
                  </a:lnTo>
                  <a:lnTo>
                    <a:pt x="2228" y="1464"/>
                  </a:lnTo>
                  <a:lnTo>
                    <a:pt x="2206" y="1470"/>
                  </a:lnTo>
                  <a:lnTo>
                    <a:pt x="2184" y="1476"/>
                  </a:lnTo>
                  <a:lnTo>
                    <a:pt x="2162" y="1478"/>
                  </a:lnTo>
                  <a:lnTo>
                    <a:pt x="2162" y="1478"/>
                  </a:lnTo>
                  <a:lnTo>
                    <a:pt x="2148" y="1476"/>
                  </a:lnTo>
                  <a:lnTo>
                    <a:pt x="2134" y="1474"/>
                  </a:lnTo>
                  <a:lnTo>
                    <a:pt x="2120" y="1472"/>
                  </a:lnTo>
                  <a:lnTo>
                    <a:pt x="2106" y="1468"/>
                  </a:lnTo>
                  <a:lnTo>
                    <a:pt x="2092" y="1462"/>
                  </a:lnTo>
                  <a:lnTo>
                    <a:pt x="2080" y="1454"/>
                  </a:lnTo>
                  <a:lnTo>
                    <a:pt x="2068" y="1446"/>
                  </a:lnTo>
                  <a:lnTo>
                    <a:pt x="2056" y="1436"/>
                  </a:lnTo>
                  <a:lnTo>
                    <a:pt x="2046" y="1426"/>
                  </a:lnTo>
                  <a:lnTo>
                    <a:pt x="2036" y="1414"/>
                  </a:lnTo>
                  <a:lnTo>
                    <a:pt x="2028" y="1400"/>
                  </a:lnTo>
                  <a:lnTo>
                    <a:pt x="2022" y="1386"/>
                  </a:lnTo>
                  <a:lnTo>
                    <a:pt x="2016" y="1370"/>
                  </a:lnTo>
                  <a:lnTo>
                    <a:pt x="2012" y="1352"/>
                  </a:lnTo>
                  <a:lnTo>
                    <a:pt x="2010" y="1334"/>
                  </a:lnTo>
                  <a:lnTo>
                    <a:pt x="2008" y="1316"/>
                  </a:lnTo>
                  <a:lnTo>
                    <a:pt x="2008" y="576"/>
                  </a:lnTo>
                  <a:lnTo>
                    <a:pt x="1290" y="576"/>
                  </a:lnTo>
                  <a:lnTo>
                    <a:pt x="1290" y="576"/>
                  </a:lnTo>
                  <a:lnTo>
                    <a:pt x="1270" y="576"/>
                  </a:lnTo>
                  <a:lnTo>
                    <a:pt x="1252" y="572"/>
                  </a:lnTo>
                  <a:lnTo>
                    <a:pt x="1234" y="568"/>
                  </a:lnTo>
                  <a:lnTo>
                    <a:pt x="1220" y="562"/>
                  </a:lnTo>
                  <a:lnTo>
                    <a:pt x="1204" y="556"/>
                  </a:lnTo>
                  <a:lnTo>
                    <a:pt x="1192" y="548"/>
                  </a:lnTo>
                  <a:lnTo>
                    <a:pt x="1180" y="538"/>
                  </a:lnTo>
                  <a:lnTo>
                    <a:pt x="1168" y="528"/>
                  </a:lnTo>
                  <a:lnTo>
                    <a:pt x="1158" y="516"/>
                  </a:lnTo>
                  <a:lnTo>
                    <a:pt x="1150" y="504"/>
                  </a:lnTo>
                  <a:lnTo>
                    <a:pt x="1144" y="492"/>
                  </a:lnTo>
                  <a:lnTo>
                    <a:pt x="1138" y="478"/>
                  </a:lnTo>
                  <a:lnTo>
                    <a:pt x="1132" y="464"/>
                  </a:lnTo>
                  <a:lnTo>
                    <a:pt x="1130" y="450"/>
                  </a:lnTo>
                  <a:lnTo>
                    <a:pt x="1128" y="436"/>
                  </a:lnTo>
                  <a:lnTo>
                    <a:pt x="1128" y="422"/>
                  </a:lnTo>
                  <a:lnTo>
                    <a:pt x="1128" y="422"/>
                  </a:lnTo>
                  <a:lnTo>
                    <a:pt x="1128" y="402"/>
                  </a:lnTo>
                  <a:lnTo>
                    <a:pt x="1134" y="378"/>
                  </a:lnTo>
                  <a:lnTo>
                    <a:pt x="1140" y="356"/>
                  </a:lnTo>
                  <a:lnTo>
                    <a:pt x="1150" y="332"/>
                  </a:lnTo>
                  <a:lnTo>
                    <a:pt x="1168" y="292"/>
                  </a:lnTo>
                  <a:lnTo>
                    <a:pt x="1182" y="264"/>
                  </a:lnTo>
                  <a:lnTo>
                    <a:pt x="1182" y="264"/>
                  </a:lnTo>
                  <a:lnTo>
                    <a:pt x="1190" y="246"/>
                  </a:lnTo>
                  <a:lnTo>
                    <a:pt x="1194" y="226"/>
                  </a:lnTo>
                  <a:lnTo>
                    <a:pt x="1198" y="206"/>
                  </a:lnTo>
                  <a:lnTo>
                    <a:pt x="1200" y="186"/>
                  </a:lnTo>
                  <a:lnTo>
                    <a:pt x="1200" y="186"/>
                  </a:lnTo>
                  <a:lnTo>
                    <a:pt x="1198" y="166"/>
                  </a:lnTo>
                  <a:lnTo>
                    <a:pt x="1196" y="148"/>
                  </a:lnTo>
                  <a:lnTo>
                    <a:pt x="1190" y="130"/>
                  </a:lnTo>
                  <a:lnTo>
                    <a:pt x="1184" y="114"/>
                  </a:lnTo>
                  <a:lnTo>
                    <a:pt x="1176" y="98"/>
                  </a:lnTo>
                  <a:lnTo>
                    <a:pt x="1168" y="82"/>
                  </a:lnTo>
                  <a:lnTo>
                    <a:pt x="1156" y="68"/>
                  </a:lnTo>
                  <a:lnTo>
                    <a:pt x="1144" y="54"/>
                  </a:lnTo>
                  <a:lnTo>
                    <a:pt x="1132" y="42"/>
                  </a:lnTo>
                  <a:lnTo>
                    <a:pt x="1118" y="32"/>
                  </a:lnTo>
                  <a:lnTo>
                    <a:pt x="1102" y="22"/>
                  </a:lnTo>
                  <a:lnTo>
                    <a:pt x="1086" y="16"/>
                  </a:lnTo>
                  <a:lnTo>
                    <a:pt x="1070" y="8"/>
                  </a:lnTo>
                  <a:lnTo>
                    <a:pt x="1052" y="4"/>
                  </a:lnTo>
                  <a:lnTo>
                    <a:pt x="1032" y="2"/>
                  </a:lnTo>
                  <a:lnTo>
                    <a:pt x="1014" y="0"/>
                  </a:lnTo>
                  <a:lnTo>
                    <a:pt x="1014" y="0"/>
                  </a:lnTo>
                  <a:lnTo>
                    <a:pt x="996" y="2"/>
                  </a:lnTo>
                  <a:lnTo>
                    <a:pt x="976" y="4"/>
                  </a:lnTo>
                  <a:lnTo>
                    <a:pt x="960" y="8"/>
                  </a:lnTo>
                  <a:lnTo>
                    <a:pt x="942" y="16"/>
                  </a:lnTo>
                  <a:lnTo>
                    <a:pt x="926" y="22"/>
                  </a:lnTo>
                  <a:lnTo>
                    <a:pt x="910" y="32"/>
                  </a:lnTo>
                  <a:lnTo>
                    <a:pt x="896" y="42"/>
                  </a:lnTo>
                  <a:lnTo>
                    <a:pt x="884" y="54"/>
                  </a:lnTo>
                  <a:lnTo>
                    <a:pt x="872" y="68"/>
                  </a:lnTo>
                  <a:lnTo>
                    <a:pt x="860" y="82"/>
                  </a:lnTo>
                  <a:lnTo>
                    <a:pt x="852" y="98"/>
                  </a:lnTo>
                  <a:lnTo>
                    <a:pt x="844" y="114"/>
                  </a:lnTo>
                  <a:lnTo>
                    <a:pt x="838" y="130"/>
                  </a:lnTo>
                  <a:lnTo>
                    <a:pt x="832" y="148"/>
                  </a:lnTo>
                  <a:lnTo>
                    <a:pt x="830" y="166"/>
                  </a:lnTo>
                  <a:lnTo>
                    <a:pt x="830" y="186"/>
                  </a:lnTo>
                  <a:lnTo>
                    <a:pt x="830" y="186"/>
                  </a:lnTo>
                  <a:lnTo>
                    <a:pt x="830" y="206"/>
                  </a:lnTo>
                  <a:lnTo>
                    <a:pt x="834" y="226"/>
                  </a:lnTo>
                  <a:lnTo>
                    <a:pt x="840" y="246"/>
                  </a:lnTo>
                  <a:lnTo>
                    <a:pt x="846" y="264"/>
                  </a:lnTo>
                  <a:lnTo>
                    <a:pt x="846" y="264"/>
                  </a:lnTo>
                  <a:lnTo>
                    <a:pt x="862" y="292"/>
                  </a:lnTo>
                  <a:lnTo>
                    <a:pt x="880" y="332"/>
                  </a:lnTo>
                  <a:lnTo>
                    <a:pt x="888" y="356"/>
                  </a:lnTo>
                  <a:lnTo>
                    <a:pt x="894" y="378"/>
                  </a:lnTo>
                  <a:lnTo>
                    <a:pt x="900" y="402"/>
                  </a:lnTo>
                  <a:lnTo>
                    <a:pt x="902" y="422"/>
                  </a:lnTo>
                  <a:lnTo>
                    <a:pt x="902" y="422"/>
                  </a:lnTo>
                  <a:lnTo>
                    <a:pt x="900" y="436"/>
                  </a:lnTo>
                  <a:lnTo>
                    <a:pt x="898" y="450"/>
                  </a:lnTo>
                  <a:lnTo>
                    <a:pt x="896" y="464"/>
                  </a:lnTo>
                  <a:lnTo>
                    <a:pt x="890" y="478"/>
                  </a:lnTo>
                  <a:lnTo>
                    <a:pt x="884" y="492"/>
                  </a:lnTo>
                  <a:lnTo>
                    <a:pt x="878" y="504"/>
                  </a:lnTo>
                  <a:lnTo>
                    <a:pt x="870" y="516"/>
                  </a:lnTo>
                  <a:lnTo>
                    <a:pt x="860" y="528"/>
                  </a:lnTo>
                  <a:lnTo>
                    <a:pt x="850" y="538"/>
                  </a:lnTo>
                  <a:lnTo>
                    <a:pt x="836" y="548"/>
                  </a:lnTo>
                  <a:lnTo>
                    <a:pt x="824" y="556"/>
                  </a:lnTo>
                  <a:lnTo>
                    <a:pt x="810" y="562"/>
                  </a:lnTo>
                  <a:lnTo>
                    <a:pt x="794" y="568"/>
                  </a:lnTo>
                  <a:lnTo>
                    <a:pt x="776" y="572"/>
                  </a:lnTo>
                  <a:lnTo>
                    <a:pt x="758" y="576"/>
                  </a:lnTo>
                  <a:lnTo>
                    <a:pt x="738" y="576"/>
                  </a:lnTo>
                  <a:lnTo>
                    <a:pt x="0" y="576"/>
                  </a:lnTo>
                  <a:lnTo>
                    <a:pt x="0" y="1314"/>
                  </a:lnTo>
                  <a:lnTo>
                    <a:pt x="0" y="1314"/>
                  </a:lnTo>
                  <a:lnTo>
                    <a:pt x="2" y="1332"/>
                  </a:lnTo>
                  <a:lnTo>
                    <a:pt x="6" y="1346"/>
                  </a:lnTo>
                  <a:lnTo>
                    <a:pt x="10" y="1356"/>
                  </a:lnTo>
                  <a:lnTo>
                    <a:pt x="18" y="1364"/>
                  </a:lnTo>
                  <a:lnTo>
                    <a:pt x="26" y="1368"/>
                  </a:lnTo>
                  <a:lnTo>
                    <a:pt x="34" y="1372"/>
                  </a:lnTo>
                  <a:lnTo>
                    <a:pt x="42" y="1374"/>
                  </a:lnTo>
                  <a:lnTo>
                    <a:pt x="50" y="1374"/>
                  </a:lnTo>
                  <a:lnTo>
                    <a:pt x="50" y="1374"/>
                  </a:lnTo>
                  <a:lnTo>
                    <a:pt x="60" y="1374"/>
                  </a:lnTo>
                  <a:lnTo>
                    <a:pt x="70" y="1370"/>
                  </a:lnTo>
                  <a:lnTo>
                    <a:pt x="98" y="1360"/>
                  </a:lnTo>
                  <a:lnTo>
                    <a:pt x="130" y="1346"/>
                  </a:lnTo>
                  <a:lnTo>
                    <a:pt x="160" y="1332"/>
                  </a:lnTo>
                  <a:lnTo>
                    <a:pt x="162" y="1330"/>
                  </a:lnTo>
                  <a:lnTo>
                    <a:pt x="162" y="1330"/>
                  </a:lnTo>
                  <a:lnTo>
                    <a:pt x="192" y="1318"/>
                  </a:lnTo>
                  <a:lnTo>
                    <a:pt x="224" y="1310"/>
                  </a:lnTo>
                  <a:lnTo>
                    <a:pt x="256" y="1304"/>
                  </a:lnTo>
                  <a:lnTo>
                    <a:pt x="288" y="1302"/>
                  </a:lnTo>
                  <a:lnTo>
                    <a:pt x="288" y="1302"/>
                  </a:lnTo>
                  <a:lnTo>
                    <a:pt x="316" y="1304"/>
                  </a:lnTo>
                  <a:lnTo>
                    <a:pt x="346" y="1308"/>
                  </a:lnTo>
                  <a:lnTo>
                    <a:pt x="372" y="1314"/>
                  </a:lnTo>
                  <a:lnTo>
                    <a:pt x="400" y="1324"/>
                  </a:lnTo>
                  <a:lnTo>
                    <a:pt x="424" y="1336"/>
                  </a:lnTo>
                  <a:lnTo>
                    <a:pt x="448" y="1352"/>
                  </a:lnTo>
                  <a:lnTo>
                    <a:pt x="470" y="1368"/>
                  </a:lnTo>
                  <a:lnTo>
                    <a:pt x="490" y="1386"/>
                  </a:lnTo>
                  <a:lnTo>
                    <a:pt x="510" y="1406"/>
                  </a:lnTo>
                  <a:lnTo>
                    <a:pt x="526" y="1430"/>
                  </a:lnTo>
                  <a:lnTo>
                    <a:pt x="540" y="1452"/>
                  </a:lnTo>
                  <a:lnTo>
                    <a:pt x="552" y="1478"/>
                  </a:lnTo>
                  <a:lnTo>
                    <a:pt x="562" y="1504"/>
                  </a:lnTo>
                  <a:lnTo>
                    <a:pt x="570" y="1532"/>
                  </a:lnTo>
                  <a:lnTo>
                    <a:pt x="574" y="1560"/>
                  </a:lnTo>
                  <a:lnTo>
                    <a:pt x="576" y="1590"/>
                  </a:lnTo>
                  <a:lnTo>
                    <a:pt x="576" y="1590"/>
                  </a:lnTo>
                  <a:lnTo>
                    <a:pt x="574" y="1620"/>
                  </a:lnTo>
                  <a:lnTo>
                    <a:pt x="570" y="1648"/>
                  </a:lnTo>
                  <a:lnTo>
                    <a:pt x="562" y="1676"/>
                  </a:lnTo>
                  <a:lnTo>
                    <a:pt x="552" y="1702"/>
                  </a:lnTo>
                  <a:lnTo>
                    <a:pt x="540" y="1728"/>
                  </a:lnTo>
                  <a:lnTo>
                    <a:pt x="526" y="1752"/>
                  </a:lnTo>
                  <a:lnTo>
                    <a:pt x="510" y="1774"/>
                  </a:lnTo>
                  <a:lnTo>
                    <a:pt x="490" y="1794"/>
                  </a:lnTo>
                  <a:lnTo>
                    <a:pt x="470" y="1812"/>
                  </a:lnTo>
                  <a:lnTo>
                    <a:pt x="448" y="1830"/>
                  </a:lnTo>
                  <a:lnTo>
                    <a:pt x="424" y="1844"/>
                  </a:lnTo>
                  <a:lnTo>
                    <a:pt x="400" y="1856"/>
                  </a:lnTo>
                  <a:lnTo>
                    <a:pt x="372" y="1866"/>
                  </a:lnTo>
                  <a:lnTo>
                    <a:pt x="346" y="1872"/>
                  </a:lnTo>
                  <a:lnTo>
                    <a:pt x="316" y="1878"/>
                  </a:lnTo>
                  <a:lnTo>
                    <a:pt x="288" y="1878"/>
                  </a:lnTo>
                  <a:lnTo>
                    <a:pt x="288" y="1878"/>
                  </a:lnTo>
                  <a:lnTo>
                    <a:pt x="256" y="1876"/>
                  </a:lnTo>
                  <a:lnTo>
                    <a:pt x="224" y="1872"/>
                  </a:lnTo>
                  <a:lnTo>
                    <a:pt x="192" y="1862"/>
                  </a:lnTo>
                  <a:lnTo>
                    <a:pt x="162" y="1850"/>
                  </a:lnTo>
                  <a:lnTo>
                    <a:pt x="160" y="1848"/>
                  </a:lnTo>
                  <a:lnTo>
                    <a:pt x="160" y="1848"/>
                  </a:lnTo>
                  <a:lnTo>
                    <a:pt x="130" y="1834"/>
                  </a:lnTo>
                  <a:lnTo>
                    <a:pt x="98" y="1820"/>
                  </a:lnTo>
                  <a:lnTo>
                    <a:pt x="70" y="1810"/>
                  </a:lnTo>
                  <a:lnTo>
                    <a:pt x="60" y="1808"/>
                  </a:lnTo>
                  <a:lnTo>
                    <a:pt x="50" y="1806"/>
                  </a:lnTo>
                  <a:lnTo>
                    <a:pt x="50" y="1806"/>
                  </a:lnTo>
                  <a:lnTo>
                    <a:pt x="42" y="1806"/>
                  </a:lnTo>
                  <a:lnTo>
                    <a:pt x="34" y="1808"/>
                  </a:lnTo>
                  <a:lnTo>
                    <a:pt x="26" y="1812"/>
                  </a:lnTo>
                  <a:lnTo>
                    <a:pt x="18" y="1816"/>
                  </a:lnTo>
                  <a:lnTo>
                    <a:pt x="10" y="1824"/>
                  </a:lnTo>
                  <a:lnTo>
                    <a:pt x="6" y="1834"/>
                  </a:lnTo>
                  <a:lnTo>
                    <a:pt x="2" y="1848"/>
                  </a:lnTo>
                  <a:lnTo>
                    <a:pt x="0" y="1866"/>
                  </a:lnTo>
                  <a:lnTo>
                    <a:pt x="0" y="2584"/>
                  </a:lnTo>
                  <a:lnTo>
                    <a:pt x="738" y="2584"/>
                  </a:lnTo>
                  <a:lnTo>
                    <a:pt x="738" y="2584"/>
                  </a:lnTo>
                  <a:lnTo>
                    <a:pt x="756" y="2582"/>
                  </a:lnTo>
                  <a:lnTo>
                    <a:pt x="770" y="2578"/>
                  </a:lnTo>
                  <a:lnTo>
                    <a:pt x="780" y="2574"/>
                  </a:lnTo>
                  <a:lnTo>
                    <a:pt x="788" y="2566"/>
                  </a:lnTo>
                  <a:lnTo>
                    <a:pt x="792" y="2558"/>
                  </a:lnTo>
                  <a:lnTo>
                    <a:pt x="796" y="2550"/>
                  </a:lnTo>
                  <a:lnTo>
                    <a:pt x="798" y="2542"/>
                  </a:lnTo>
                  <a:lnTo>
                    <a:pt x="798" y="2534"/>
                  </a:lnTo>
                  <a:lnTo>
                    <a:pt x="798" y="2534"/>
                  </a:lnTo>
                  <a:lnTo>
                    <a:pt x="796" y="2524"/>
                  </a:lnTo>
                  <a:lnTo>
                    <a:pt x="794" y="2514"/>
                  </a:lnTo>
                  <a:lnTo>
                    <a:pt x="784" y="2486"/>
                  </a:lnTo>
                  <a:lnTo>
                    <a:pt x="770" y="2454"/>
                  </a:lnTo>
                  <a:lnTo>
                    <a:pt x="756" y="2424"/>
                  </a:lnTo>
                  <a:lnTo>
                    <a:pt x="754" y="2422"/>
                  </a:lnTo>
                  <a:lnTo>
                    <a:pt x="754" y="2422"/>
                  </a:lnTo>
                  <a:lnTo>
                    <a:pt x="742" y="2392"/>
                  </a:lnTo>
                  <a:lnTo>
                    <a:pt x="732" y="2360"/>
                  </a:lnTo>
                  <a:lnTo>
                    <a:pt x="728" y="2328"/>
                  </a:lnTo>
                  <a:lnTo>
                    <a:pt x="726" y="2296"/>
                  </a:lnTo>
                  <a:lnTo>
                    <a:pt x="726" y="2296"/>
                  </a:lnTo>
                  <a:lnTo>
                    <a:pt x="728" y="2268"/>
                  </a:lnTo>
                  <a:lnTo>
                    <a:pt x="732" y="2238"/>
                  </a:lnTo>
                  <a:lnTo>
                    <a:pt x="738" y="2212"/>
                  </a:lnTo>
                  <a:lnTo>
                    <a:pt x="748" y="2184"/>
                  </a:lnTo>
                  <a:lnTo>
                    <a:pt x="760" y="2160"/>
                  </a:lnTo>
                  <a:lnTo>
                    <a:pt x="776" y="2136"/>
                  </a:lnTo>
                  <a:lnTo>
                    <a:pt x="792" y="2114"/>
                  </a:lnTo>
                  <a:lnTo>
                    <a:pt x="810" y="2094"/>
                  </a:lnTo>
                  <a:lnTo>
                    <a:pt x="830" y="2074"/>
                  </a:lnTo>
                  <a:lnTo>
                    <a:pt x="854" y="2058"/>
                  </a:lnTo>
                  <a:lnTo>
                    <a:pt x="876" y="2044"/>
                  </a:lnTo>
                  <a:lnTo>
                    <a:pt x="902" y="2032"/>
                  </a:lnTo>
                  <a:lnTo>
                    <a:pt x="928" y="2022"/>
                  </a:lnTo>
                  <a:lnTo>
                    <a:pt x="956" y="2014"/>
                  </a:lnTo>
                  <a:lnTo>
                    <a:pt x="984" y="2010"/>
                  </a:lnTo>
                  <a:lnTo>
                    <a:pt x="1014" y="2008"/>
                  </a:lnTo>
                  <a:lnTo>
                    <a:pt x="1014" y="2008"/>
                  </a:lnTo>
                  <a:lnTo>
                    <a:pt x="1044" y="2010"/>
                  </a:lnTo>
                  <a:lnTo>
                    <a:pt x="1072" y="2014"/>
                  </a:lnTo>
                  <a:lnTo>
                    <a:pt x="1100" y="2022"/>
                  </a:lnTo>
                  <a:lnTo>
                    <a:pt x="1126" y="2032"/>
                  </a:lnTo>
                  <a:lnTo>
                    <a:pt x="1152" y="2044"/>
                  </a:lnTo>
                  <a:lnTo>
                    <a:pt x="1176" y="2058"/>
                  </a:lnTo>
                  <a:lnTo>
                    <a:pt x="1198" y="2074"/>
                  </a:lnTo>
                  <a:lnTo>
                    <a:pt x="1218" y="2094"/>
                  </a:lnTo>
                  <a:lnTo>
                    <a:pt x="1236" y="2114"/>
                  </a:lnTo>
                  <a:lnTo>
                    <a:pt x="1254" y="2136"/>
                  </a:lnTo>
                  <a:lnTo>
                    <a:pt x="1268" y="2160"/>
                  </a:lnTo>
                  <a:lnTo>
                    <a:pt x="1280" y="2184"/>
                  </a:lnTo>
                  <a:lnTo>
                    <a:pt x="1290" y="2212"/>
                  </a:lnTo>
                  <a:lnTo>
                    <a:pt x="1296" y="2238"/>
                  </a:lnTo>
                  <a:lnTo>
                    <a:pt x="1300" y="2268"/>
                  </a:lnTo>
                  <a:lnTo>
                    <a:pt x="1302" y="2296"/>
                  </a:lnTo>
                  <a:lnTo>
                    <a:pt x="1302" y="2296"/>
                  </a:lnTo>
                  <a:lnTo>
                    <a:pt x="1300" y="2328"/>
                  </a:lnTo>
                  <a:lnTo>
                    <a:pt x="1296" y="2360"/>
                  </a:lnTo>
                  <a:lnTo>
                    <a:pt x="1286" y="2392"/>
                  </a:lnTo>
                  <a:lnTo>
                    <a:pt x="1274" y="2422"/>
                  </a:lnTo>
                  <a:lnTo>
                    <a:pt x="1272" y="2424"/>
                  </a:lnTo>
                  <a:lnTo>
                    <a:pt x="1272" y="2424"/>
                  </a:lnTo>
                  <a:lnTo>
                    <a:pt x="1258" y="2454"/>
                  </a:lnTo>
                  <a:lnTo>
                    <a:pt x="1244" y="2486"/>
                  </a:lnTo>
                  <a:lnTo>
                    <a:pt x="1234" y="2514"/>
                  </a:lnTo>
                  <a:lnTo>
                    <a:pt x="1232" y="2524"/>
                  </a:lnTo>
                  <a:lnTo>
                    <a:pt x="1230" y="2534"/>
                  </a:lnTo>
                  <a:lnTo>
                    <a:pt x="1230" y="2534"/>
                  </a:lnTo>
                  <a:lnTo>
                    <a:pt x="1230" y="2542"/>
                  </a:lnTo>
                  <a:lnTo>
                    <a:pt x="1232" y="2550"/>
                  </a:lnTo>
                  <a:lnTo>
                    <a:pt x="1236" y="2558"/>
                  </a:lnTo>
                  <a:lnTo>
                    <a:pt x="1240" y="2566"/>
                  </a:lnTo>
                  <a:lnTo>
                    <a:pt x="1248" y="2574"/>
                  </a:lnTo>
                  <a:lnTo>
                    <a:pt x="1258" y="2578"/>
                  </a:lnTo>
                  <a:lnTo>
                    <a:pt x="1272" y="2582"/>
                  </a:lnTo>
                  <a:lnTo>
                    <a:pt x="1290" y="2584"/>
                  </a:lnTo>
                  <a:lnTo>
                    <a:pt x="2008" y="2584"/>
                  </a:lnTo>
                  <a:lnTo>
                    <a:pt x="2008" y="1866"/>
                  </a:lnTo>
                  <a:lnTo>
                    <a:pt x="2008" y="1866"/>
                  </a:lnTo>
                  <a:lnTo>
                    <a:pt x="2010" y="1846"/>
                  </a:lnTo>
                  <a:lnTo>
                    <a:pt x="2012" y="1828"/>
                  </a:lnTo>
                  <a:lnTo>
                    <a:pt x="2016" y="1812"/>
                  </a:lnTo>
                  <a:lnTo>
                    <a:pt x="2022" y="1796"/>
                  </a:lnTo>
                  <a:lnTo>
                    <a:pt x="2028" y="1780"/>
                  </a:lnTo>
                  <a:lnTo>
                    <a:pt x="2036" y="1768"/>
                  </a:lnTo>
                  <a:lnTo>
                    <a:pt x="2046" y="1756"/>
                  </a:lnTo>
                  <a:lnTo>
                    <a:pt x="2056" y="1744"/>
                  </a:lnTo>
                  <a:lnTo>
                    <a:pt x="2068" y="1736"/>
                  </a:lnTo>
                  <a:lnTo>
                    <a:pt x="2080" y="1726"/>
                  </a:lnTo>
                  <a:lnTo>
                    <a:pt x="2092" y="1720"/>
                  </a:lnTo>
                  <a:lnTo>
                    <a:pt x="2106" y="1714"/>
                  </a:lnTo>
                  <a:lnTo>
                    <a:pt x="2120" y="1710"/>
                  </a:lnTo>
                  <a:lnTo>
                    <a:pt x="2134" y="1706"/>
                  </a:lnTo>
                  <a:lnTo>
                    <a:pt x="2148" y="1704"/>
                  </a:lnTo>
                  <a:lnTo>
                    <a:pt x="2162" y="1704"/>
                  </a:lnTo>
                  <a:lnTo>
                    <a:pt x="2162" y="1704"/>
                  </a:lnTo>
                  <a:lnTo>
                    <a:pt x="2184" y="1706"/>
                  </a:lnTo>
                  <a:lnTo>
                    <a:pt x="2206" y="1710"/>
                  </a:lnTo>
                  <a:lnTo>
                    <a:pt x="2228" y="1718"/>
                  </a:lnTo>
                  <a:lnTo>
                    <a:pt x="2252" y="1726"/>
                  </a:lnTo>
                  <a:lnTo>
                    <a:pt x="2292" y="1744"/>
                  </a:lnTo>
                  <a:lnTo>
                    <a:pt x="2320" y="1758"/>
                  </a:lnTo>
                  <a:lnTo>
                    <a:pt x="2320" y="1758"/>
                  </a:lnTo>
                  <a:lnTo>
                    <a:pt x="2340" y="1766"/>
                  </a:lnTo>
                  <a:lnTo>
                    <a:pt x="2358" y="1772"/>
                  </a:lnTo>
                  <a:lnTo>
                    <a:pt x="2378" y="1774"/>
                  </a:lnTo>
                  <a:lnTo>
                    <a:pt x="2398" y="1776"/>
                  </a:lnTo>
                  <a:lnTo>
                    <a:pt x="2398" y="1776"/>
                  </a:lnTo>
                  <a:lnTo>
                    <a:pt x="2418" y="1774"/>
                  </a:lnTo>
                  <a:lnTo>
                    <a:pt x="2436" y="1772"/>
                  </a:lnTo>
                  <a:lnTo>
                    <a:pt x="2454" y="1768"/>
                  </a:lnTo>
                  <a:lnTo>
                    <a:pt x="2470" y="1760"/>
                  </a:lnTo>
                  <a:lnTo>
                    <a:pt x="2486" y="1754"/>
                  </a:lnTo>
                  <a:lnTo>
                    <a:pt x="2502" y="1744"/>
                  </a:lnTo>
                  <a:lnTo>
                    <a:pt x="2516" y="1734"/>
                  </a:lnTo>
                  <a:lnTo>
                    <a:pt x="2530" y="1722"/>
                  </a:lnTo>
                  <a:lnTo>
                    <a:pt x="2542" y="1708"/>
                  </a:lnTo>
                  <a:lnTo>
                    <a:pt x="2552" y="1694"/>
                  </a:lnTo>
                  <a:lnTo>
                    <a:pt x="2562" y="1678"/>
                  </a:lnTo>
                  <a:lnTo>
                    <a:pt x="2570" y="1662"/>
                  </a:lnTo>
                  <a:lnTo>
                    <a:pt x="2576" y="1646"/>
                  </a:lnTo>
                  <a:lnTo>
                    <a:pt x="2580" y="1628"/>
                  </a:lnTo>
                  <a:lnTo>
                    <a:pt x="2582" y="1610"/>
                  </a:lnTo>
                  <a:lnTo>
                    <a:pt x="2584" y="1590"/>
                  </a:lnTo>
                  <a:lnTo>
                    <a:pt x="2584" y="1590"/>
                  </a:lnTo>
                  <a:lnTo>
                    <a:pt x="2582" y="1572"/>
                  </a:lnTo>
                  <a:lnTo>
                    <a:pt x="2580" y="1554"/>
                  </a:lnTo>
                  <a:lnTo>
                    <a:pt x="2576" y="1536"/>
                  </a:lnTo>
                  <a:lnTo>
                    <a:pt x="2570" y="1518"/>
                  </a:lnTo>
                  <a:lnTo>
                    <a:pt x="2562" y="1502"/>
                  </a:lnTo>
                  <a:lnTo>
                    <a:pt x="2552" y="1488"/>
                  </a:lnTo>
                  <a:lnTo>
                    <a:pt x="2542" y="1472"/>
                  </a:lnTo>
                  <a:lnTo>
                    <a:pt x="2530" y="1460"/>
                  </a:lnTo>
                  <a:lnTo>
                    <a:pt x="2516" y="1448"/>
                  </a:lnTo>
                  <a:lnTo>
                    <a:pt x="2502" y="1438"/>
                  </a:lnTo>
                  <a:lnTo>
                    <a:pt x="2486" y="1428"/>
                  </a:lnTo>
                  <a:lnTo>
                    <a:pt x="2470" y="1420"/>
                  </a:lnTo>
                  <a:lnTo>
                    <a:pt x="2454" y="1414"/>
                  </a:lnTo>
                  <a:lnTo>
                    <a:pt x="2436" y="1410"/>
                  </a:lnTo>
                  <a:lnTo>
                    <a:pt x="2418" y="1406"/>
                  </a:lnTo>
                  <a:lnTo>
                    <a:pt x="2398" y="1406"/>
                  </a:lnTo>
                  <a:lnTo>
                    <a:pt x="2398" y="1406"/>
                  </a:lnTo>
                  <a:close/>
                </a:path>
              </a:pathLst>
            </a:custGeom>
            <a:solidFill>
              <a:schemeClr val="accent1"/>
            </a:solidFill>
            <a:ln w="19050">
              <a:solidFill>
                <a:schemeClr val="accent1">
                  <a:lumMod val="20000"/>
                  <a:lumOff val="80000"/>
                </a:schemeClr>
              </a:solidFill>
            </a:ln>
          </p:spPr>
          <p:txBody>
            <a:bodyPr vert="horz" wrap="square" lIns="91440" tIns="45720" rIns="91440" bIns="45720" numCol="1" anchor="t" anchorCtr="0" compatLnSpc="1"/>
            <a:lstStyle/>
            <a:p>
              <a:endParaRPr lang="zh-CN" altLang="en-US"/>
            </a:p>
          </p:txBody>
        </p:sp>
        <p:grpSp>
          <p:nvGrpSpPr>
            <p:cNvPr id="110" name="组合 109"/>
            <p:cNvGrpSpPr/>
            <p:nvPr/>
          </p:nvGrpSpPr>
          <p:grpSpPr>
            <a:xfrm>
              <a:off x="4425000" y="1980933"/>
              <a:ext cx="294002" cy="293454"/>
              <a:chOff x="4064000" y="6135688"/>
              <a:chExt cx="852488" cy="850900"/>
            </a:xfrm>
            <a:noFill/>
          </p:grpSpPr>
          <p:sp>
            <p:nvSpPr>
              <p:cNvPr id="111" name="Freeform 11"/>
              <p:cNvSpPr/>
              <p:nvPr/>
            </p:nvSpPr>
            <p:spPr bwMode="auto">
              <a:xfrm>
                <a:off x="4064000" y="6135688"/>
                <a:ext cx="852488" cy="850900"/>
              </a:xfrm>
              <a:custGeom>
                <a:avLst/>
                <a:gdLst>
                  <a:gd name="T0" fmla="*/ 529 w 537"/>
                  <a:gd name="T1" fmla="*/ 80 h 536"/>
                  <a:gd name="T2" fmla="*/ 456 w 537"/>
                  <a:gd name="T3" fmla="*/ 7 h 536"/>
                  <a:gd name="T4" fmla="*/ 456 w 537"/>
                  <a:gd name="T5" fmla="*/ 7 h 536"/>
                  <a:gd name="T6" fmla="*/ 452 w 537"/>
                  <a:gd name="T7" fmla="*/ 3 h 536"/>
                  <a:gd name="T8" fmla="*/ 447 w 537"/>
                  <a:gd name="T9" fmla="*/ 1 h 536"/>
                  <a:gd name="T10" fmla="*/ 442 w 537"/>
                  <a:gd name="T11" fmla="*/ 0 h 536"/>
                  <a:gd name="T12" fmla="*/ 437 w 537"/>
                  <a:gd name="T13" fmla="*/ 0 h 536"/>
                  <a:gd name="T14" fmla="*/ 432 w 537"/>
                  <a:gd name="T15" fmla="*/ 0 h 536"/>
                  <a:gd name="T16" fmla="*/ 427 w 537"/>
                  <a:gd name="T17" fmla="*/ 2 h 536"/>
                  <a:gd name="T18" fmla="*/ 422 w 537"/>
                  <a:gd name="T19" fmla="*/ 5 h 536"/>
                  <a:gd name="T20" fmla="*/ 417 w 537"/>
                  <a:gd name="T21" fmla="*/ 8 h 536"/>
                  <a:gd name="T22" fmla="*/ 367 w 537"/>
                  <a:gd name="T23" fmla="*/ 59 h 536"/>
                  <a:gd name="T24" fmla="*/ 43 w 537"/>
                  <a:gd name="T25" fmla="*/ 383 h 536"/>
                  <a:gd name="T26" fmla="*/ 0 w 537"/>
                  <a:gd name="T27" fmla="*/ 536 h 536"/>
                  <a:gd name="T28" fmla="*/ 153 w 537"/>
                  <a:gd name="T29" fmla="*/ 494 h 536"/>
                  <a:gd name="T30" fmla="*/ 478 w 537"/>
                  <a:gd name="T31" fmla="*/ 169 h 536"/>
                  <a:gd name="T32" fmla="*/ 528 w 537"/>
                  <a:gd name="T33" fmla="*/ 119 h 536"/>
                  <a:gd name="T34" fmla="*/ 528 w 537"/>
                  <a:gd name="T35" fmla="*/ 119 h 536"/>
                  <a:gd name="T36" fmla="*/ 531 w 537"/>
                  <a:gd name="T37" fmla="*/ 115 h 536"/>
                  <a:gd name="T38" fmla="*/ 534 w 537"/>
                  <a:gd name="T39" fmla="*/ 110 h 536"/>
                  <a:gd name="T40" fmla="*/ 536 w 537"/>
                  <a:gd name="T41" fmla="*/ 105 h 536"/>
                  <a:gd name="T42" fmla="*/ 537 w 537"/>
                  <a:gd name="T43" fmla="*/ 99 h 536"/>
                  <a:gd name="T44" fmla="*/ 536 w 537"/>
                  <a:gd name="T45" fmla="*/ 94 h 536"/>
                  <a:gd name="T46" fmla="*/ 535 w 537"/>
                  <a:gd name="T47" fmla="*/ 89 h 536"/>
                  <a:gd name="T48" fmla="*/ 533 w 537"/>
                  <a:gd name="T49" fmla="*/ 85 h 536"/>
                  <a:gd name="T50" fmla="*/ 529 w 537"/>
                  <a:gd name="T51" fmla="*/ 80 h 536"/>
                  <a:gd name="T52" fmla="*/ 529 w 537"/>
                  <a:gd name="T53" fmla="*/ 8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7" h="536">
                    <a:moveTo>
                      <a:pt x="529" y="80"/>
                    </a:moveTo>
                    <a:lnTo>
                      <a:pt x="456" y="7"/>
                    </a:lnTo>
                    <a:lnTo>
                      <a:pt x="456" y="7"/>
                    </a:lnTo>
                    <a:lnTo>
                      <a:pt x="452" y="3"/>
                    </a:lnTo>
                    <a:lnTo>
                      <a:pt x="447" y="1"/>
                    </a:lnTo>
                    <a:lnTo>
                      <a:pt x="442" y="0"/>
                    </a:lnTo>
                    <a:lnTo>
                      <a:pt x="437" y="0"/>
                    </a:lnTo>
                    <a:lnTo>
                      <a:pt x="432" y="0"/>
                    </a:lnTo>
                    <a:lnTo>
                      <a:pt x="427" y="2"/>
                    </a:lnTo>
                    <a:lnTo>
                      <a:pt x="422" y="5"/>
                    </a:lnTo>
                    <a:lnTo>
                      <a:pt x="417" y="8"/>
                    </a:lnTo>
                    <a:lnTo>
                      <a:pt x="367" y="59"/>
                    </a:lnTo>
                    <a:lnTo>
                      <a:pt x="43" y="383"/>
                    </a:lnTo>
                    <a:lnTo>
                      <a:pt x="0" y="536"/>
                    </a:lnTo>
                    <a:lnTo>
                      <a:pt x="153" y="494"/>
                    </a:lnTo>
                    <a:lnTo>
                      <a:pt x="478" y="169"/>
                    </a:lnTo>
                    <a:lnTo>
                      <a:pt x="528" y="119"/>
                    </a:lnTo>
                    <a:lnTo>
                      <a:pt x="528" y="119"/>
                    </a:lnTo>
                    <a:lnTo>
                      <a:pt x="531" y="115"/>
                    </a:lnTo>
                    <a:lnTo>
                      <a:pt x="534" y="110"/>
                    </a:lnTo>
                    <a:lnTo>
                      <a:pt x="536" y="105"/>
                    </a:lnTo>
                    <a:lnTo>
                      <a:pt x="537" y="99"/>
                    </a:lnTo>
                    <a:lnTo>
                      <a:pt x="536" y="94"/>
                    </a:lnTo>
                    <a:lnTo>
                      <a:pt x="535" y="89"/>
                    </a:lnTo>
                    <a:lnTo>
                      <a:pt x="533" y="85"/>
                    </a:lnTo>
                    <a:lnTo>
                      <a:pt x="529" y="80"/>
                    </a:lnTo>
                    <a:lnTo>
                      <a:pt x="529" y="80"/>
                    </a:lnTo>
                    <a:close/>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12" name="Line 12"/>
              <p:cNvSpPr>
                <a:spLocks noChangeShapeType="1"/>
              </p:cNvSpPr>
              <p:nvPr/>
            </p:nvSpPr>
            <p:spPr bwMode="auto">
              <a:xfrm>
                <a:off x="4646613" y="6229350"/>
                <a:ext cx="176213" cy="174625"/>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13" name="Line 13"/>
              <p:cNvSpPr>
                <a:spLocks noChangeShapeType="1"/>
              </p:cNvSpPr>
              <p:nvPr/>
            </p:nvSpPr>
            <p:spPr bwMode="auto">
              <a:xfrm flipH="1">
                <a:off x="4210050" y="6272213"/>
                <a:ext cx="479425" cy="481013"/>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14" name="Line 14"/>
              <p:cNvSpPr>
                <a:spLocks noChangeShapeType="1"/>
              </p:cNvSpPr>
              <p:nvPr/>
            </p:nvSpPr>
            <p:spPr bwMode="auto">
              <a:xfrm flipH="1">
                <a:off x="4297363" y="6361113"/>
                <a:ext cx="481013" cy="479425"/>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15" name="Freeform 15"/>
              <p:cNvSpPr/>
              <p:nvPr/>
            </p:nvSpPr>
            <p:spPr bwMode="auto">
              <a:xfrm>
                <a:off x="4132263" y="6743700"/>
                <a:ext cx="174625" cy="176213"/>
              </a:xfrm>
              <a:custGeom>
                <a:avLst/>
                <a:gdLst>
                  <a:gd name="T0" fmla="*/ 0 w 110"/>
                  <a:gd name="T1" fmla="*/ 0 h 111"/>
                  <a:gd name="T2" fmla="*/ 49 w 110"/>
                  <a:gd name="T3" fmla="*/ 6 h 111"/>
                  <a:gd name="T4" fmla="*/ 55 w 110"/>
                  <a:gd name="T5" fmla="*/ 55 h 111"/>
                  <a:gd name="T6" fmla="*/ 104 w 110"/>
                  <a:gd name="T7" fmla="*/ 61 h 111"/>
                  <a:gd name="T8" fmla="*/ 110 w 110"/>
                  <a:gd name="T9" fmla="*/ 111 h 111"/>
                </a:gdLst>
                <a:ahLst/>
                <a:cxnLst>
                  <a:cxn ang="0">
                    <a:pos x="T0" y="T1"/>
                  </a:cxn>
                  <a:cxn ang="0">
                    <a:pos x="T2" y="T3"/>
                  </a:cxn>
                  <a:cxn ang="0">
                    <a:pos x="T4" y="T5"/>
                  </a:cxn>
                  <a:cxn ang="0">
                    <a:pos x="T6" y="T7"/>
                  </a:cxn>
                  <a:cxn ang="0">
                    <a:pos x="T8" y="T9"/>
                  </a:cxn>
                </a:cxnLst>
                <a:rect l="0" t="0" r="r" b="b"/>
                <a:pathLst>
                  <a:path w="110" h="111">
                    <a:moveTo>
                      <a:pt x="0" y="0"/>
                    </a:moveTo>
                    <a:lnTo>
                      <a:pt x="49" y="6"/>
                    </a:lnTo>
                    <a:lnTo>
                      <a:pt x="55" y="55"/>
                    </a:lnTo>
                    <a:lnTo>
                      <a:pt x="104" y="61"/>
                    </a:lnTo>
                    <a:lnTo>
                      <a:pt x="110" y="111"/>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16" name="Line 16"/>
              <p:cNvSpPr>
                <a:spLocks noChangeShapeType="1"/>
              </p:cNvSpPr>
              <p:nvPr/>
            </p:nvSpPr>
            <p:spPr bwMode="auto">
              <a:xfrm flipV="1">
                <a:off x="4149725" y="6269038"/>
                <a:ext cx="117475" cy="119063"/>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17" name="Line 17"/>
              <p:cNvSpPr>
                <a:spLocks noChangeShapeType="1"/>
              </p:cNvSpPr>
              <p:nvPr/>
            </p:nvSpPr>
            <p:spPr bwMode="auto">
              <a:xfrm flipV="1">
                <a:off x="4214813" y="6370638"/>
                <a:ext cx="82550" cy="82550"/>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18" name="Line 18"/>
              <p:cNvSpPr>
                <a:spLocks noChangeShapeType="1"/>
              </p:cNvSpPr>
              <p:nvPr/>
            </p:nvSpPr>
            <p:spPr bwMode="auto">
              <a:xfrm flipV="1">
                <a:off x="4662488" y="6783388"/>
                <a:ext cx="119063" cy="119063"/>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19" name="Line 19"/>
              <p:cNvSpPr>
                <a:spLocks noChangeShapeType="1"/>
              </p:cNvSpPr>
              <p:nvPr/>
            </p:nvSpPr>
            <p:spPr bwMode="auto">
              <a:xfrm flipV="1">
                <a:off x="4597400" y="6753225"/>
                <a:ext cx="82550" cy="82550"/>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20" name="Freeform 20"/>
              <p:cNvSpPr/>
              <p:nvPr/>
            </p:nvSpPr>
            <p:spPr bwMode="auto">
              <a:xfrm>
                <a:off x="4084638" y="6157913"/>
                <a:ext cx="369888" cy="368300"/>
              </a:xfrm>
              <a:custGeom>
                <a:avLst/>
                <a:gdLst>
                  <a:gd name="T0" fmla="*/ 233 w 233"/>
                  <a:gd name="T1" fmla="*/ 128 h 232"/>
                  <a:gd name="T2" fmla="*/ 111 w 233"/>
                  <a:gd name="T3" fmla="*/ 7 h 232"/>
                  <a:gd name="T4" fmla="*/ 111 w 233"/>
                  <a:gd name="T5" fmla="*/ 7 h 232"/>
                  <a:gd name="T6" fmla="*/ 107 w 233"/>
                  <a:gd name="T7" fmla="*/ 4 h 232"/>
                  <a:gd name="T8" fmla="*/ 103 w 233"/>
                  <a:gd name="T9" fmla="*/ 2 h 232"/>
                  <a:gd name="T10" fmla="*/ 98 w 233"/>
                  <a:gd name="T11" fmla="*/ 0 h 232"/>
                  <a:gd name="T12" fmla="*/ 94 w 233"/>
                  <a:gd name="T13" fmla="*/ 0 h 232"/>
                  <a:gd name="T14" fmla="*/ 89 w 233"/>
                  <a:gd name="T15" fmla="*/ 0 h 232"/>
                  <a:gd name="T16" fmla="*/ 84 w 233"/>
                  <a:gd name="T17" fmla="*/ 2 h 232"/>
                  <a:gd name="T18" fmla="*/ 80 w 233"/>
                  <a:gd name="T19" fmla="*/ 4 h 232"/>
                  <a:gd name="T20" fmla="*/ 76 w 233"/>
                  <a:gd name="T21" fmla="*/ 7 h 232"/>
                  <a:gd name="T22" fmla="*/ 7 w 233"/>
                  <a:gd name="T23" fmla="*/ 77 h 232"/>
                  <a:gd name="T24" fmla="*/ 7 w 233"/>
                  <a:gd name="T25" fmla="*/ 77 h 232"/>
                  <a:gd name="T26" fmla="*/ 4 w 233"/>
                  <a:gd name="T27" fmla="*/ 80 h 232"/>
                  <a:gd name="T28" fmla="*/ 2 w 233"/>
                  <a:gd name="T29" fmla="*/ 85 h 232"/>
                  <a:gd name="T30" fmla="*/ 0 w 233"/>
                  <a:gd name="T31" fmla="*/ 89 h 232"/>
                  <a:gd name="T32" fmla="*/ 0 w 233"/>
                  <a:gd name="T33" fmla="*/ 94 h 232"/>
                  <a:gd name="T34" fmla="*/ 0 w 233"/>
                  <a:gd name="T35" fmla="*/ 99 h 232"/>
                  <a:gd name="T36" fmla="*/ 2 w 233"/>
                  <a:gd name="T37" fmla="*/ 103 h 232"/>
                  <a:gd name="T38" fmla="*/ 4 w 233"/>
                  <a:gd name="T39" fmla="*/ 107 h 232"/>
                  <a:gd name="T40" fmla="*/ 7 w 233"/>
                  <a:gd name="T41" fmla="*/ 111 h 232"/>
                  <a:gd name="T42" fmla="*/ 128 w 233"/>
                  <a:gd name="T4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3" h="232">
                    <a:moveTo>
                      <a:pt x="233" y="128"/>
                    </a:moveTo>
                    <a:lnTo>
                      <a:pt x="111" y="7"/>
                    </a:lnTo>
                    <a:lnTo>
                      <a:pt x="111" y="7"/>
                    </a:lnTo>
                    <a:lnTo>
                      <a:pt x="107" y="4"/>
                    </a:lnTo>
                    <a:lnTo>
                      <a:pt x="103" y="2"/>
                    </a:lnTo>
                    <a:lnTo>
                      <a:pt x="98" y="0"/>
                    </a:lnTo>
                    <a:lnTo>
                      <a:pt x="94" y="0"/>
                    </a:lnTo>
                    <a:lnTo>
                      <a:pt x="89" y="0"/>
                    </a:lnTo>
                    <a:lnTo>
                      <a:pt x="84" y="2"/>
                    </a:lnTo>
                    <a:lnTo>
                      <a:pt x="80" y="4"/>
                    </a:lnTo>
                    <a:lnTo>
                      <a:pt x="76" y="7"/>
                    </a:lnTo>
                    <a:lnTo>
                      <a:pt x="7" y="77"/>
                    </a:lnTo>
                    <a:lnTo>
                      <a:pt x="7" y="77"/>
                    </a:lnTo>
                    <a:lnTo>
                      <a:pt x="4" y="80"/>
                    </a:lnTo>
                    <a:lnTo>
                      <a:pt x="2" y="85"/>
                    </a:lnTo>
                    <a:lnTo>
                      <a:pt x="0" y="89"/>
                    </a:lnTo>
                    <a:lnTo>
                      <a:pt x="0" y="94"/>
                    </a:lnTo>
                    <a:lnTo>
                      <a:pt x="0" y="99"/>
                    </a:lnTo>
                    <a:lnTo>
                      <a:pt x="2" y="103"/>
                    </a:lnTo>
                    <a:lnTo>
                      <a:pt x="4" y="107"/>
                    </a:lnTo>
                    <a:lnTo>
                      <a:pt x="7" y="111"/>
                    </a:lnTo>
                    <a:lnTo>
                      <a:pt x="128" y="232"/>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21" name="Freeform 21"/>
              <p:cNvSpPr/>
              <p:nvPr/>
            </p:nvSpPr>
            <p:spPr bwMode="auto">
              <a:xfrm>
                <a:off x="4524375" y="6596063"/>
                <a:ext cx="368300" cy="369888"/>
              </a:xfrm>
              <a:custGeom>
                <a:avLst/>
                <a:gdLst>
                  <a:gd name="T0" fmla="*/ 0 w 232"/>
                  <a:gd name="T1" fmla="*/ 106 h 233"/>
                  <a:gd name="T2" fmla="*/ 121 w 232"/>
                  <a:gd name="T3" fmla="*/ 226 h 233"/>
                  <a:gd name="T4" fmla="*/ 121 w 232"/>
                  <a:gd name="T5" fmla="*/ 226 h 233"/>
                  <a:gd name="T6" fmla="*/ 125 w 232"/>
                  <a:gd name="T7" fmla="*/ 229 h 233"/>
                  <a:gd name="T8" fmla="*/ 129 w 232"/>
                  <a:gd name="T9" fmla="*/ 232 h 233"/>
                  <a:gd name="T10" fmla="*/ 134 w 232"/>
                  <a:gd name="T11" fmla="*/ 233 h 233"/>
                  <a:gd name="T12" fmla="*/ 138 w 232"/>
                  <a:gd name="T13" fmla="*/ 233 h 233"/>
                  <a:gd name="T14" fmla="*/ 143 w 232"/>
                  <a:gd name="T15" fmla="*/ 233 h 233"/>
                  <a:gd name="T16" fmla="*/ 148 w 232"/>
                  <a:gd name="T17" fmla="*/ 232 h 233"/>
                  <a:gd name="T18" fmla="*/ 152 w 232"/>
                  <a:gd name="T19" fmla="*/ 229 h 233"/>
                  <a:gd name="T20" fmla="*/ 156 w 232"/>
                  <a:gd name="T21" fmla="*/ 226 h 233"/>
                  <a:gd name="T22" fmla="*/ 225 w 232"/>
                  <a:gd name="T23" fmla="*/ 157 h 233"/>
                  <a:gd name="T24" fmla="*/ 225 w 232"/>
                  <a:gd name="T25" fmla="*/ 157 h 233"/>
                  <a:gd name="T26" fmla="*/ 228 w 232"/>
                  <a:gd name="T27" fmla="*/ 153 h 233"/>
                  <a:gd name="T28" fmla="*/ 230 w 232"/>
                  <a:gd name="T29" fmla="*/ 149 h 233"/>
                  <a:gd name="T30" fmla="*/ 232 w 232"/>
                  <a:gd name="T31" fmla="*/ 144 h 233"/>
                  <a:gd name="T32" fmla="*/ 232 w 232"/>
                  <a:gd name="T33" fmla="*/ 140 h 233"/>
                  <a:gd name="T34" fmla="*/ 232 w 232"/>
                  <a:gd name="T35" fmla="*/ 135 h 233"/>
                  <a:gd name="T36" fmla="*/ 230 w 232"/>
                  <a:gd name="T37" fmla="*/ 130 h 233"/>
                  <a:gd name="T38" fmla="*/ 228 w 232"/>
                  <a:gd name="T39" fmla="*/ 126 h 233"/>
                  <a:gd name="T40" fmla="*/ 225 w 232"/>
                  <a:gd name="T41" fmla="*/ 122 h 233"/>
                  <a:gd name="T42" fmla="*/ 104 w 232"/>
                  <a:gd name="T43"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233">
                    <a:moveTo>
                      <a:pt x="0" y="106"/>
                    </a:moveTo>
                    <a:lnTo>
                      <a:pt x="121" y="226"/>
                    </a:lnTo>
                    <a:lnTo>
                      <a:pt x="121" y="226"/>
                    </a:lnTo>
                    <a:lnTo>
                      <a:pt x="125" y="229"/>
                    </a:lnTo>
                    <a:lnTo>
                      <a:pt x="129" y="232"/>
                    </a:lnTo>
                    <a:lnTo>
                      <a:pt x="134" y="233"/>
                    </a:lnTo>
                    <a:lnTo>
                      <a:pt x="138" y="233"/>
                    </a:lnTo>
                    <a:lnTo>
                      <a:pt x="143" y="233"/>
                    </a:lnTo>
                    <a:lnTo>
                      <a:pt x="148" y="232"/>
                    </a:lnTo>
                    <a:lnTo>
                      <a:pt x="152" y="229"/>
                    </a:lnTo>
                    <a:lnTo>
                      <a:pt x="156" y="226"/>
                    </a:lnTo>
                    <a:lnTo>
                      <a:pt x="225" y="157"/>
                    </a:lnTo>
                    <a:lnTo>
                      <a:pt x="225" y="157"/>
                    </a:lnTo>
                    <a:lnTo>
                      <a:pt x="228" y="153"/>
                    </a:lnTo>
                    <a:lnTo>
                      <a:pt x="230" y="149"/>
                    </a:lnTo>
                    <a:lnTo>
                      <a:pt x="232" y="144"/>
                    </a:lnTo>
                    <a:lnTo>
                      <a:pt x="232" y="140"/>
                    </a:lnTo>
                    <a:lnTo>
                      <a:pt x="232" y="135"/>
                    </a:lnTo>
                    <a:lnTo>
                      <a:pt x="230" y="130"/>
                    </a:lnTo>
                    <a:lnTo>
                      <a:pt x="228" y="126"/>
                    </a:lnTo>
                    <a:lnTo>
                      <a:pt x="225" y="122"/>
                    </a:lnTo>
                    <a:lnTo>
                      <a:pt x="104" y="0"/>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grpSp>
      </p:grpSp>
      <p:grpSp>
        <p:nvGrpSpPr>
          <p:cNvPr id="122" name="组合 121"/>
          <p:cNvGrpSpPr/>
          <p:nvPr/>
        </p:nvGrpSpPr>
        <p:grpSpPr>
          <a:xfrm>
            <a:off x="4269793" y="3043956"/>
            <a:ext cx="1698332" cy="1698553"/>
            <a:chOff x="3202761" y="2211483"/>
            <a:chExt cx="1273915" cy="1273915"/>
          </a:xfrm>
        </p:grpSpPr>
        <p:sp>
          <p:nvSpPr>
            <p:cNvPr id="123" name="Freeform 6"/>
            <p:cNvSpPr/>
            <p:nvPr/>
          </p:nvSpPr>
          <p:spPr bwMode="auto">
            <a:xfrm rot="8100000">
              <a:off x="3202761" y="2211483"/>
              <a:ext cx="1273915" cy="1273915"/>
            </a:xfrm>
            <a:custGeom>
              <a:avLst/>
              <a:gdLst>
                <a:gd name="T0" fmla="*/ 2320 w 2584"/>
                <a:gd name="T1" fmla="*/ 1424 h 2584"/>
                <a:gd name="T2" fmla="*/ 2184 w 2584"/>
                <a:gd name="T3" fmla="*/ 1476 h 2584"/>
                <a:gd name="T4" fmla="*/ 2106 w 2584"/>
                <a:gd name="T5" fmla="*/ 1468 h 2584"/>
                <a:gd name="T6" fmla="*/ 2036 w 2584"/>
                <a:gd name="T7" fmla="*/ 1414 h 2584"/>
                <a:gd name="T8" fmla="*/ 2008 w 2584"/>
                <a:gd name="T9" fmla="*/ 1316 h 2584"/>
                <a:gd name="T10" fmla="*/ 1234 w 2584"/>
                <a:gd name="T11" fmla="*/ 568 h 2584"/>
                <a:gd name="T12" fmla="*/ 1158 w 2584"/>
                <a:gd name="T13" fmla="*/ 516 h 2584"/>
                <a:gd name="T14" fmla="*/ 1128 w 2584"/>
                <a:gd name="T15" fmla="*/ 436 h 2584"/>
                <a:gd name="T16" fmla="*/ 1150 w 2584"/>
                <a:gd name="T17" fmla="*/ 332 h 2584"/>
                <a:gd name="T18" fmla="*/ 1198 w 2584"/>
                <a:gd name="T19" fmla="*/ 206 h 2584"/>
                <a:gd name="T20" fmla="*/ 1184 w 2584"/>
                <a:gd name="T21" fmla="*/ 114 h 2584"/>
                <a:gd name="T22" fmla="*/ 1118 w 2584"/>
                <a:gd name="T23" fmla="*/ 32 h 2584"/>
                <a:gd name="T24" fmla="*/ 1014 w 2584"/>
                <a:gd name="T25" fmla="*/ 0 h 2584"/>
                <a:gd name="T26" fmla="*/ 926 w 2584"/>
                <a:gd name="T27" fmla="*/ 22 h 2584"/>
                <a:gd name="T28" fmla="*/ 852 w 2584"/>
                <a:gd name="T29" fmla="*/ 98 h 2584"/>
                <a:gd name="T30" fmla="*/ 830 w 2584"/>
                <a:gd name="T31" fmla="*/ 186 h 2584"/>
                <a:gd name="T32" fmla="*/ 862 w 2584"/>
                <a:gd name="T33" fmla="*/ 292 h 2584"/>
                <a:gd name="T34" fmla="*/ 902 w 2584"/>
                <a:gd name="T35" fmla="*/ 422 h 2584"/>
                <a:gd name="T36" fmla="*/ 878 w 2584"/>
                <a:gd name="T37" fmla="*/ 504 h 2584"/>
                <a:gd name="T38" fmla="*/ 810 w 2584"/>
                <a:gd name="T39" fmla="*/ 562 h 2584"/>
                <a:gd name="T40" fmla="*/ 0 w 2584"/>
                <a:gd name="T41" fmla="*/ 1314 h 2584"/>
                <a:gd name="T42" fmla="*/ 26 w 2584"/>
                <a:gd name="T43" fmla="*/ 1368 h 2584"/>
                <a:gd name="T44" fmla="*/ 70 w 2584"/>
                <a:gd name="T45" fmla="*/ 1370 h 2584"/>
                <a:gd name="T46" fmla="*/ 192 w 2584"/>
                <a:gd name="T47" fmla="*/ 1318 h 2584"/>
                <a:gd name="T48" fmla="*/ 346 w 2584"/>
                <a:gd name="T49" fmla="*/ 1308 h 2584"/>
                <a:gd name="T50" fmla="*/ 490 w 2584"/>
                <a:gd name="T51" fmla="*/ 1386 h 2584"/>
                <a:gd name="T52" fmla="*/ 570 w 2584"/>
                <a:gd name="T53" fmla="*/ 1532 h 2584"/>
                <a:gd name="T54" fmla="*/ 562 w 2584"/>
                <a:gd name="T55" fmla="*/ 1676 h 2584"/>
                <a:gd name="T56" fmla="*/ 470 w 2584"/>
                <a:gd name="T57" fmla="*/ 1812 h 2584"/>
                <a:gd name="T58" fmla="*/ 316 w 2584"/>
                <a:gd name="T59" fmla="*/ 1878 h 2584"/>
                <a:gd name="T60" fmla="*/ 162 w 2584"/>
                <a:gd name="T61" fmla="*/ 1850 h 2584"/>
                <a:gd name="T62" fmla="*/ 60 w 2584"/>
                <a:gd name="T63" fmla="*/ 1808 h 2584"/>
                <a:gd name="T64" fmla="*/ 18 w 2584"/>
                <a:gd name="T65" fmla="*/ 1816 h 2584"/>
                <a:gd name="T66" fmla="*/ 738 w 2584"/>
                <a:gd name="T67" fmla="*/ 2584 h 2584"/>
                <a:gd name="T68" fmla="*/ 792 w 2584"/>
                <a:gd name="T69" fmla="*/ 2558 h 2584"/>
                <a:gd name="T70" fmla="*/ 794 w 2584"/>
                <a:gd name="T71" fmla="*/ 2514 h 2584"/>
                <a:gd name="T72" fmla="*/ 742 w 2584"/>
                <a:gd name="T73" fmla="*/ 2392 h 2584"/>
                <a:gd name="T74" fmla="*/ 732 w 2584"/>
                <a:gd name="T75" fmla="*/ 2238 h 2584"/>
                <a:gd name="T76" fmla="*/ 810 w 2584"/>
                <a:gd name="T77" fmla="*/ 2094 h 2584"/>
                <a:gd name="T78" fmla="*/ 956 w 2584"/>
                <a:gd name="T79" fmla="*/ 2014 h 2584"/>
                <a:gd name="T80" fmla="*/ 1100 w 2584"/>
                <a:gd name="T81" fmla="*/ 2022 h 2584"/>
                <a:gd name="T82" fmla="*/ 1236 w 2584"/>
                <a:gd name="T83" fmla="*/ 2114 h 2584"/>
                <a:gd name="T84" fmla="*/ 1300 w 2584"/>
                <a:gd name="T85" fmla="*/ 2268 h 2584"/>
                <a:gd name="T86" fmla="*/ 1274 w 2584"/>
                <a:gd name="T87" fmla="*/ 2422 h 2584"/>
                <a:gd name="T88" fmla="*/ 1232 w 2584"/>
                <a:gd name="T89" fmla="*/ 2524 h 2584"/>
                <a:gd name="T90" fmla="*/ 1240 w 2584"/>
                <a:gd name="T91" fmla="*/ 2566 h 2584"/>
                <a:gd name="T92" fmla="*/ 2008 w 2584"/>
                <a:gd name="T93" fmla="*/ 1866 h 2584"/>
                <a:gd name="T94" fmla="*/ 2028 w 2584"/>
                <a:gd name="T95" fmla="*/ 1780 h 2584"/>
                <a:gd name="T96" fmla="*/ 2092 w 2584"/>
                <a:gd name="T97" fmla="*/ 1720 h 2584"/>
                <a:gd name="T98" fmla="*/ 2162 w 2584"/>
                <a:gd name="T99" fmla="*/ 1704 h 2584"/>
                <a:gd name="T100" fmla="*/ 2320 w 2584"/>
                <a:gd name="T101" fmla="*/ 1758 h 2584"/>
                <a:gd name="T102" fmla="*/ 2398 w 2584"/>
                <a:gd name="T103" fmla="*/ 1776 h 2584"/>
                <a:gd name="T104" fmla="*/ 2502 w 2584"/>
                <a:gd name="T105" fmla="*/ 1744 h 2584"/>
                <a:gd name="T106" fmla="*/ 2570 w 2584"/>
                <a:gd name="T107" fmla="*/ 1662 h 2584"/>
                <a:gd name="T108" fmla="*/ 2582 w 2584"/>
                <a:gd name="T109" fmla="*/ 1572 h 2584"/>
                <a:gd name="T110" fmla="*/ 2542 w 2584"/>
                <a:gd name="T111" fmla="*/ 1472 h 2584"/>
                <a:gd name="T112" fmla="*/ 2454 w 2584"/>
                <a:gd name="T113" fmla="*/ 1414 h 2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84" h="2584">
                  <a:moveTo>
                    <a:pt x="2398" y="1406"/>
                  </a:moveTo>
                  <a:lnTo>
                    <a:pt x="2398" y="1406"/>
                  </a:lnTo>
                  <a:lnTo>
                    <a:pt x="2378" y="1406"/>
                  </a:lnTo>
                  <a:lnTo>
                    <a:pt x="2358" y="1410"/>
                  </a:lnTo>
                  <a:lnTo>
                    <a:pt x="2340" y="1416"/>
                  </a:lnTo>
                  <a:lnTo>
                    <a:pt x="2320" y="1424"/>
                  </a:lnTo>
                  <a:lnTo>
                    <a:pt x="2320" y="1424"/>
                  </a:lnTo>
                  <a:lnTo>
                    <a:pt x="2292" y="1438"/>
                  </a:lnTo>
                  <a:lnTo>
                    <a:pt x="2252" y="1456"/>
                  </a:lnTo>
                  <a:lnTo>
                    <a:pt x="2228" y="1464"/>
                  </a:lnTo>
                  <a:lnTo>
                    <a:pt x="2206" y="1470"/>
                  </a:lnTo>
                  <a:lnTo>
                    <a:pt x="2184" y="1476"/>
                  </a:lnTo>
                  <a:lnTo>
                    <a:pt x="2162" y="1478"/>
                  </a:lnTo>
                  <a:lnTo>
                    <a:pt x="2162" y="1478"/>
                  </a:lnTo>
                  <a:lnTo>
                    <a:pt x="2148" y="1476"/>
                  </a:lnTo>
                  <a:lnTo>
                    <a:pt x="2134" y="1474"/>
                  </a:lnTo>
                  <a:lnTo>
                    <a:pt x="2120" y="1472"/>
                  </a:lnTo>
                  <a:lnTo>
                    <a:pt x="2106" y="1468"/>
                  </a:lnTo>
                  <a:lnTo>
                    <a:pt x="2092" y="1462"/>
                  </a:lnTo>
                  <a:lnTo>
                    <a:pt x="2080" y="1454"/>
                  </a:lnTo>
                  <a:lnTo>
                    <a:pt x="2068" y="1446"/>
                  </a:lnTo>
                  <a:lnTo>
                    <a:pt x="2056" y="1436"/>
                  </a:lnTo>
                  <a:lnTo>
                    <a:pt x="2046" y="1426"/>
                  </a:lnTo>
                  <a:lnTo>
                    <a:pt x="2036" y="1414"/>
                  </a:lnTo>
                  <a:lnTo>
                    <a:pt x="2028" y="1400"/>
                  </a:lnTo>
                  <a:lnTo>
                    <a:pt x="2022" y="1386"/>
                  </a:lnTo>
                  <a:lnTo>
                    <a:pt x="2016" y="1370"/>
                  </a:lnTo>
                  <a:lnTo>
                    <a:pt x="2012" y="1352"/>
                  </a:lnTo>
                  <a:lnTo>
                    <a:pt x="2010" y="1334"/>
                  </a:lnTo>
                  <a:lnTo>
                    <a:pt x="2008" y="1316"/>
                  </a:lnTo>
                  <a:lnTo>
                    <a:pt x="2008" y="576"/>
                  </a:lnTo>
                  <a:lnTo>
                    <a:pt x="1290" y="576"/>
                  </a:lnTo>
                  <a:lnTo>
                    <a:pt x="1290" y="576"/>
                  </a:lnTo>
                  <a:lnTo>
                    <a:pt x="1270" y="576"/>
                  </a:lnTo>
                  <a:lnTo>
                    <a:pt x="1252" y="572"/>
                  </a:lnTo>
                  <a:lnTo>
                    <a:pt x="1234" y="568"/>
                  </a:lnTo>
                  <a:lnTo>
                    <a:pt x="1220" y="562"/>
                  </a:lnTo>
                  <a:lnTo>
                    <a:pt x="1204" y="556"/>
                  </a:lnTo>
                  <a:lnTo>
                    <a:pt x="1192" y="548"/>
                  </a:lnTo>
                  <a:lnTo>
                    <a:pt x="1180" y="538"/>
                  </a:lnTo>
                  <a:lnTo>
                    <a:pt x="1168" y="528"/>
                  </a:lnTo>
                  <a:lnTo>
                    <a:pt x="1158" y="516"/>
                  </a:lnTo>
                  <a:lnTo>
                    <a:pt x="1150" y="504"/>
                  </a:lnTo>
                  <a:lnTo>
                    <a:pt x="1144" y="492"/>
                  </a:lnTo>
                  <a:lnTo>
                    <a:pt x="1138" y="478"/>
                  </a:lnTo>
                  <a:lnTo>
                    <a:pt x="1132" y="464"/>
                  </a:lnTo>
                  <a:lnTo>
                    <a:pt x="1130" y="450"/>
                  </a:lnTo>
                  <a:lnTo>
                    <a:pt x="1128" y="436"/>
                  </a:lnTo>
                  <a:lnTo>
                    <a:pt x="1128" y="422"/>
                  </a:lnTo>
                  <a:lnTo>
                    <a:pt x="1128" y="422"/>
                  </a:lnTo>
                  <a:lnTo>
                    <a:pt x="1128" y="402"/>
                  </a:lnTo>
                  <a:lnTo>
                    <a:pt x="1134" y="378"/>
                  </a:lnTo>
                  <a:lnTo>
                    <a:pt x="1140" y="356"/>
                  </a:lnTo>
                  <a:lnTo>
                    <a:pt x="1150" y="332"/>
                  </a:lnTo>
                  <a:lnTo>
                    <a:pt x="1168" y="292"/>
                  </a:lnTo>
                  <a:lnTo>
                    <a:pt x="1182" y="264"/>
                  </a:lnTo>
                  <a:lnTo>
                    <a:pt x="1182" y="264"/>
                  </a:lnTo>
                  <a:lnTo>
                    <a:pt x="1190" y="246"/>
                  </a:lnTo>
                  <a:lnTo>
                    <a:pt x="1194" y="226"/>
                  </a:lnTo>
                  <a:lnTo>
                    <a:pt x="1198" y="206"/>
                  </a:lnTo>
                  <a:lnTo>
                    <a:pt x="1200" y="186"/>
                  </a:lnTo>
                  <a:lnTo>
                    <a:pt x="1200" y="186"/>
                  </a:lnTo>
                  <a:lnTo>
                    <a:pt x="1198" y="166"/>
                  </a:lnTo>
                  <a:lnTo>
                    <a:pt x="1196" y="148"/>
                  </a:lnTo>
                  <a:lnTo>
                    <a:pt x="1190" y="130"/>
                  </a:lnTo>
                  <a:lnTo>
                    <a:pt x="1184" y="114"/>
                  </a:lnTo>
                  <a:lnTo>
                    <a:pt x="1176" y="98"/>
                  </a:lnTo>
                  <a:lnTo>
                    <a:pt x="1168" y="82"/>
                  </a:lnTo>
                  <a:lnTo>
                    <a:pt x="1156" y="68"/>
                  </a:lnTo>
                  <a:lnTo>
                    <a:pt x="1144" y="54"/>
                  </a:lnTo>
                  <a:lnTo>
                    <a:pt x="1132" y="42"/>
                  </a:lnTo>
                  <a:lnTo>
                    <a:pt x="1118" y="32"/>
                  </a:lnTo>
                  <a:lnTo>
                    <a:pt x="1102" y="22"/>
                  </a:lnTo>
                  <a:lnTo>
                    <a:pt x="1086" y="16"/>
                  </a:lnTo>
                  <a:lnTo>
                    <a:pt x="1070" y="8"/>
                  </a:lnTo>
                  <a:lnTo>
                    <a:pt x="1052" y="4"/>
                  </a:lnTo>
                  <a:lnTo>
                    <a:pt x="1032" y="2"/>
                  </a:lnTo>
                  <a:lnTo>
                    <a:pt x="1014" y="0"/>
                  </a:lnTo>
                  <a:lnTo>
                    <a:pt x="1014" y="0"/>
                  </a:lnTo>
                  <a:lnTo>
                    <a:pt x="996" y="2"/>
                  </a:lnTo>
                  <a:lnTo>
                    <a:pt x="976" y="4"/>
                  </a:lnTo>
                  <a:lnTo>
                    <a:pt x="960" y="8"/>
                  </a:lnTo>
                  <a:lnTo>
                    <a:pt x="942" y="16"/>
                  </a:lnTo>
                  <a:lnTo>
                    <a:pt x="926" y="22"/>
                  </a:lnTo>
                  <a:lnTo>
                    <a:pt x="910" y="32"/>
                  </a:lnTo>
                  <a:lnTo>
                    <a:pt x="896" y="42"/>
                  </a:lnTo>
                  <a:lnTo>
                    <a:pt x="884" y="54"/>
                  </a:lnTo>
                  <a:lnTo>
                    <a:pt x="872" y="68"/>
                  </a:lnTo>
                  <a:lnTo>
                    <a:pt x="860" y="82"/>
                  </a:lnTo>
                  <a:lnTo>
                    <a:pt x="852" y="98"/>
                  </a:lnTo>
                  <a:lnTo>
                    <a:pt x="844" y="114"/>
                  </a:lnTo>
                  <a:lnTo>
                    <a:pt x="838" y="130"/>
                  </a:lnTo>
                  <a:lnTo>
                    <a:pt x="832" y="148"/>
                  </a:lnTo>
                  <a:lnTo>
                    <a:pt x="830" y="166"/>
                  </a:lnTo>
                  <a:lnTo>
                    <a:pt x="830" y="186"/>
                  </a:lnTo>
                  <a:lnTo>
                    <a:pt x="830" y="186"/>
                  </a:lnTo>
                  <a:lnTo>
                    <a:pt x="830" y="206"/>
                  </a:lnTo>
                  <a:lnTo>
                    <a:pt x="834" y="226"/>
                  </a:lnTo>
                  <a:lnTo>
                    <a:pt x="840" y="246"/>
                  </a:lnTo>
                  <a:lnTo>
                    <a:pt x="846" y="264"/>
                  </a:lnTo>
                  <a:lnTo>
                    <a:pt x="846" y="264"/>
                  </a:lnTo>
                  <a:lnTo>
                    <a:pt x="862" y="292"/>
                  </a:lnTo>
                  <a:lnTo>
                    <a:pt x="880" y="332"/>
                  </a:lnTo>
                  <a:lnTo>
                    <a:pt x="888" y="356"/>
                  </a:lnTo>
                  <a:lnTo>
                    <a:pt x="894" y="378"/>
                  </a:lnTo>
                  <a:lnTo>
                    <a:pt x="900" y="402"/>
                  </a:lnTo>
                  <a:lnTo>
                    <a:pt x="902" y="422"/>
                  </a:lnTo>
                  <a:lnTo>
                    <a:pt x="902" y="422"/>
                  </a:lnTo>
                  <a:lnTo>
                    <a:pt x="900" y="436"/>
                  </a:lnTo>
                  <a:lnTo>
                    <a:pt x="898" y="450"/>
                  </a:lnTo>
                  <a:lnTo>
                    <a:pt x="896" y="464"/>
                  </a:lnTo>
                  <a:lnTo>
                    <a:pt x="890" y="478"/>
                  </a:lnTo>
                  <a:lnTo>
                    <a:pt x="884" y="492"/>
                  </a:lnTo>
                  <a:lnTo>
                    <a:pt x="878" y="504"/>
                  </a:lnTo>
                  <a:lnTo>
                    <a:pt x="870" y="516"/>
                  </a:lnTo>
                  <a:lnTo>
                    <a:pt x="860" y="528"/>
                  </a:lnTo>
                  <a:lnTo>
                    <a:pt x="850" y="538"/>
                  </a:lnTo>
                  <a:lnTo>
                    <a:pt x="836" y="548"/>
                  </a:lnTo>
                  <a:lnTo>
                    <a:pt x="824" y="556"/>
                  </a:lnTo>
                  <a:lnTo>
                    <a:pt x="810" y="562"/>
                  </a:lnTo>
                  <a:lnTo>
                    <a:pt x="794" y="568"/>
                  </a:lnTo>
                  <a:lnTo>
                    <a:pt x="776" y="572"/>
                  </a:lnTo>
                  <a:lnTo>
                    <a:pt x="758" y="576"/>
                  </a:lnTo>
                  <a:lnTo>
                    <a:pt x="738" y="576"/>
                  </a:lnTo>
                  <a:lnTo>
                    <a:pt x="0" y="576"/>
                  </a:lnTo>
                  <a:lnTo>
                    <a:pt x="0" y="1314"/>
                  </a:lnTo>
                  <a:lnTo>
                    <a:pt x="0" y="1314"/>
                  </a:lnTo>
                  <a:lnTo>
                    <a:pt x="2" y="1332"/>
                  </a:lnTo>
                  <a:lnTo>
                    <a:pt x="6" y="1346"/>
                  </a:lnTo>
                  <a:lnTo>
                    <a:pt x="10" y="1356"/>
                  </a:lnTo>
                  <a:lnTo>
                    <a:pt x="18" y="1364"/>
                  </a:lnTo>
                  <a:lnTo>
                    <a:pt x="26" y="1368"/>
                  </a:lnTo>
                  <a:lnTo>
                    <a:pt x="34" y="1372"/>
                  </a:lnTo>
                  <a:lnTo>
                    <a:pt x="42" y="1374"/>
                  </a:lnTo>
                  <a:lnTo>
                    <a:pt x="50" y="1374"/>
                  </a:lnTo>
                  <a:lnTo>
                    <a:pt x="50" y="1374"/>
                  </a:lnTo>
                  <a:lnTo>
                    <a:pt x="60" y="1374"/>
                  </a:lnTo>
                  <a:lnTo>
                    <a:pt x="70" y="1370"/>
                  </a:lnTo>
                  <a:lnTo>
                    <a:pt x="98" y="1360"/>
                  </a:lnTo>
                  <a:lnTo>
                    <a:pt x="130" y="1346"/>
                  </a:lnTo>
                  <a:lnTo>
                    <a:pt x="160" y="1332"/>
                  </a:lnTo>
                  <a:lnTo>
                    <a:pt x="162" y="1330"/>
                  </a:lnTo>
                  <a:lnTo>
                    <a:pt x="162" y="1330"/>
                  </a:lnTo>
                  <a:lnTo>
                    <a:pt x="192" y="1318"/>
                  </a:lnTo>
                  <a:lnTo>
                    <a:pt x="224" y="1310"/>
                  </a:lnTo>
                  <a:lnTo>
                    <a:pt x="256" y="1304"/>
                  </a:lnTo>
                  <a:lnTo>
                    <a:pt x="288" y="1302"/>
                  </a:lnTo>
                  <a:lnTo>
                    <a:pt x="288" y="1302"/>
                  </a:lnTo>
                  <a:lnTo>
                    <a:pt x="316" y="1304"/>
                  </a:lnTo>
                  <a:lnTo>
                    <a:pt x="346" y="1308"/>
                  </a:lnTo>
                  <a:lnTo>
                    <a:pt x="372" y="1314"/>
                  </a:lnTo>
                  <a:lnTo>
                    <a:pt x="400" y="1324"/>
                  </a:lnTo>
                  <a:lnTo>
                    <a:pt x="424" y="1336"/>
                  </a:lnTo>
                  <a:lnTo>
                    <a:pt x="448" y="1352"/>
                  </a:lnTo>
                  <a:lnTo>
                    <a:pt x="470" y="1368"/>
                  </a:lnTo>
                  <a:lnTo>
                    <a:pt x="490" y="1386"/>
                  </a:lnTo>
                  <a:lnTo>
                    <a:pt x="510" y="1406"/>
                  </a:lnTo>
                  <a:lnTo>
                    <a:pt x="526" y="1430"/>
                  </a:lnTo>
                  <a:lnTo>
                    <a:pt x="540" y="1452"/>
                  </a:lnTo>
                  <a:lnTo>
                    <a:pt x="552" y="1478"/>
                  </a:lnTo>
                  <a:lnTo>
                    <a:pt x="562" y="1504"/>
                  </a:lnTo>
                  <a:lnTo>
                    <a:pt x="570" y="1532"/>
                  </a:lnTo>
                  <a:lnTo>
                    <a:pt x="574" y="1560"/>
                  </a:lnTo>
                  <a:lnTo>
                    <a:pt x="576" y="1590"/>
                  </a:lnTo>
                  <a:lnTo>
                    <a:pt x="576" y="1590"/>
                  </a:lnTo>
                  <a:lnTo>
                    <a:pt x="574" y="1620"/>
                  </a:lnTo>
                  <a:lnTo>
                    <a:pt x="570" y="1648"/>
                  </a:lnTo>
                  <a:lnTo>
                    <a:pt x="562" y="1676"/>
                  </a:lnTo>
                  <a:lnTo>
                    <a:pt x="552" y="1702"/>
                  </a:lnTo>
                  <a:lnTo>
                    <a:pt x="540" y="1728"/>
                  </a:lnTo>
                  <a:lnTo>
                    <a:pt x="526" y="1752"/>
                  </a:lnTo>
                  <a:lnTo>
                    <a:pt x="510" y="1774"/>
                  </a:lnTo>
                  <a:lnTo>
                    <a:pt x="490" y="1794"/>
                  </a:lnTo>
                  <a:lnTo>
                    <a:pt x="470" y="1812"/>
                  </a:lnTo>
                  <a:lnTo>
                    <a:pt x="448" y="1830"/>
                  </a:lnTo>
                  <a:lnTo>
                    <a:pt x="424" y="1844"/>
                  </a:lnTo>
                  <a:lnTo>
                    <a:pt x="400" y="1856"/>
                  </a:lnTo>
                  <a:lnTo>
                    <a:pt x="372" y="1866"/>
                  </a:lnTo>
                  <a:lnTo>
                    <a:pt x="346" y="1872"/>
                  </a:lnTo>
                  <a:lnTo>
                    <a:pt x="316" y="1878"/>
                  </a:lnTo>
                  <a:lnTo>
                    <a:pt x="288" y="1878"/>
                  </a:lnTo>
                  <a:lnTo>
                    <a:pt x="288" y="1878"/>
                  </a:lnTo>
                  <a:lnTo>
                    <a:pt x="256" y="1876"/>
                  </a:lnTo>
                  <a:lnTo>
                    <a:pt x="224" y="1872"/>
                  </a:lnTo>
                  <a:lnTo>
                    <a:pt x="192" y="1862"/>
                  </a:lnTo>
                  <a:lnTo>
                    <a:pt x="162" y="1850"/>
                  </a:lnTo>
                  <a:lnTo>
                    <a:pt x="160" y="1848"/>
                  </a:lnTo>
                  <a:lnTo>
                    <a:pt x="160" y="1848"/>
                  </a:lnTo>
                  <a:lnTo>
                    <a:pt x="130" y="1834"/>
                  </a:lnTo>
                  <a:lnTo>
                    <a:pt x="98" y="1820"/>
                  </a:lnTo>
                  <a:lnTo>
                    <a:pt x="70" y="1810"/>
                  </a:lnTo>
                  <a:lnTo>
                    <a:pt x="60" y="1808"/>
                  </a:lnTo>
                  <a:lnTo>
                    <a:pt x="50" y="1806"/>
                  </a:lnTo>
                  <a:lnTo>
                    <a:pt x="50" y="1806"/>
                  </a:lnTo>
                  <a:lnTo>
                    <a:pt x="42" y="1806"/>
                  </a:lnTo>
                  <a:lnTo>
                    <a:pt x="34" y="1808"/>
                  </a:lnTo>
                  <a:lnTo>
                    <a:pt x="26" y="1812"/>
                  </a:lnTo>
                  <a:lnTo>
                    <a:pt x="18" y="1816"/>
                  </a:lnTo>
                  <a:lnTo>
                    <a:pt x="10" y="1824"/>
                  </a:lnTo>
                  <a:lnTo>
                    <a:pt x="6" y="1834"/>
                  </a:lnTo>
                  <a:lnTo>
                    <a:pt x="2" y="1848"/>
                  </a:lnTo>
                  <a:lnTo>
                    <a:pt x="0" y="1866"/>
                  </a:lnTo>
                  <a:lnTo>
                    <a:pt x="0" y="2584"/>
                  </a:lnTo>
                  <a:lnTo>
                    <a:pt x="738" y="2584"/>
                  </a:lnTo>
                  <a:lnTo>
                    <a:pt x="738" y="2584"/>
                  </a:lnTo>
                  <a:lnTo>
                    <a:pt x="756" y="2582"/>
                  </a:lnTo>
                  <a:lnTo>
                    <a:pt x="770" y="2578"/>
                  </a:lnTo>
                  <a:lnTo>
                    <a:pt x="780" y="2574"/>
                  </a:lnTo>
                  <a:lnTo>
                    <a:pt x="788" y="2566"/>
                  </a:lnTo>
                  <a:lnTo>
                    <a:pt x="792" y="2558"/>
                  </a:lnTo>
                  <a:lnTo>
                    <a:pt x="796" y="2550"/>
                  </a:lnTo>
                  <a:lnTo>
                    <a:pt x="798" y="2542"/>
                  </a:lnTo>
                  <a:lnTo>
                    <a:pt x="798" y="2534"/>
                  </a:lnTo>
                  <a:lnTo>
                    <a:pt x="798" y="2534"/>
                  </a:lnTo>
                  <a:lnTo>
                    <a:pt x="796" y="2524"/>
                  </a:lnTo>
                  <a:lnTo>
                    <a:pt x="794" y="2514"/>
                  </a:lnTo>
                  <a:lnTo>
                    <a:pt x="784" y="2486"/>
                  </a:lnTo>
                  <a:lnTo>
                    <a:pt x="770" y="2454"/>
                  </a:lnTo>
                  <a:lnTo>
                    <a:pt x="756" y="2424"/>
                  </a:lnTo>
                  <a:lnTo>
                    <a:pt x="754" y="2422"/>
                  </a:lnTo>
                  <a:lnTo>
                    <a:pt x="754" y="2422"/>
                  </a:lnTo>
                  <a:lnTo>
                    <a:pt x="742" y="2392"/>
                  </a:lnTo>
                  <a:lnTo>
                    <a:pt x="732" y="2360"/>
                  </a:lnTo>
                  <a:lnTo>
                    <a:pt x="728" y="2328"/>
                  </a:lnTo>
                  <a:lnTo>
                    <a:pt x="726" y="2296"/>
                  </a:lnTo>
                  <a:lnTo>
                    <a:pt x="726" y="2296"/>
                  </a:lnTo>
                  <a:lnTo>
                    <a:pt x="728" y="2268"/>
                  </a:lnTo>
                  <a:lnTo>
                    <a:pt x="732" y="2238"/>
                  </a:lnTo>
                  <a:lnTo>
                    <a:pt x="738" y="2212"/>
                  </a:lnTo>
                  <a:lnTo>
                    <a:pt x="748" y="2184"/>
                  </a:lnTo>
                  <a:lnTo>
                    <a:pt x="760" y="2160"/>
                  </a:lnTo>
                  <a:lnTo>
                    <a:pt x="776" y="2136"/>
                  </a:lnTo>
                  <a:lnTo>
                    <a:pt x="792" y="2114"/>
                  </a:lnTo>
                  <a:lnTo>
                    <a:pt x="810" y="2094"/>
                  </a:lnTo>
                  <a:lnTo>
                    <a:pt x="830" y="2074"/>
                  </a:lnTo>
                  <a:lnTo>
                    <a:pt x="854" y="2058"/>
                  </a:lnTo>
                  <a:lnTo>
                    <a:pt x="876" y="2044"/>
                  </a:lnTo>
                  <a:lnTo>
                    <a:pt x="902" y="2032"/>
                  </a:lnTo>
                  <a:lnTo>
                    <a:pt x="928" y="2022"/>
                  </a:lnTo>
                  <a:lnTo>
                    <a:pt x="956" y="2014"/>
                  </a:lnTo>
                  <a:lnTo>
                    <a:pt x="984" y="2010"/>
                  </a:lnTo>
                  <a:lnTo>
                    <a:pt x="1014" y="2008"/>
                  </a:lnTo>
                  <a:lnTo>
                    <a:pt x="1014" y="2008"/>
                  </a:lnTo>
                  <a:lnTo>
                    <a:pt x="1044" y="2010"/>
                  </a:lnTo>
                  <a:lnTo>
                    <a:pt x="1072" y="2014"/>
                  </a:lnTo>
                  <a:lnTo>
                    <a:pt x="1100" y="2022"/>
                  </a:lnTo>
                  <a:lnTo>
                    <a:pt x="1126" y="2032"/>
                  </a:lnTo>
                  <a:lnTo>
                    <a:pt x="1152" y="2044"/>
                  </a:lnTo>
                  <a:lnTo>
                    <a:pt x="1176" y="2058"/>
                  </a:lnTo>
                  <a:lnTo>
                    <a:pt x="1198" y="2074"/>
                  </a:lnTo>
                  <a:lnTo>
                    <a:pt x="1218" y="2094"/>
                  </a:lnTo>
                  <a:lnTo>
                    <a:pt x="1236" y="2114"/>
                  </a:lnTo>
                  <a:lnTo>
                    <a:pt x="1254" y="2136"/>
                  </a:lnTo>
                  <a:lnTo>
                    <a:pt x="1268" y="2160"/>
                  </a:lnTo>
                  <a:lnTo>
                    <a:pt x="1280" y="2184"/>
                  </a:lnTo>
                  <a:lnTo>
                    <a:pt x="1290" y="2212"/>
                  </a:lnTo>
                  <a:lnTo>
                    <a:pt x="1296" y="2238"/>
                  </a:lnTo>
                  <a:lnTo>
                    <a:pt x="1300" y="2268"/>
                  </a:lnTo>
                  <a:lnTo>
                    <a:pt x="1302" y="2296"/>
                  </a:lnTo>
                  <a:lnTo>
                    <a:pt x="1302" y="2296"/>
                  </a:lnTo>
                  <a:lnTo>
                    <a:pt x="1300" y="2328"/>
                  </a:lnTo>
                  <a:lnTo>
                    <a:pt x="1296" y="2360"/>
                  </a:lnTo>
                  <a:lnTo>
                    <a:pt x="1286" y="2392"/>
                  </a:lnTo>
                  <a:lnTo>
                    <a:pt x="1274" y="2422"/>
                  </a:lnTo>
                  <a:lnTo>
                    <a:pt x="1272" y="2424"/>
                  </a:lnTo>
                  <a:lnTo>
                    <a:pt x="1272" y="2424"/>
                  </a:lnTo>
                  <a:lnTo>
                    <a:pt x="1258" y="2454"/>
                  </a:lnTo>
                  <a:lnTo>
                    <a:pt x="1244" y="2486"/>
                  </a:lnTo>
                  <a:lnTo>
                    <a:pt x="1234" y="2514"/>
                  </a:lnTo>
                  <a:lnTo>
                    <a:pt x="1232" y="2524"/>
                  </a:lnTo>
                  <a:lnTo>
                    <a:pt x="1230" y="2534"/>
                  </a:lnTo>
                  <a:lnTo>
                    <a:pt x="1230" y="2534"/>
                  </a:lnTo>
                  <a:lnTo>
                    <a:pt x="1230" y="2542"/>
                  </a:lnTo>
                  <a:lnTo>
                    <a:pt x="1232" y="2550"/>
                  </a:lnTo>
                  <a:lnTo>
                    <a:pt x="1236" y="2558"/>
                  </a:lnTo>
                  <a:lnTo>
                    <a:pt x="1240" y="2566"/>
                  </a:lnTo>
                  <a:lnTo>
                    <a:pt x="1248" y="2574"/>
                  </a:lnTo>
                  <a:lnTo>
                    <a:pt x="1258" y="2578"/>
                  </a:lnTo>
                  <a:lnTo>
                    <a:pt x="1272" y="2582"/>
                  </a:lnTo>
                  <a:lnTo>
                    <a:pt x="1290" y="2584"/>
                  </a:lnTo>
                  <a:lnTo>
                    <a:pt x="2008" y="2584"/>
                  </a:lnTo>
                  <a:lnTo>
                    <a:pt x="2008" y="1866"/>
                  </a:lnTo>
                  <a:lnTo>
                    <a:pt x="2008" y="1866"/>
                  </a:lnTo>
                  <a:lnTo>
                    <a:pt x="2010" y="1846"/>
                  </a:lnTo>
                  <a:lnTo>
                    <a:pt x="2012" y="1828"/>
                  </a:lnTo>
                  <a:lnTo>
                    <a:pt x="2016" y="1812"/>
                  </a:lnTo>
                  <a:lnTo>
                    <a:pt x="2022" y="1796"/>
                  </a:lnTo>
                  <a:lnTo>
                    <a:pt x="2028" y="1780"/>
                  </a:lnTo>
                  <a:lnTo>
                    <a:pt x="2036" y="1768"/>
                  </a:lnTo>
                  <a:lnTo>
                    <a:pt x="2046" y="1756"/>
                  </a:lnTo>
                  <a:lnTo>
                    <a:pt x="2056" y="1744"/>
                  </a:lnTo>
                  <a:lnTo>
                    <a:pt x="2068" y="1736"/>
                  </a:lnTo>
                  <a:lnTo>
                    <a:pt x="2080" y="1726"/>
                  </a:lnTo>
                  <a:lnTo>
                    <a:pt x="2092" y="1720"/>
                  </a:lnTo>
                  <a:lnTo>
                    <a:pt x="2106" y="1714"/>
                  </a:lnTo>
                  <a:lnTo>
                    <a:pt x="2120" y="1710"/>
                  </a:lnTo>
                  <a:lnTo>
                    <a:pt x="2134" y="1706"/>
                  </a:lnTo>
                  <a:lnTo>
                    <a:pt x="2148" y="1704"/>
                  </a:lnTo>
                  <a:lnTo>
                    <a:pt x="2162" y="1704"/>
                  </a:lnTo>
                  <a:lnTo>
                    <a:pt x="2162" y="1704"/>
                  </a:lnTo>
                  <a:lnTo>
                    <a:pt x="2184" y="1706"/>
                  </a:lnTo>
                  <a:lnTo>
                    <a:pt x="2206" y="1710"/>
                  </a:lnTo>
                  <a:lnTo>
                    <a:pt x="2228" y="1718"/>
                  </a:lnTo>
                  <a:lnTo>
                    <a:pt x="2252" y="1726"/>
                  </a:lnTo>
                  <a:lnTo>
                    <a:pt x="2292" y="1744"/>
                  </a:lnTo>
                  <a:lnTo>
                    <a:pt x="2320" y="1758"/>
                  </a:lnTo>
                  <a:lnTo>
                    <a:pt x="2320" y="1758"/>
                  </a:lnTo>
                  <a:lnTo>
                    <a:pt x="2340" y="1766"/>
                  </a:lnTo>
                  <a:lnTo>
                    <a:pt x="2358" y="1772"/>
                  </a:lnTo>
                  <a:lnTo>
                    <a:pt x="2378" y="1774"/>
                  </a:lnTo>
                  <a:lnTo>
                    <a:pt x="2398" y="1776"/>
                  </a:lnTo>
                  <a:lnTo>
                    <a:pt x="2398" y="1776"/>
                  </a:lnTo>
                  <a:lnTo>
                    <a:pt x="2418" y="1774"/>
                  </a:lnTo>
                  <a:lnTo>
                    <a:pt x="2436" y="1772"/>
                  </a:lnTo>
                  <a:lnTo>
                    <a:pt x="2454" y="1768"/>
                  </a:lnTo>
                  <a:lnTo>
                    <a:pt x="2470" y="1760"/>
                  </a:lnTo>
                  <a:lnTo>
                    <a:pt x="2486" y="1754"/>
                  </a:lnTo>
                  <a:lnTo>
                    <a:pt x="2502" y="1744"/>
                  </a:lnTo>
                  <a:lnTo>
                    <a:pt x="2516" y="1734"/>
                  </a:lnTo>
                  <a:lnTo>
                    <a:pt x="2530" y="1722"/>
                  </a:lnTo>
                  <a:lnTo>
                    <a:pt x="2542" y="1708"/>
                  </a:lnTo>
                  <a:lnTo>
                    <a:pt x="2552" y="1694"/>
                  </a:lnTo>
                  <a:lnTo>
                    <a:pt x="2562" y="1678"/>
                  </a:lnTo>
                  <a:lnTo>
                    <a:pt x="2570" y="1662"/>
                  </a:lnTo>
                  <a:lnTo>
                    <a:pt x="2576" y="1646"/>
                  </a:lnTo>
                  <a:lnTo>
                    <a:pt x="2580" y="1628"/>
                  </a:lnTo>
                  <a:lnTo>
                    <a:pt x="2582" y="1610"/>
                  </a:lnTo>
                  <a:lnTo>
                    <a:pt x="2584" y="1590"/>
                  </a:lnTo>
                  <a:lnTo>
                    <a:pt x="2584" y="1590"/>
                  </a:lnTo>
                  <a:lnTo>
                    <a:pt x="2582" y="1572"/>
                  </a:lnTo>
                  <a:lnTo>
                    <a:pt x="2580" y="1554"/>
                  </a:lnTo>
                  <a:lnTo>
                    <a:pt x="2576" y="1536"/>
                  </a:lnTo>
                  <a:lnTo>
                    <a:pt x="2570" y="1518"/>
                  </a:lnTo>
                  <a:lnTo>
                    <a:pt x="2562" y="1502"/>
                  </a:lnTo>
                  <a:lnTo>
                    <a:pt x="2552" y="1488"/>
                  </a:lnTo>
                  <a:lnTo>
                    <a:pt x="2542" y="1472"/>
                  </a:lnTo>
                  <a:lnTo>
                    <a:pt x="2530" y="1460"/>
                  </a:lnTo>
                  <a:lnTo>
                    <a:pt x="2516" y="1448"/>
                  </a:lnTo>
                  <a:lnTo>
                    <a:pt x="2502" y="1438"/>
                  </a:lnTo>
                  <a:lnTo>
                    <a:pt x="2486" y="1428"/>
                  </a:lnTo>
                  <a:lnTo>
                    <a:pt x="2470" y="1420"/>
                  </a:lnTo>
                  <a:lnTo>
                    <a:pt x="2454" y="1414"/>
                  </a:lnTo>
                  <a:lnTo>
                    <a:pt x="2436" y="1410"/>
                  </a:lnTo>
                  <a:lnTo>
                    <a:pt x="2418" y="1406"/>
                  </a:lnTo>
                  <a:lnTo>
                    <a:pt x="2398" y="1406"/>
                  </a:lnTo>
                  <a:lnTo>
                    <a:pt x="2398" y="1406"/>
                  </a:lnTo>
                  <a:close/>
                </a:path>
              </a:pathLst>
            </a:custGeom>
            <a:solidFill>
              <a:schemeClr val="accent5"/>
            </a:solidFill>
            <a:ln w="19050">
              <a:solidFill>
                <a:schemeClr val="accent5">
                  <a:lumMod val="20000"/>
                  <a:lumOff val="80000"/>
                </a:schemeClr>
              </a:solidFill>
            </a:ln>
          </p:spPr>
          <p:txBody>
            <a:bodyPr vert="horz" wrap="square" lIns="91440" tIns="45720" rIns="91440" bIns="45720" numCol="1" anchor="t" anchorCtr="0" compatLnSpc="1"/>
            <a:lstStyle/>
            <a:p>
              <a:endParaRPr lang="zh-CN" altLang="en-US"/>
            </a:p>
          </p:txBody>
        </p:sp>
        <p:grpSp>
          <p:nvGrpSpPr>
            <p:cNvPr id="124" name="组合 123"/>
            <p:cNvGrpSpPr/>
            <p:nvPr/>
          </p:nvGrpSpPr>
          <p:grpSpPr>
            <a:xfrm>
              <a:off x="3690526" y="2669303"/>
              <a:ext cx="298384" cy="293454"/>
              <a:chOff x="5294313" y="6135688"/>
              <a:chExt cx="865188" cy="850900"/>
            </a:xfrm>
            <a:noFill/>
          </p:grpSpPr>
          <p:sp>
            <p:nvSpPr>
              <p:cNvPr id="125" name="Freeform 28"/>
              <p:cNvSpPr/>
              <p:nvPr/>
            </p:nvSpPr>
            <p:spPr bwMode="auto">
              <a:xfrm>
                <a:off x="5495925" y="6199188"/>
                <a:ext cx="463550" cy="544513"/>
              </a:xfrm>
              <a:custGeom>
                <a:avLst/>
                <a:gdLst>
                  <a:gd name="T0" fmla="*/ 292 w 292"/>
                  <a:gd name="T1" fmla="*/ 0 h 343"/>
                  <a:gd name="T2" fmla="*/ 292 w 292"/>
                  <a:gd name="T3" fmla="*/ 0 h 343"/>
                  <a:gd name="T4" fmla="*/ 292 w 292"/>
                  <a:gd name="T5" fmla="*/ 170 h 343"/>
                  <a:gd name="T6" fmla="*/ 292 w 292"/>
                  <a:gd name="T7" fmla="*/ 170 h 343"/>
                  <a:gd name="T8" fmla="*/ 291 w 292"/>
                  <a:gd name="T9" fmla="*/ 177 h 343"/>
                  <a:gd name="T10" fmla="*/ 290 w 292"/>
                  <a:gd name="T11" fmla="*/ 186 h 343"/>
                  <a:gd name="T12" fmla="*/ 287 w 292"/>
                  <a:gd name="T13" fmla="*/ 195 h 343"/>
                  <a:gd name="T14" fmla="*/ 283 w 292"/>
                  <a:gd name="T15" fmla="*/ 206 h 343"/>
                  <a:gd name="T16" fmla="*/ 278 w 292"/>
                  <a:gd name="T17" fmla="*/ 217 h 343"/>
                  <a:gd name="T18" fmla="*/ 272 w 292"/>
                  <a:gd name="T19" fmla="*/ 229 h 343"/>
                  <a:gd name="T20" fmla="*/ 264 w 292"/>
                  <a:gd name="T21" fmla="*/ 242 h 343"/>
                  <a:gd name="T22" fmla="*/ 256 w 292"/>
                  <a:gd name="T23" fmla="*/ 255 h 343"/>
                  <a:gd name="T24" fmla="*/ 246 w 292"/>
                  <a:gd name="T25" fmla="*/ 267 h 343"/>
                  <a:gd name="T26" fmla="*/ 235 w 292"/>
                  <a:gd name="T27" fmla="*/ 281 h 343"/>
                  <a:gd name="T28" fmla="*/ 223 w 292"/>
                  <a:gd name="T29" fmla="*/ 293 h 343"/>
                  <a:gd name="T30" fmla="*/ 210 w 292"/>
                  <a:gd name="T31" fmla="*/ 305 h 343"/>
                  <a:gd name="T32" fmla="*/ 196 w 292"/>
                  <a:gd name="T33" fmla="*/ 316 h 343"/>
                  <a:gd name="T34" fmla="*/ 180 w 292"/>
                  <a:gd name="T35" fmla="*/ 326 h 343"/>
                  <a:gd name="T36" fmla="*/ 164 w 292"/>
                  <a:gd name="T37" fmla="*/ 335 h 343"/>
                  <a:gd name="T38" fmla="*/ 146 w 292"/>
                  <a:gd name="T39" fmla="*/ 343 h 343"/>
                  <a:gd name="T40" fmla="*/ 146 w 292"/>
                  <a:gd name="T41" fmla="*/ 343 h 343"/>
                  <a:gd name="T42" fmla="*/ 129 w 292"/>
                  <a:gd name="T43" fmla="*/ 335 h 343"/>
                  <a:gd name="T44" fmla="*/ 111 w 292"/>
                  <a:gd name="T45" fmla="*/ 326 h 343"/>
                  <a:gd name="T46" fmla="*/ 96 w 292"/>
                  <a:gd name="T47" fmla="*/ 316 h 343"/>
                  <a:gd name="T48" fmla="*/ 82 w 292"/>
                  <a:gd name="T49" fmla="*/ 305 h 343"/>
                  <a:gd name="T50" fmla="*/ 69 w 292"/>
                  <a:gd name="T51" fmla="*/ 293 h 343"/>
                  <a:gd name="T52" fmla="*/ 57 w 292"/>
                  <a:gd name="T53" fmla="*/ 281 h 343"/>
                  <a:gd name="T54" fmla="*/ 46 w 292"/>
                  <a:gd name="T55" fmla="*/ 267 h 343"/>
                  <a:gd name="T56" fmla="*/ 36 w 292"/>
                  <a:gd name="T57" fmla="*/ 255 h 343"/>
                  <a:gd name="T58" fmla="*/ 28 w 292"/>
                  <a:gd name="T59" fmla="*/ 242 h 343"/>
                  <a:gd name="T60" fmla="*/ 20 w 292"/>
                  <a:gd name="T61" fmla="*/ 229 h 343"/>
                  <a:gd name="T62" fmla="*/ 14 w 292"/>
                  <a:gd name="T63" fmla="*/ 217 h 343"/>
                  <a:gd name="T64" fmla="*/ 9 w 292"/>
                  <a:gd name="T65" fmla="*/ 206 h 343"/>
                  <a:gd name="T66" fmla="*/ 5 w 292"/>
                  <a:gd name="T67" fmla="*/ 195 h 343"/>
                  <a:gd name="T68" fmla="*/ 2 w 292"/>
                  <a:gd name="T69" fmla="*/ 186 h 343"/>
                  <a:gd name="T70" fmla="*/ 0 w 292"/>
                  <a:gd name="T71" fmla="*/ 177 h 343"/>
                  <a:gd name="T72" fmla="*/ 0 w 292"/>
                  <a:gd name="T73" fmla="*/ 170 h 343"/>
                  <a:gd name="T74" fmla="*/ 0 w 292"/>
                  <a:gd name="T75" fmla="*/ 170 h 343"/>
                  <a:gd name="T76" fmla="*/ 0 w 292"/>
                  <a:gd name="T7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2" h="343">
                    <a:moveTo>
                      <a:pt x="292" y="0"/>
                    </a:moveTo>
                    <a:lnTo>
                      <a:pt x="292" y="0"/>
                    </a:lnTo>
                    <a:lnTo>
                      <a:pt x="292" y="170"/>
                    </a:lnTo>
                    <a:lnTo>
                      <a:pt x="292" y="170"/>
                    </a:lnTo>
                    <a:lnTo>
                      <a:pt x="291" y="177"/>
                    </a:lnTo>
                    <a:lnTo>
                      <a:pt x="290" y="186"/>
                    </a:lnTo>
                    <a:lnTo>
                      <a:pt x="287" y="195"/>
                    </a:lnTo>
                    <a:lnTo>
                      <a:pt x="283" y="206"/>
                    </a:lnTo>
                    <a:lnTo>
                      <a:pt x="278" y="217"/>
                    </a:lnTo>
                    <a:lnTo>
                      <a:pt x="272" y="229"/>
                    </a:lnTo>
                    <a:lnTo>
                      <a:pt x="264" y="242"/>
                    </a:lnTo>
                    <a:lnTo>
                      <a:pt x="256" y="255"/>
                    </a:lnTo>
                    <a:lnTo>
                      <a:pt x="246" y="267"/>
                    </a:lnTo>
                    <a:lnTo>
                      <a:pt x="235" y="281"/>
                    </a:lnTo>
                    <a:lnTo>
                      <a:pt x="223" y="293"/>
                    </a:lnTo>
                    <a:lnTo>
                      <a:pt x="210" y="305"/>
                    </a:lnTo>
                    <a:lnTo>
                      <a:pt x="196" y="316"/>
                    </a:lnTo>
                    <a:lnTo>
                      <a:pt x="180" y="326"/>
                    </a:lnTo>
                    <a:lnTo>
                      <a:pt x="164" y="335"/>
                    </a:lnTo>
                    <a:lnTo>
                      <a:pt x="146" y="343"/>
                    </a:lnTo>
                    <a:lnTo>
                      <a:pt x="146" y="343"/>
                    </a:lnTo>
                    <a:lnTo>
                      <a:pt x="129" y="335"/>
                    </a:lnTo>
                    <a:lnTo>
                      <a:pt x="111" y="326"/>
                    </a:lnTo>
                    <a:lnTo>
                      <a:pt x="96" y="316"/>
                    </a:lnTo>
                    <a:lnTo>
                      <a:pt x="82" y="305"/>
                    </a:lnTo>
                    <a:lnTo>
                      <a:pt x="69" y="293"/>
                    </a:lnTo>
                    <a:lnTo>
                      <a:pt x="57" y="281"/>
                    </a:lnTo>
                    <a:lnTo>
                      <a:pt x="46" y="267"/>
                    </a:lnTo>
                    <a:lnTo>
                      <a:pt x="36" y="255"/>
                    </a:lnTo>
                    <a:lnTo>
                      <a:pt x="28" y="242"/>
                    </a:lnTo>
                    <a:lnTo>
                      <a:pt x="20" y="229"/>
                    </a:lnTo>
                    <a:lnTo>
                      <a:pt x="14" y="217"/>
                    </a:lnTo>
                    <a:lnTo>
                      <a:pt x="9" y="206"/>
                    </a:lnTo>
                    <a:lnTo>
                      <a:pt x="5" y="195"/>
                    </a:lnTo>
                    <a:lnTo>
                      <a:pt x="2" y="186"/>
                    </a:lnTo>
                    <a:lnTo>
                      <a:pt x="0" y="177"/>
                    </a:lnTo>
                    <a:lnTo>
                      <a:pt x="0" y="170"/>
                    </a:lnTo>
                    <a:lnTo>
                      <a:pt x="0" y="170"/>
                    </a:lnTo>
                    <a:lnTo>
                      <a:pt x="0" y="0"/>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26" name="Freeform 29"/>
              <p:cNvSpPr/>
              <p:nvPr/>
            </p:nvSpPr>
            <p:spPr bwMode="auto">
              <a:xfrm>
                <a:off x="5294313" y="6199188"/>
                <a:ext cx="865188" cy="334963"/>
              </a:xfrm>
              <a:custGeom>
                <a:avLst/>
                <a:gdLst>
                  <a:gd name="T0" fmla="*/ 447 w 545"/>
                  <a:gd name="T1" fmla="*/ 211 h 211"/>
                  <a:gd name="T2" fmla="*/ 447 w 545"/>
                  <a:gd name="T3" fmla="*/ 211 h 211"/>
                  <a:gd name="T4" fmla="*/ 462 w 545"/>
                  <a:gd name="T5" fmla="*/ 200 h 211"/>
                  <a:gd name="T6" fmla="*/ 478 w 545"/>
                  <a:gd name="T7" fmla="*/ 187 h 211"/>
                  <a:gd name="T8" fmla="*/ 496 w 545"/>
                  <a:gd name="T9" fmla="*/ 170 h 211"/>
                  <a:gd name="T10" fmla="*/ 505 w 545"/>
                  <a:gd name="T11" fmla="*/ 160 h 211"/>
                  <a:gd name="T12" fmla="*/ 514 w 545"/>
                  <a:gd name="T13" fmla="*/ 150 h 211"/>
                  <a:gd name="T14" fmla="*/ 523 w 545"/>
                  <a:gd name="T15" fmla="*/ 138 h 211"/>
                  <a:gd name="T16" fmla="*/ 530 w 545"/>
                  <a:gd name="T17" fmla="*/ 126 h 211"/>
                  <a:gd name="T18" fmla="*/ 536 w 545"/>
                  <a:gd name="T19" fmla="*/ 114 h 211"/>
                  <a:gd name="T20" fmla="*/ 541 w 545"/>
                  <a:gd name="T21" fmla="*/ 101 h 211"/>
                  <a:gd name="T22" fmla="*/ 544 w 545"/>
                  <a:gd name="T23" fmla="*/ 87 h 211"/>
                  <a:gd name="T24" fmla="*/ 545 w 545"/>
                  <a:gd name="T25" fmla="*/ 74 h 211"/>
                  <a:gd name="T26" fmla="*/ 545 w 545"/>
                  <a:gd name="T27" fmla="*/ 74 h 211"/>
                  <a:gd name="T28" fmla="*/ 544 w 545"/>
                  <a:gd name="T29" fmla="*/ 60 h 211"/>
                  <a:gd name="T30" fmla="*/ 541 w 545"/>
                  <a:gd name="T31" fmla="*/ 49 h 211"/>
                  <a:gd name="T32" fmla="*/ 536 w 545"/>
                  <a:gd name="T33" fmla="*/ 39 h 211"/>
                  <a:gd name="T34" fmla="*/ 530 w 545"/>
                  <a:gd name="T35" fmla="*/ 30 h 211"/>
                  <a:gd name="T36" fmla="*/ 522 w 545"/>
                  <a:gd name="T37" fmla="*/ 23 h 211"/>
                  <a:gd name="T38" fmla="*/ 512 w 545"/>
                  <a:gd name="T39" fmla="*/ 17 h 211"/>
                  <a:gd name="T40" fmla="*/ 502 w 545"/>
                  <a:gd name="T41" fmla="*/ 12 h 211"/>
                  <a:gd name="T42" fmla="*/ 491 w 545"/>
                  <a:gd name="T43" fmla="*/ 9 h 211"/>
                  <a:gd name="T44" fmla="*/ 479 w 545"/>
                  <a:gd name="T45" fmla="*/ 6 h 211"/>
                  <a:gd name="T46" fmla="*/ 467 w 545"/>
                  <a:gd name="T47" fmla="*/ 3 h 211"/>
                  <a:gd name="T48" fmla="*/ 442 w 545"/>
                  <a:gd name="T49" fmla="*/ 1 h 211"/>
                  <a:gd name="T50" fmla="*/ 418 w 545"/>
                  <a:gd name="T51" fmla="*/ 0 h 211"/>
                  <a:gd name="T52" fmla="*/ 395 w 545"/>
                  <a:gd name="T53" fmla="*/ 0 h 211"/>
                  <a:gd name="T54" fmla="*/ 395 w 545"/>
                  <a:gd name="T55" fmla="*/ 0 h 211"/>
                  <a:gd name="T56" fmla="*/ 273 w 545"/>
                  <a:gd name="T57" fmla="*/ 0 h 211"/>
                  <a:gd name="T58" fmla="*/ 273 w 545"/>
                  <a:gd name="T59" fmla="*/ 0 h 211"/>
                  <a:gd name="T60" fmla="*/ 150 w 545"/>
                  <a:gd name="T61" fmla="*/ 0 h 211"/>
                  <a:gd name="T62" fmla="*/ 150 w 545"/>
                  <a:gd name="T63" fmla="*/ 0 h 211"/>
                  <a:gd name="T64" fmla="*/ 128 w 545"/>
                  <a:gd name="T65" fmla="*/ 0 h 211"/>
                  <a:gd name="T66" fmla="*/ 104 w 545"/>
                  <a:gd name="T67" fmla="*/ 1 h 211"/>
                  <a:gd name="T68" fmla="*/ 79 w 545"/>
                  <a:gd name="T69" fmla="*/ 3 h 211"/>
                  <a:gd name="T70" fmla="*/ 67 w 545"/>
                  <a:gd name="T71" fmla="*/ 6 h 211"/>
                  <a:gd name="T72" fmla="*/ 55 w 545"/>
                  <a:gd name="T73" fmla="*/ 9 h 211"/>
                  <a:gd name="T74" fmla="*/ 44 w 545"/>
                  <a:gd name="T75" fmla="*/ 12 h 211"/>
                  <a:gd name="T76" fmla="*/ 33 w 545"/>
                  <a:gd name="T77" fmla="*/ 17 h 211"/>
                  <a:gd name="T78" fmla="*/ 24 w 545"/>
                  <a:gd name="T79" fmla="*/ 23 h 211"/>
                  <a:gd name="T80" fmla="*/ 16 w 545"/>
                  <a:gd name="T81" fmla="*/ 30 h 211"/>
                  <a:gd name="T82" fmla="*/ 9 w 545"/>
                  <a:gd name="T83" fmla="*/ 39 h 211"/>
                  <a:gd name="T84" fmla="*/ 4 w 545"/>
                  <a:gd name="T85" fmla="*/ 49 h 211"/>
                  <a:gd name="T86" fmla="*/ 1 w 545"/>
                  <a:gd name="T87" fmla="*/ 60 h 211"/>
                  <a:gd name="T88" fmla="*/ 0 w 545"/>
                  <a:gd name="T89" fmla="*/ 74 h 211"/>
                  <a:gd name="T90" fmla="*/ 0 w 545"/>
                  <a:gd name="T91" fmla="*/ 74 h 211"/>
                  <a:gd name="T92" fmla="*/ 1 w 545"/>
                  <a:gd name="T93" fmla="*/ 87 h 211"/>
                  <a:gd name="T94" fmla="*/ 5 w 545"/>
                  <a:gd name="T95" fmla="*/ 101 h 211"/>
                  <a:gd name="T96" fmla="*/ 9 w 545"/>
                  <a:gd name="T97" fmla="*/ 114 h 211"/>
                  <a:gd name="T98" fmla="*/ 16 w 545"/>
                  <a:gd name="T99" fmla="*/ 126 h 211"/>
                  <a:gd name="T100" fmla="*/ 23 w 545"/>
                  <a:gd name="T101" fmla="*/ 138 h 211"/>
                  <a:gd name="T102" fmla="*/ 32 w 545"/>
                  <a:gd name="T103" fmla="*/ 150 h 211"/>
                  <a:gd name="T104" fmla="*/ 40 w 545"/>
                  <a:gd name="T105" fmla="*/ 160 h 211"/>
                  <a:gd name="T106" fmla="*/ 50 w 545"/>
                  <a:gd name="T107" fmla="*/ 170 h 211"/>
                  <a:gd name="T108" fmla="*/ 68 w 545"/>
                  <a:gd name="T109" fmla="*/ 187 h 211"/>
                  <a:gd name="T110" fmla="*/ 84 w 545"/>
                  <a:gd name="T111" fmla="*/ 200 h 211"/>
                  <a:gd name="T112" fmla="*/ 99 w 545"/>
                  <a:gd name="T113"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5" h="211">
                    <a:moveTo>
                      <a:pt x="447" y="211"/>
                    </a:moveTo>
                    <a:lnTo>
                      <a:pt x="447" y="211"/>
                    </a:lnTo>
                    <a:lnTo>
                      <a:pt x="462" y="200"/>
                    </a:lnTo>
                    <a:lnTo>
                      <a:pt x="478" y="187"/>
                    </a:lnTo>
                    <a:lnTo>
                      <a:pt x="496" y="170"/>
                    </a:lnTo>
                    <a:lnTo>
                      <a:pt x="505" y="160"/>
                    </a:lnTo>
                    <a:lnTo>
                      <a:pt x="514" y="150"/>
                    </a:lnTo>
                    <a:lnTo>
                      <a:pt x="523" y="138"/>
                    </a:lnTo>
                    <a:lnTo>
                      <a:pt x="530" y="126"/>
                    </a:lnTo>
                    <a:lnTo>
                      <a:pt x="536" y="114"/>
                    </a:lnTo>
                    <a:lnTo>
                      <a:pt x="541" y="101"/>
                    </a:lnTo>
                    <a:lnTo>
                      <a:pt x="544" y="87"/>
                    </a:lnTo>
                    <a:lnTo>
                      <a:pt x="545" y="74"/>
                    </a:lnTo>
                    <a:lnTo>
                      <a:pt x="545" y="74"/>
                    </a:lnTo>
                    <a:lnTo>
                      <a:pt x="544" y="60"/>
                    </a:lnTo>
                    <a:lnTo>
                      <a:pt x="541" y="49"/>
                    </a:lnTo>
                    <a:lnTo>
                      <a:pt x="536" y="39"/>
                    </a:lnTo>
                    <a:lnTo>
                      <a:pt x="530" y="30"/>
                    </a:lnTo>
                    <a:lnTo>
                      <a:pt x="522" y="23"/>
                    </a:lnTo>
                    <a:lnTo>
                      <a:pt x="512" y="17"/>
                    </a:lnTo>
                    <a:lnTo>
                      <a:pt x="502" y="12"/>
                    </a:lnTo>
                    <a:lnTo>
                      <a:pt x="491" y="9"/>
                    </a:lnTo>
                    <a:lnTo>
                      <a:pt x="479" y="6"/>
                    </a:lnTo>
                    <a:lnTo>
                      <a:pt x="467" y="3"/>
                    </a:lnTo>
                    <a:lnTo>
                      <a:pt x="442" y="1"/>
                    </a:lnTo>
                    <a:lnTo>
                      <a:pt x="418" y="0"/>
                    </a:lnTo>
                    <a:lnTo>
                      <a:pt x="395" y="0"/>
                    </a:lnTo>
                    <a:lnTo>
                      <a:pt x="395" y="0"/>
                    </a:lnTo>
                    <a:lnTo>
                      <a:pt x="273" y="0"/>
                    </a:lnTo>
                    <a:lnTo>
                      <a:pt x="273" y="0"/>
                    </a:lnTo>
                    <a:lnTo>
                      <a:pt x="150" y="0"/>
                    </a:lnTo>
                    <a:lnTo>
                      <a:pt x="150" y="0"/>
                    </a:lnTo>
                    <a:lnTo>
                      <a:pt x="128" y="0"/>
                    </a:lnTo>
                    <a:lnTo>
                      <a:pt x="104" y="1"/>
                    </a:lnTo>
                    <a:lnTo>
                      <a:pt x="79" y="3"/>
                    </a:lnTo>
                    <a:lnTo>
                      <a:pt x="67" y="6"/>
                    </a:lnTo>
                    <a:lnTo>
                      <a:pt x="55" y="9"/>
                    </a:lnTo>
                    <a:lnTo>
                      <a:pt x="44" y="12"/>
                    </a:lnTo>
                    <a:lnTo>
                      <a:pt x="33" y="17"/>
                    </a:lnTo>
                    <a:lnTo>
                      <a:pt x="24" y="23"/>
                    </a:lnTo>
                    <a:lnTo>
                      <a:pt x="16" y="30"/>
                    </a:lnTo>
                    <a:lnTo>
                      <a:pt x="9" y="39"/>
                    </a:lnTo>
                    <a:lnTo>
                      <a:pt x="4" y="49"/>
                    </a:lnTo>
                    <a:lnTo>
                      <a:pt x="1" y="60"/>
                    </a:lnTo>
                    <a:lnTo>
                      <a:pt x="0" y="74"/>
                    </a:lnTo>
                    <a:lnTo>
                      <a:pt x="0" y="74"/>
                    </a:lnTo>
                    <a:lnTo>
                      <a:pt x="1" y="87"/>
                    </a:lnTo>
                    <a:lnTo>
                      <a:pt x="5" y="101"/>
                    </a:lnTo>
                    <a:lnTo>
                      <a:pt x="9" y="114"/>
                    </a:lnTo>
                    <a:lnTo>
                      <a:pt x="16" y="126"/>
                    </a:lnTo>
                    <a:lnTo>
                      <a:pt x="23" y="138"/>
                    </a:lnTo>
                    <a:lnTo>
                      <a:pt x="32" y="150"/>
                    </a:lnTo>
                    <a:lnTo>
                      <a:pt x="40" y="160"/>
                    </a:lnTo>
                    <a:lnTo>
                      <a:pt x="50" y="170"/>
                    </a:lnTo>
                    <a:lnTo>
                      <a:pt x="68" y="187"/>
                    </a:lnTo>
                    <a:lnTo>
                      <a:pt x="84" y="200"/>
                    </a:lnTo>
                    <a:lnTo>
                      <a:pt x="99" y="211"/>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27" name="Line 30"/>
              <p:cNvSpPr>
                <a:spLocks noChangeShapeType="1"/>
              </p:cNvSpPr>
              <p:nvPr/>
            </p:nvSpPr>
            <p:spPr bwMode="auto">
              <a:xfrm>
                <a:off x="5495925" y="6135688"/>
                <a:ext cx="463550" cy="0"/>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28" name="Line 31"/>
              <p:cNvSpPr>
                <a:spLocks noChangeShapeType="1"/>
              </p:cNvSpPr>
              <p:nvPr/>
            </p:nvSpPr>
            <p:spPr bwMode="auto">
              <a:xfrm>
                <a:off x="5727700" y="6743700"/>
                <a:ext cx="0" cy="92075"/>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29" name="Freeform 32"/>
              <p:cNvSpPr/>
              <p:nvPr/>
            </p:nvSpPr>
            <p:spPr bwMode="auto">
              <a:xfrm>
                <a:off x="5549900" y="6878638"/>
                <a:ext cx="355600" cy="107950"/>
              </a:xfrm>
              <a:custGeom>
                <a:avLst/>
                <a:gdLst>
                  <a:gd name="T0" fmla="*/ 0 w 224"/>
                  <a:gd name="T1" fmla="*/ 68 h 68"/>
                  <a:gd name="T2" fmla="*/ 0 w 224"/>
                  <a:gd name="T3" fmla="*/ 32 h 68"/>
                  <a:gd name="T4" fmla="*/ 0 w 224"/>
                  <a:gd name="T5" fmla="*/ 32 h 68"/>
                  <a:gd name="T6" fmla="*/ 0 w 224"/>
                  <a:gd name="T7" fmla="*/ 25 h 68"/>
                  <a:gd name="T8" fmla="*/ 2 w 224"/>
                  <a:gd name="T9" fmla="*/ 19 h 68"/>
                  <a:gd name="T10" fmla="*/ 5 w 224"/>
                  <a:gd name="T11" fmla="*/ 14 h 68"/>
                  <a:gd name="T12" fmla="*/ 9 w 224"/>
                  <a:gd name="T13" fmla="*/ 10 h 68"/>
                  <a:gd name="T14" fmla="*/ 13 w 224"/>
                  <a:gd name="T15" fmla="*/ 6 h 68"/>
                  <a:gd name="T16" fmla="*/ 19 w 224"/>
                  <a:gd name="T17" fmla="*/ 3 h 68"/>
                  <a:gd name="T18" fmla="*/ 24 w 224"/>
                  <a:gd name="T19" fmla="*/ 1 h 68"/>
                  <a:gd name="T20" fmla="*/ 31 w 224"/>
                  <a:gd name="T21" fmla="*/ 0 h 68"/>
                  <a:gd name="T22" fmla="*/ 193 w 224"/>
                  <a:gd name="T23" fmla="*/ 0 h 68"/>
                  <a:gd name="T24" fmla="*/ 193 w 224"/>
                  <a:gd name="T25" fmla="*/ 0 h 68"/>
                  <a:gd name="T26" fmla="*/ 199 w 224"/>
                  <a:gd name="T27" fmla="*/ 1 h 68"/>
                  <a:gd name="T28" fmla="*/ 205 w 224"/>
                  <a:gd name="T29" fmla="*/ 3 h 68"/>
                  <a:gd name="T30" fmla="*/ 210 w 224"/>
                  <a:gd name="T31" fmla="*/ 6 h 68"/>
                  <a:gd name="T32" fmla="*/ 215 w 224"/>
                  <a:gd name="T33" fmla="*/ 10 h 68"/>
                  <a:gd name="T34" fmla="*/ 219 w 224"/>
                  <a:gd name="T35" fmla="*/ 14 h 68"/>
                  <a:gd name="T36" fmla="*/ 222 w 224"/>
                  <a:gd name="T37" fmla="*/ 19 h 68"/>
                  <a:gd name="T38" fmla="*/ 224 w 224"/>
                  <a:gd name="T39" fmla="*/ 25 h 68"/>
                  <a:gd name="T40" fmla="*/ 224 w 224"/>
                  <a:gd name="T41" fmla="*/ 32 h 68"/>
                  <a:gd name="T42" fmla="*/ 224 w 224"/>
                  <a:gd name="T43" fmla="*/ 68 h 68"/>
                  <a:gd name="T44" fmla="*/ 0 w 224"/>
                  <a:gd name="T45"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4" h="68">
                    <a:moveTo>
                      <a:pt x="0" y="68"/>
                    </a:moveTo>
                    <a:lnTo>
                      <a:pt x="0" y="32"/>
                    </a:lnTo>
                    <a:lnTo>
                      <a:pt x="0" y="32"/>
                    </a:lnTo>
                    <a:lnTo>
                      <a:pt x="0" y="25"/>
                    </a:lnTo>
                    <a:lnTo>
                      <a:pt x="2" y="19"/>
                    </a:lnTo>
                    <a:lnTo>
                      <a:pt x="5" y="14"/>
                    </a:lnTo>
                    <a:lnTo>
                      <a:pt x="9" y="10"/>
                    </a:lnTo>
                    <a:lnTo>
                      <a:pt x="13" y="6"/>
                    </a:lnTo>
                    <a:lnTo>
                      <a:pt x="19" y="3"/>
                    </a:lnTo>
                    <a:lnTo>
                      <a:pt x="24" y="1"/>
                    </a:lnTo>
                    <a:lnTo>
                      <a:pt x="31" y="0"/>
                    </a:lnTo>
                    <a:lnTo>
                      <a:pt x="193" y="0"/>
                    </a:lnTo>
                    <a:lnTo>
                      <a:pt x="193" y="0"/>
                    </a:lnTo>
                    <a:lnTo>
                      <a:pt x="199" y="1"/>
                    </a:lnTo>
                    <a:lnTo>
                      <a:pt x="205" y="3"/>
                    </a:lnTo>
                    <a:lnTo>
                      <a:pt x="210" y="6"/>
                    </a:lnTo>
                    <a:lnTo>
                      <a:pt x="215" y="10"/>
                    </a:lnTo>
                    <a:lnTo>
                      <a:pt x="219" y="14"/>
                    </a:lnTo>
                    <a:lnTo>
                      <a:pt x="222" y="19"/>
                    </a:lnTo>
                    <a:lnTo>
                      <a:pt x="224" y="25"/>
                    </a:lnTo>
                    <a:lnTo>
                      <a:pt x="224" y="32"/>
                    </a:lnTo>
                    <a:lnTo>
                      <a:pt x="224" y="68"/>
                    </a:lnTo>
                    <a:lnTo>
                      <a:pt x="0" y="68"/>
                    </a:lnTo>
                    <a:close/>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gr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p:cTn id="7" dur="300" fill="hold"/>
                                        <p:tgtEl>
                                          <p:spTgt spid="108"/>
                                        </p:tgtEl>
                                        <p:attrNameLst>
                                          <p:attrName>ppt_w</p:attrName>
                                        </p:attrNameLst>
                                      </p:cBhvr>
                                      <p:tavLst>
                                        <p:tav tm="0">
                                          <p:val>
                                            <p:fltVal val="0"/>
                                          </p:val>
                                        </p:tav>
                                        <p:tav tm="100000">
                                          <p:val>
                                            <p:strVal val="#ppt_w"/>
                                          </p:val>
                                        </p:tav>
                                      </p:tavLst>
                                    </p:anim>
                                    <p:anim calcmode="lin" valueType="num">
                                      <p:cBhvr>
                                        <p:cTn id="8" dur="300" fill="hold"/>
                                        <p:tgtEl>
                                          <p:spTgt spid="108"/>
                                        </p:tgtEl>
                                        <p:attrNameLst>
                                          <p:attrName>ppt_h</p:attrName>
                                        </p:attrNameLst>
                                      </p:cBhvr>
                                      <p:tavLst>
                                        <p:tav tm="0">
                                          <p:val>
                                            <p:fltVal val="0"/>
                                          </p:val>
                                        </p:tav>
                                        <p:tav tm="100000">
                                          <p:val>
                                            <p:strVal val="#ppt_h"/>
                                          </p:val>
                                        </p:tav>
                                      </p:tavLst>
                                    </p:anim>
                                    <p:animEffect transition="in" filter="fade">
                                      <p:cBhvr>
                                        <p:cTn id="9" dur="300"/>
                                        <p:tgtEl>
                                          <p:spTgt spid="10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300" fill="hold"/>
                                        <p:tgtEl>
                                          <p:spTgt spid="46"/>
                                        </p:tgtEl>
                                        <p:attrNameLst>
                                          <p:attrName>ppt_w</p:attrName>
                                        </p:attrNameLst>
                                      </p:cBhvr>
                                      <p:tavLst>
                                        <p:tav tm="0">
                                          <p:val>
                                            <p:fltVal val="0"/>
                                          </p:val>
                                        </p:tav>
                                        <p:tav tm="100000">
                                          <p:val>
                                            <p:strVal val="#ppt_w"/>
                                          </p:val>
                                        </p:tav>
                                      </p:tavLst>
                                    </p:anim>
                                    <p:anim calcmode="lin" valueType="num">
                                      <p:cBhvr>
                                        <p:cTn id="14" dur="300" fill="hold"/>
                                        <p:tgtEl>
                                          <p:spTgt spid="46"/>
                                        </p:tgtEl>
                                        <p:attrNameLst>
                                          <p:attrName>ppt_h</p:attrName>
                                        </p:attrNameLst>
                                      </p:cBhvr>
                                      <p:tavLst>
                                        <p:tav tm="0">
                                          <p:val>
                                            <p:fltVal val="0"/>
                                          </p:val>
                                        </p:tav>
                                        <p:tav tm="100000">
                                          <p:val>
                                            <p:strVal val="#ppt_h"/>
                                          </p:val>
                                        </p:tav>
                                      </p:tavLst>
                                    </p:anim>
                                    <p:animEffect transition="in" filter="fade">
                                      <p:cBhvr>
                                        <p:cTn id="15" dur="300"/>
                                        <p:tgtEl>
                                          <p:spTgt spid="4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p:cTn id="19" dur="300" fill="hold"/>
                                        <p:tgtEl>
                                          <p:spTgt spid="52"/>
                                        </p:tgtEl>
                                        <p:attrNameLst>
                                          <p:attrName>ppt_w</p:attrName>
                                        </p:attrNameLst>
                                      </p:cBhvr>
                                      <p:tavLst>
                                        <p:tav tm="0">
                                          <p:val>
                                            <p:fltVal val="0"/>
                                          </p:val>
                                        </p:tav>
                                        <p:tav tm="100000">
                                          <p:val>
                                            <p:strVal val="#ppt_w"/>
                                          </p:val>
                                        </p:tav>
                                      </p:tavLst>
                                    </p:anim>
                                    <p:anim calcmode="lin" valueType="num">
                                      <p:cBhvr>
                                        <p:cTn id="20" dur="300" fill="hold"/>
                                        <p:tgtEl>
                                          <p:spTgt spid="52"/>
                                        </p:tgtEl>
                                        <p:attrNameLst>
                                          <p:attrName>ppt_h</p:attrName>
                                        </p:attrNameLst>
                                      </p:cBhvr>
                                      <p:tavLst>
                                        <p:tav tm="0">
                                          <p:val>
                                            <p:fltVal val="0"/>
                                          </p:val>
                                        </p:tav>
                                        <p:tav tm="100000">
                                          <p:val>
                                            <p:strVal val="#ppt_h"/>
                                          </p:val>
                                        </p:tav>
                                      </p:tavLst>
                                    </p:anim>
                                    <p:animEffect transition="in" filter="fade">
                                      <p:cBhvr>
                                        <p:cTn id="21" dur="300"/>
                                        <p:tgtEl>
                                          <p:spTgt spid="52"/>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22"/>
                                        </p:tgtEl>
                                        <p:attrNameLst>
                                          <p:attrName>style.visibility</p:attrName>
                                        </p:attrNameLst>
                                      </p:cBhvr>
                                      <p:to>
                                        <p:strVal val="visible"/>
                                      </p:to>
                                    </p:set>
                                    <p:anim calcmode="lin" valueType="num">
                                      <p:cBhvr>
                                        <p:cTn id="25" dur="300" fill="hold"/>
                                        <p:tgtEl>
                                          <p:spTgt spid="122"/>
                                        </p:tgtEl>
                                        <p:attrNameLst>
                                          <p:attrName>ppt_w</p:attrName>
                                        </p:attrNameLst>
                                      </p:cBhvr>
                                      <p:tavLst>
                                        <p:tav tm="0">
                                          <p:val>
                                            <p:fltVal val="0"/>
                                          </p:val>
                                        </p:tav>
                                        <p:tav tm="100000">
                                          <p:val>
                                            <p:strVal val="#ppt_w"/>
                                          </p:val>
                                        </p:tav>
                                      </p:tavLst>
                                    </p:anim>
                                    <p:anim calcmode="lin" valueType="num">
                                      <p:cBhvr>
                                        <p:cTn id="26" dur="300" fill="hold"/>
                                        <p:tgtEl>
                                          <p:spTgt spid="122"/>
                                        </p:tgtEl>
                                        <p:attrNameLst>
                                          <p:attrName>ppt_h</p:attrName>
                                        </p:attrNameLst>
                                      </p:cBhvr>
                                      <p:tavLst>
                                        <p:tav tm="0">
                                          <p:val>
                                            <p:fltVal val="0"/>
                                          </p:val>
                                        </p:tav>
                                        <p:tav tm="100000">
                                          <p:val>
                                            <p:strVal val="#ppt_h"/>
                                          </p:val>
                                        </p:tav>
                                      </p:tavLst>
                                    </p:anim>
                                    <p:animEffect transition="in" filter="fade">
                                      <p:cBhvr>
                                        <p:cTn id="27" dur="300"/>
                                        <p:tgtEl>
                                          <p:spTgt spid="122"/>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64"/>
                                        </p:tgtEl>
                                        <p:attrNameLst>
                                          <p:attrName>style.visibility</p:attrName>
                                        </p:attrNameLst>
                                      </p:cBhvr>
                                      <p:to>
                                        <p:strVal val="visible"/>
                                      </p:to>
                                    </p:set>
                                    <p:anim calcmode="lin" valueType="num">
                                      <p:cBhvr>
                                        <p:cTn id="31" dur="300" fill="hold"/>
                                        <p:tgtEl>
                                          <p:spTgt spid="64"/>
                                        </p:tgtEl>
                                        <p:attrNameLst>
                                          <p:attrName>ppt_w</p:attrName>
                                        </p:attrNameLst>
                                      </p:cBhvr>
                                      <p:tavLst>
                                        <p:tav tm="0">
                                          <p:val>
                                            <p:fltVal val="0"/>
                                          </p:val>
                                        </p:tav>
                                        <p:tav tm="100000">
                                          <p:val>
                                            <p:strVal val="#ppt_w"/>
                                          </p:val>
                                        </p:tav>
                                      </p:tavLst>
                                    </p:anim>
                                    <p:anim calcmode="lin" valueType="num">
                                      <p:cBhvr>
                                        <p:cTn id="32" dur="300" fill="hold"/>
                                        <p:tgtEl>
                                          <p:spTgt spid="64"/>
                                        </p:tgtEl>
                                        <p:attrNameLst>
                                          <p:attrName>ppt_h</p:attrName>
                                        </p:attrNameLst>
                                      </p:cBhvr>
                                      <p:tavLst>
                                        <p:tav tm="0">
                                          <p:val>
                                            <p:fltVal val="0"/>
                                          </p:val>
                                        </p:tav>
                                        <p:tav tm="100000">
                                          <p:val>
                                            <p:strVal val="#ppt_h"/>
                                          </p:val>
                                        </p:tav>
                                      </p:tavLst>
                                    </p:anim>
                                    <p:animEffect transition="in" filter="fade">
                                      <p:cBhvr>
                                        <p:cTn id="33" dur="300"/>
                                        <p:tgtEl>
                                          <p:spTgt spid="64"/>
                                        </p:tgtEl>
                                      </p:cBhvr>
                                    </p:animEffect>
                                  </p:childTnLst>
                                </p:cTn>
                              </p:par>
                            </p:childTnLst>
                          </p:cTn>
                        </p:par>
                        <p:par>
                          <p:cTn id="34" fill="hold">
                            <p:stCondLst>
                              <p:cond delay="2500"/>
                            </p:stCondLst>
                            <p:childTnLst>
                              <p:par>
                                <p:cTn id="35" presetID="2" presetClass="entr" presetSubtype="8" fill="hold" grpId="0" nodeType="after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300" fill="hold"/>
                                        <p:tgtEl>
                                          <p:spTgt spid="42"/>
                                        </p:tgtEl>
                                        <p:attrNameLst>
                                          <p:attrName>ppt_x</p:attrName>
                                        </p:attrNameLst>
                                      </p:cBhvr>
                                      <p:tavLst>
                                        <p:tav tm="0">
                                          <p:val>
                                            <p:strVal val="0-#ppt_w/2"/>
                                          </p:val>
                                        </p:tav>
                                        <p:tav tm="100000">
                                          <p:val>
                                            <p:strVal val="#ppt_x"/>
                                          </p:val>
                                        </p:tav>
                                      </p:tavLst>
                                    </p:anim>
                                    <p:anim calcmode="lin" valueType="num">
                                      <p:cBhvr additive="base">
                                        <p:cTn id="38" dur="300" fill="hold"/>
                                        <p:tgtEl>
                                          <p:spTgt spid="42"/>
                                        </p:tgtEl>
                                        <p:attrNameLst>
                                          <p:attrName>ppt_y</p:attrName>
                                        </p:attrNameLst>
                                      </p:cBhvr>
                                      <p:tavLst>
                                        <p:tav tm="0">
                                          <p:val>
                                            <p:strVal val="#ppt_y"/>
                                          </p:val>
                                        </p:tav>
                                        <p:tav tm="100000">
                                          <p:val>
                                            <p:strVal val="#ppt_y"/>
                                          </p:val>
                                        </p:tav>
                                      </p:tavLst>
                                    </p:anim>
                                  </p:childTnLst>
                                </p:cTn>
                              </p:par>
                            </p:childTnLst>
                          </p:cTn>
                        </p:par>
                        <p:par>
                          <p:cTn id="39" fill="hold">
                            <p:stCondLst>
                              <p:cond delay="3000"/>
                            </p:stCondLst>
                            <p:childTnLst>
                              <p:par>
                                <p:cTn id="40" presetID="53" presetClass="entr" presetSubtype="16" fill="hold" nodeType="afterEffect">
                                  <p:stCondLst>
                                    <p:cond delay="0"/>
                                  </p:stCondLst>
                                  <p:childTnLst>
                                    <p:set>
                                      <p:cBhvr>
                                        <p:cTn id="41" dur="1" fill="hold">
                                          <p:stCondLst>
                                            <p:cond delay="0"/>
                                          </p:stCondLst>
                                        </p:cTn>
                                        <p:tgtEl>
                                          <p:spTgt spid="102"/>
                                        </p:tgtEl>
                                        <p:attrNameLst>
                                          <p:attrName>style.visibility</p:attrName>
                                        </p:attrNameLst>
                                      </p:cBhvr>
                                      <p:to>
                                        <p:strVal val="visible"/>
                                      </p:to>
                                    </p:set>
                                    <p:anim calcmode="lin" valueType="num">
                                      <p:cBhvr>
                                        <p:cTn id="42" dur="300" fill="hold"/>
                                        <p:tgtEl>
                                          <p:spTgt spid="102"/>
                                        </p:tgtEl>
                                        <p:attrNameLst>
                                          <p:attrName>ppt_w</p:attrName>
                                        </p:attrNameLst>
                                      </p:cBhvr>
                                      <p:tavLst>
                                        <p:tav tm="0">
                                          <p:val>
                                            <p:fltVal val="0"/>
                                          </p:val>
                                        </p:tav>
                                        <p:tav tm="100000">
                                          <p:val>
                                            <p:strVal val="#ppt_w"/>
                                          </p:val>
                                        </p:tav>
                                      </p:tavLst>
                                    </p:anim>
                                    <p:anim calcmode="lin" valueType="num">
                                      <p:cBhvr>
                                        <p:cTn id="43" dur="300" fill="hold"/>
                                        <p:tgtEl>
                                          <p:spTgt spid="102"/>
                                        </p:tgtEl>
                                        <p:attrNameLst>
                                          <p:attrName>ppt_h</p:attrName>
                                        </p:attrNameLst>
                                      </p:cBhvr>
                                      <p:tavLst>
                                        <p:tav tm="0">
                                          <p:val>
                                            <p:fltVal val="0"/>
                                          </p:val>
                                        </p:tav>
                                        <p:tav tm="100000">
                                          <p:val>
                                            <p:strVal val="#ppt_h"/>
                                          </p:val>
                                        </p:tav>
                                      </p:tavLst>
                                    </p:anim>
                                    <p:animEffect transition="in" filter="fade">
                                      <p:cBhvr>
                                        <p:cTn id="44" dur="300"/>
                                        <p:tgtEl>
                                          <p:spTgt spid="102"/>
                                        </p:tgtEl>
                                      </p:cBhvr>
                                    </p:animEffect>
                                  </p:childTnLst>
                                </p:cTn>
                              </p:par>
                            </p:childTnLst>
                          </p:cTn>
                        </p:par>
                        <p:par>
                          <p:cTn id="45" fill="hold">
                            <p:stCondLst>
                              <p:cond delay="3500"/>
                            </p:stCondLst>
                            <p:childTnLst>
                              <p:par>
                                <p:cTn id="46" presetID="2" presetClass="entr" presetSubtype="2" fill="hold" grpId="0" nodeType="afterEffect">
                                  <p:stCondLst>
                                    <p:cond delay="0"/>
                                  </p:stCondLst>
                                  <p:childTnLst>
                                    <p:set>
                                      <p:cBhvr>
                                        <p:cTn id="47" dur="1" fill="hold">
                                          <p:stCondLst>
                                            <p:cond delay="0"/>
                                          </p:stCondLst>
                                        </p:cTn>
                                        <p:tgtEl>
                                          <p:spTgt spid="44"/>
                                        </p:tgtEl>
                                        <p:attrNameLst>
                                          <p:attrName>style.visibility</p:attrName>
                                        </p:attrNameLst>
                                      </p:cBhvr>
                                      <p:to>
                                        <p:strVal val="visible"/>
                                      </p:to>
                                    </p:set>
                                    <p:anim calcmode="lin" valueType="num">
                                      <p:cBhvr additive="base">
                                        <p:cTn id="48" dur="300" fill="hold"/>
                                        <p:tgtEl>
                                          <p:spTgt spid="44"/>
                                        </p:tgtEl>
                                        <p:attrNameLst>
                                          <p:attrName>ppt_x</p:attrName>
                                        </p:attrNameLst>
                                      </p:cBhvr>
                                      <p:tavLst>
                                        <p:tav tm="0">
                                          <p:val>
                                            <p:strVal val="1+#ppt_w/2"/>
                                          </p:val>
                                        </p:tav>
                                        <p:tav tm="100000">
                                          <p:val>
                                            <p:strVal val="#ppt_x"/>
                                          </p:val>
                                        </p:tav>
                                      </p:tavLst>
                                    </p:anim>
                                    <p:anim calcmode="lin" valueType="num">
                                      <p:cBhvr additive="base">
                                        <p:cTn id="49" dur="300" fill="hold"/>
                                        <p:tgtEl>
                                          <p:spTgt spid="44"/>
                                        </p:tgtEl>
                                        <p:attrNameLst>
                                          <p:attrName>ppt_y</p:attrName>
                                        </p:attrNameLst>
                                      </p:cBhvr>
                                      <p:tavLst>
                                        <p:tav tm="0">
                                          <p:val>
                                            <p:strVal val="#ppt_y"/>
                                          </p:val>
                                        </p:tav>
                                        <p:tav tm="100000">
                                          <p:val>
                                            <p:strVal val="#ppt_y"/>
                                          </p:val>
                                        </p:tav>
                                      </p:tavLst>
                                    </p:anim>
                                  </p:childTnLst>
                                </p:cTn>
                              </p:par>
                            </p:childTnLst>
                          </p:cTn>
                        </p:par>
                        <p:par>
                          <p:cTn id="50" fill="hold">
                            <p:stCondLst>
                              <p:cond delay="4000"/>
                            </p:stCondLst>
                            <p:childTnLst>
                              <p:par>
                                <p:cTn id="51" presetID="53" presetClass="entr" presetSubtype="16" fill="hold" nodeType="afterEffect">
                                  <p:stCondLst>
                                    <p:cond delay="0"/>
                                  </p:stCondLst>
                                  <p:childTnLst>
                                    <p:set>
                                      <p:cBhvr>
                                        <p:cTn id="52" dur="1" fill="hold">
                                          <p:stCondLst>
                                            <p:cond delay="0"/>
                                          </p:stCondLst>
                                        </p:cTn>
                                        <p:tgtEl>
                                          <p:spTgt spid="58"/>
                                        </p:tgtEl>
                                        <p:attrNameLst>
                                          <p:attrName>style.visibility</p:attrName>
                                        </p:attrNameLst>
                                      </p:cBhvr>
                                      <p:to>
                                        <p:strVal val="visible"/>
                                      </p:to>
                                    </p:set>
                                    <p:anim calcmode="lin" valueType="num">
                                      <p:cBhvr>
                                        <p:cTn id="53" dur="300" fill="hold"/>
                                        <p:tgtEl>
                                          <p:spTgt spid="58"/>
                                        </p:tgtEl>
                                        <p:attrNameLst>
                                          <p:attrName>ppt_w</p:attrName>
                                        </p:attrNameLst>
                                      </p:cBhvr>
                                      <p:tavLst>
                                        <p:tav tm="0">
                                          <p:val>
                                            <p:fltVal val="0"/>
                                          </p:val>
                                        </p:tav>
                                        <p:tav tm="100000">
                                          <p:val>
                                            <p:strVal val="#ppt_w"/>
                                          </p:val>
                                        </p:tav>
                                      </p:tavLst>
                                    </p:anim>
                                    <p:anim calcmode="lin" valueType="num">
                                      <p:cBhvr>
                                        <p:cTn id="54" dur="300" fill="hold"/>
                                        <p:tgtEl>
                                          <p:spTgt spid="58"/>
                                        </p:tgtEl>
                                        <p:attrNameLst>
                                          <p:attrName>ppt_h</p:attrName>
                                        </p:attrNameLst>
                                      </p:cBhvr>
                                      <p:tavLst>
                                        <p:tav tm="0">
                                          <p:val>
                                            <p:fltVal val="0"/>
                                          </p:val>
                                        </p:tav>
                                        <p:tav tm="100000">
                                          <p:val>
                                            <p:strVal val="#ppt_h"/>
                                          </p:val>
                                        </p:tav>
                                      </p:tavLst>
                                    </p:anim>
                                    <p:animEffect transition="in" filter="fade">
                                      <p:cBhvr>
                                        <p:cTn id="55" dur="300"/>
                                        <p:tgtEl>
                                          <p:spTgt spid="58"/>
                                        </p:tgtEl>
                                      </p:cBhvr>
                                    </p:animEffect>
                                  </p:childTnLst>
                                </p:cTn>
                              </p:par>
                            </p:childTnLst>
                          </p:cTn>
                        </p:par>
                        <p:par>
                          <p:cTn id="56" fill="hold">
                            <p:stCondLst>
                              <p:cond delay="4500"/>
                            </p:stCondLst>
                            <p:childTnLst>
                              <p:par>
                                <p:cTn id="57" presetID="2" presetClass="entr" presetSubtype="2" fill="hold" grpId="0" nodeType="afterEffect">
                                  <p:stCondLst>
                                    <p:cond delay="0"/>
                                  </p:stCondLst>
                                  <p:childTnLst>
                                    <p:set>
                                      <p:cBhvr>
                                        <p:cTn id="58" dur="1" fill="hold">
                                          <p:stCondLst>
                                            <p:cond delay="0"/>
                                          </p:stCondLst>
                                        </p:cTn>
                                        <p:tgtEl>
                                          <p:spTgt spid="45"/>
                                        </p:tgtEl>
                                        <p:attrNameLst>
                                          <p:attrName>style.visibility</p:attrName>
                                        </p:attrNameLst>
                                      </p:cBhvr>
                                      <p:to>
                                        <p:strVal val="visible"/>
                                      </p:to>
                                    </p:set>
                                    <p:anim calcmode="lin" valueType="num">
                                      <p:cBhvr additive="base">
                                        <p:cTn id="59" dur="300" fill="hold"/>
                                        <p:tgtEl>
                                          <p:spTgt spid="45"/>
                                        </p:tgtEl>
                                        <p:attrNameLst>
                                          <p:attrName>ppt_x</p:attrName>
                                        </p:attrNameLst>
                                      </p:cBhvr>
                                      <p:tavLst>
                                        <p:tav tm="0">
                                          <p:val>
                                            <p:strVal val="1+#ppt_w/2"/>
                                          </p:val>
                                        </p:tav>
                                        <p:tav tm="100000">
                                          <p:val>
                                            <p:strVal val="#ppt_x"/>
                                          </p:val>
                                        </p:tav>
                                      </p:tavLst>
                                    </p:anim>
                                    <p:anim calcmode="lin" valueType="num">
                                      <p:cBhvr additive="base">
                                        <p:cTn id="60" dur="300" fill="hold"/>
                                        <p:tgtEl>
                                          <p:spTgt spid="45"/>
                                        </p:tgtEl>
                                        <p:attrNameLst>
                                          <p:attrName>ppt_y</p:attrName>
                                        </p:attrNameLst>
                                      </p:cBhvr>
                                      <p:tavLst>
                                        <p:tav tm="0">
                                          <p:val>
                                            <p:strVal val="#ppt_y"/>
                                          </p:val>
                                        </p:tav>
                                        <p:tav tm="100000">
                                          <p:val>
                                            <p:strVal val="#ppt_y"/>
                                          </p:val>
                                        </p:tav>
                                      </p:tavLst>
                                    </p:anim>
                                  </p:childTnLst>
                                </p:cTn>
                              </p:par>
                            </p:childTnLst>
                          </p:cTn>
                        </p:par>
                        <p:par>
                          <p:cTn id="61" fill="hold">
                            <p:stCondLst>
                              <p:cond delay="5000"/>
                            </p:stCondLst>
                            <p:childTnLst>
                              <p:par>
                                <p:cTn id="62" presetID="53" presetClass="entr" presetSubtype="16" fill="hold" nodeType="afterEffect">
                                  <p:stCondLst>
                                    <p:cond delay="0"/>
                                  </p:stCondLst>
                                  <p:childTnLst>
                                    <p:set>
                                      <p:cBhvr>
                                        <p:cTn id="63" dur="1" fill="hold">
                                          <p:stCondLst>
                                            <p:cond delay="0"/>
                                          </p:stCondLst>
                                        </p:cTn>
                                        <p:tgtEl>
                                          <p:spTgt spid="78"/>
                                        </p:tgtEl>
                                        <p:attrNameLst>
                                          <p:attrName>style.visibility</p:attrName>
                                        </p:attrNameLst>
                                      </p:cBhvr>
                                      <p:to>
                                        <p:strVal val="visible"/>
                                      </p:to>
                                    </p:set>
                                    <p:anim calcmode="lin" valueType="num">
                                      <p:cBhvr>
                                        <p:cTn id="64" dur="300" fill="hold"/>
                                        <p:tgtEl>
                                          <p:spTgt spid="78"/>
                                        </p:tgtEl>
                                        <p:attrNameLst>
                                          <p:attrName>ppt_w</p:attrName>
                                        </p:attrNameLst>
                                      </p:cBhvr>
                                      <p:tavLst>
                                        <p:tav tm="0">
                                          <p:val>
                                            <p:fltVal val="0"/>
                                          </p:val>
                                        </p:tav>
                                        <p:tav tm="100000">
                                          <p:val>
                                            <p:strVal val="#ppt_w"/>
                                          </p:val>
                                        </p:tav>
                                      </p:tavLst>
                                    </p:anim>
                                    <p:anim calcmode="lin" valueType="num">
                                      <p:cBhvr>
                                        <p:cTn id="65" dur="300" fill="hold"/>
                                        <p:tgtEl>
                                          <p:spTgt spid="78"/>
                                        </p:tgtEl>
                                        <p:attrNameLst>
                                          <p:attrName>ppt_h</p:attrName>
                                        </p:attrNameLst>
                                      </p:cBhvr>
                                      <p:tavLst>
                                        <p:tav tm="0">
                                          <p:val>
                                            <p:fltVal val="0"/>
                                          </p:val>
                                        </p:tav>
                                        <p:tav tm="100000">
                                          <p:val>
                                            <p:strVal val="#ppt_h"/>
                                          </p:val>
                                        </p:tav>
                                      </p:tavLst>
                                    </p:anim>
                                    <p:animEffect transition="in" filter="fade">
                                      <p:cBhvr>
                                        <p:cTn id="66" dur="300"/>
                                        <p:tgtEl>
                                          <p:spTgt spid="78"/>
                                        </p:tgtEl>
                                      </p:cBhvr>
                                    </p:animEffect>
                                  </p:childTnLst>
                                </p:cTn>
                              </p:par>
                            </p:childTnLst>
                          </p:cTn>
                        </p:par>
                        <p:par>
                          <p:cTn id="67" fill="hold">
                            <p:stCondLst>
                              <p:cond delay="5500"/>
                            </p:stCondLst>
                            <p:childTnLst>
                              <p:par>
                                <p:cTn id="68" presetID="2" presetClass="entr" presetSubtype="8" fill="hold" grpId="0" nodeType="afterEffect">
                                  <p:stCondLst>
                                    <p:cond delay="0"/>
                                  </p:stCondLst>
                                  <p:childTnLst>
                                    <p:set>
                                      <p:cBhvr>
                                        <p:cTn id="69" dur="1" fill="hold">
                                          <p:stCondLst>
                                            <p:cond delay="0"/>
                                          </p:stCondLst>
                                        </p:cTn>
                                        <p:tgtEl>
                                          <p:spTgt spid="43"/>
                                        </p:tgtEl>
                                        <p:attrNameLst>
                                          <p:attrName>style.visibility</p:attrName>
                                        </p:attrNameLst>
                                      </p:cBhvr>
                                      <p:to>
                                        <p:strVal val="visible"/>
                                      </p:to>
                                    </p:set>
                                    <p:anim calcmode="lin" valueType="num">
                                      <p:cBhvr additive="base">
                                        <p:cTn id="70" dur="300" fill="hold"/>
                                        <p:tgtEl>
                                          <p:spTgt spid="43"/>
                                        </p:tgtEl>
                                        <p:attrNameLst>
                                          <p:attrName>ppt_x</p:attrName>
                                        </p:attrNameLst>
                                      </p:cBhvr>
                                      <p:tavLst>
                                        <p:tav tm="0">
                                          <p:val>
                                            <p:strVal val="0-#ppt_w/2"/>
                                          </p:val>
                                        </p:tav>
                                        <p:tav tm="100000">
                                          <p:val>
                                            <p:strVal val="#ppt_x"/>
                                          </p:val>
                                        </p:tav>
                                      </p:tavLst>
                                    </p:anim>
                                    <p:anim calcmode="lin" valueType="num">
                                      <p:cBhvr additive="base">
                                        <p:cTn id="71" dur="3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组合 47"/>
          <p:cNvGrpSpPr/>
          <p:nvPr/>
        </p:nvGrpSpPr>
        <p:grpSpPr>
          <a:xfrm>
            <a:off x="2942358" y="1945407"/>
            <a:ext cx="1867863" cy="1866715"/>
            <a:chOff x="5305425" y="2638424"/>
            <a:chExt cx="1579563" cy="1577975"/>
          </a:xfrm>
          <a:solidFill>
            <a:schemeClr val="accent1">
              <a:alpha val="60000"/>
            </a:schemeClr>
          </a:solidFill>
        </p:grpSpPr>
        <p:sp>
          <p:nvSpPr>
            <p:cNvPr id="49" name="Freeform 6"/>
            <p:cNvSpPr>
              <a:spLocks noEditPoints="1"/>
            </p:cNvSpPr>
            <p:nvPr/>
          </p:nvSpPr>
          <p:spPr bwMode="auto">
            <a:xfrm>
              <a:off x="5305425" y="2638424"/>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0" name="Freeform 7"/>
            <p:cNvSpPr>
              <a:spLocks noEditPoints="1"/>
            </p:cNvSpPr>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grpSp>
        <p:nvGrpSpPr>
          <p:cNvPr id="51" name="组合 50"/>
          <p:cNvGrpSpPr/>
          <p:nvPr/>
        </p:nvGrpSpPr>
        <p:grpSpPr>
          <a:xfrm>
            <a:off x="4096635" y="3098334"/>
            <a:ext cx="2344685" cy="2341845"/>
            <a:chOff x="5102225" y="2441575"/>
            <a:chExt cx="1982788" cy="1979613"/>
          </a:xfrm>
          <a:solidFill>
            <a:schemeClr val="accent2">
              <a:alpha val="60000"/>
            </a:schemeClr>
          </a:solidFill>
        </p:grpSpPr>
        <p:sp>
          <p:nvSpPr>
            <p:cNvPr id="52" name="Freeform 12"/>
            <p:cNvSpPr>
              <a:spLocks noEditPoints="1"/>
            </p:cNvSpPr>
            <p:nvPr/>
          </p:nvSpPr>
          <p:spPr bwMode="auto">
            <a:xfrm>
              <a:off x="5102225" y="2441575"/>
              <a:ext cx="1982788" cy="1979613"/>
            </a:xfrm>
            <a:custGeom>
              <a:avLst/>
              <a:gdLst>
                <a:gd name="T0" fmla="*/ 529 w 529"/>
                <a:gd name="T1" fmla="*/ 283 h 528"/>
                <a:gd name="T2" fmla="*/ 506 w 529"/>
                <a:gd name="T3" fmla="*/ 241 h 528"/>
                <a:gd name="T4" fmla="*/ 479 w 529"/>
                <a:gd name="T5" fmla="*/ 200 h 528"/>
                <a:gd name="T6" fmla="*/ 516 w 529"/>
                <a:gd name="T7" fmla="*/ 180 h 528"/>
                <a:gd name="T8" fmla="*/ 479 w 529"/>
                <a:gd name="T9" fmla="*/ 151 h 528"/>
                <a:gd name="T10" fmla="*/ 438 w 529"/>
                <a:gd name="T11" fmla="*/ 123 h 528"/>
                <a:gd name="T12" fmla="*/ 465 w 529"/>
                <a:gd name="T13" fmla="*/ 90 h 528"/>
                <a:gd name="T14" fmla="*/ 420 w 529"/>
                <a:gd name="T15" fmla="*/ 77 h 528"/>
                <a:gd name="T16" fmla="*/ 371 w 529"/>
                <a:gd name="T17" fmla="*/ 67 h 528"/>
                <a:gd name="T18" fmla="*/ 383 w 529"/>
                <a:gd name="T19" fmla="*/ 27 h 528"/>
                <a:gd name="T20" fmla="*/ 336 w 529"/>
                <a:gd name="T21" fmla="*/ 32 h 528"/>
                <a:gd name="T22" fmla="*/ 288 w 529"/>
                <a:gd name="T23" fmla="*/ 42 h 528"/>
                <a:gd name="T24" fmla="*/ 284 w 529"/>
                <a:gd name="T25" fmla="*/ 0 h 528"/>
                <a:gd name="T26" fmla="*/ 242 w 529"/>
                <a:gd name="T27" fmla="*/ 23 h 528"/>
                <a:gd name="T28" fmla="*/ 201 w 529"/>
                <a:gd name="T29" fmla="*/ 50 h 528"/>
                <a:gd name="T30" fmla="*/ 181 w 529"/>
                <a:gd name="T31" fmla="*/ 13 h 528"/>
                <a:gd name="T32" fmla="*/ 152 w 529"/>
                <a:gd name="T33" fmla="*/ 50 h 528"/>
                <a:gd name="T34" fmla="*/ 124 w 529"/>
                <a:gd name="T35" fmla="*/ 91 h 528"/>
                <a:gd name="T36" fmla="*/ 91 w 529"/>
                <a:gd name="T37" fmla="*/ 64 h 528"/>
                <a:gd name="T38" fmla="*/ 78 w 529"/>
                <a:gd name="T39" fmla="*/ 109 h 528"/>
                <a:gd name="T40" fmla="*/ 68 w 529"/>
                <a:gd name="T41" fmla="*/ 158 h 528"/>
                <a:gd name="T42" fmla="*/ 28 w 529"/>
                <a:gd name="T43" fmla="*/ 145 h 528"/>
                <a:gd name="T44" fmla="*/ 33 w 529"/>
                <a:gd name="T45" fmla="*/ 193 h 528"/>
                <a:gd name="T46" fmla="*/ 42 w 529"/>
                <a:gd name="T47" fmla="*/ 241 h 528"/>
                <a:gd name="T48" fmla="*/ 0 w 529"/>
                <a:gd name="T49" fmla="*/ 245 h 528"/>
                <a:gd name="T50" fmla="*/ 24 w 529"/>
                <a:gd name="T51" fmla="*/ 287 h 528"/>
                <a:gd name="T52" fmla="*/ 51 w 529"/>
                <a:gd name="T53" fmla="*/ 328 h 528"/>
                <a:gd name="T54" fmla="*/ 13 w 529"/>
                <a:gd name="T55" fmla="*/ 348 h 528"/>
                <a:gd name="T56" fmla="*/ 51 w 529"/>
                <a:gd name="T57" fmla="*/ 377 h 528"/>
                <a:gd name="T58" fmla="*/ 92 w 529"/>
                <a:gd name="T59" fmla="*/ 405 h 528"/>
                <a:gd name="T60" fmla="*/ 65 w 529"/>
                <a:gd name="T61" fmla="*/ 438 h 528"/>
                <a:gd name="T62" fmla="*/ 110 w 529"/>
                <a:gd name="T63" fmla="*/ 451 h 528"/>
                <a:gd name="T64" fmla="*/ 159 w 529"/>
                <a:gd name="T65" fmla="*/ 461 h 528"/>
                <a:gd name="T66" fmla="*/ 146 w 529"/>
                <a:gd name="T67" fmla="*/ 501 h 528"/>
                <a:gd name="T68" fmla="*/ 193 w 529"/>
                <a:gd name="T69" fmla="*/ 496 h 528"/>
                <a:gd name="T70" fmla="*/ 242 w 529"/>
                <a:gd name="T71" fmla="*/ 486 h 528"/>
                <a:gd name="T72" fmla="*/ 246 w 529"/>
                <a:gd name="T73" fmla="*/ 528 h 528"/>
                <a:gd name="T74" fmla="*/ 288 w 529"/>
                <a:gd name="T75" fmla="*/ 505 h 528"/>
                <a:gd name="T76" fmla="*/ 329 w 529"/>
                <a:gd name="T77" fmla="*/ 478 h 528"/>
                <a:gd name="T78" fmla="*/ 349 w 529"/>
                <a:gd name="T79" fmla="*/ 516 h 528"/>
                <a:gd name="T80" fmla="*/ 378 w 529"/>
                <a:gd name="T81" fmla="*/ 478 h 528"/>
                <a:gd name="T82" fmla="*/ 406 w 529"/>
                <a:gd name="T83" fmla="*/ 437 h 528"/>
                <a:gd name="T84" fmla="*/ 439 w 529"/>
                <a:gd name="T85" fmla="*/ 464 h 528"/>
                <a:gd name="T86" fmla="*/ 452 w 529"/>
                <a:gd name="T87" fmla="*/ 419 h 528"/>
                <a:gd name="T88" fmla="*/ 462 w 529"/>
                <a:gd name="T89" fmla="*/ 370 h 528"/>
                <a:gd name="T90" fmla="*/ 502 w 529"/>
                <a:gd name="T91" fmla="*/ 383 h 528"/>
                <a:gd name="T92" fmla="*/ 496 w 529"/>
                <a:gd name="T93" fmla="*/ 335 h 528"/>
                <a:gd name="T94" fmla="*/ 487 w 529"/>
                <a:gd name="T95" fmla="*/ 287 h 528"/>
                <a:gd name="T96" fmla="*/ 265 w 529"/>
                <a:gd name="T97" fmla="*/ 290 h 528"/>
                <a:gd name="T98" fmla="*/ 265 w 529"/>
                <a:gd name="T99" fmla="*/ 238 h 528"/>
                <a:gd name="T100" fmla="*/ 265 w 529"/>
                <a:gd name="T101" fmla="*/ 29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9" h="528">
                  <a:moveTo>
                    <a:pt x="506" y="287"/>
                  </a:moveTo>
                  <a:cubicBezTo>
                    <a:pt x="529" y="283"/>
                    <a:pt x="529" y="283"/>
                    <a:pt x="529" y="283"/>
                  </a:cubicBezTo>
                  <a:cubicBezTo>
                    <a:pt x="529" y="245"/>
                    <a:pt x="529" y="245"/>
                    <a:pt x="529" y="245"/>
                  </a:cubicBezTo>
                  <a:cubicBezTo>
                    <a:pt x="506" y="241"/>
                    <a:pt x="506" y="241"/>
                    <a:pt x="506" y="241"/>
                  </a:cubicBezTo>
                  <a:cubicBezTo>
                    <a:pt x="487" y="241"/>
                    <a:pt x="487" y="241"/>
                    <a:pt x="487" y="241"/>
                  </a:cubicBezTo>
                  <a:cubicBezTo>
                    <a:pt x="486" y="227"/>
                    <a:pt x="483" y="213"/>
                    <a:pt x="479" y="200"/>
                  </a:cubicBezTo>
                  <a:cubicBezTo>
                    <a:pt x="496" y="193"/>
                    <a:pt x="496" y="193"/>
                    <a:pt x="496" y="193"/>
                  </a:cubicBezTo>
                  <a:cubicBezTo>
                    <a:pt x="516" y="180"/>
                    <a:pt x="516" y="180"/>
                    <a:pt x="516" y="180"/>
                  </a:cubicBezTo>
                  <a:cubicBezTo>
                    <a:pt x="502" y="145"/>
                    <a:pt x="502" y="145"/>
                    <a:pt x="502" y="145"/>
                  </a:cubicBezTo>
                  <a:cubicBezTo>
                    <a:pt x="479" y="151"/>
                    <a:pt x="479" y="151"/>
                    <a:pt x="479" y="151"/>
                  </a:cubicBezTo>
                  <a:cubicBezTo>
                    <a:pt x="462" y="158"/>
                    <a:pt x="462" y="158"/>
                    <a:pt x="462" y="158"/>
                  </a:cubicBezTo>
                  <a:cubicBezTo>
                    <a:pt x="455" y="145"/>
                    <a:pt x="447" y="134"/>
                    <a:pt x="438" y="123"/>
                  </a:cubicBezTo>
                  <a:cubicBezTo>
                    <a:pt x="452" y="109"/>
                    <a:pt x="452" y="109"/>
                    <a:pt x="452" y="109"/>
                  </a:cubicBezTo>
                  <a:cubicBezTo>
                    <a:pt x="465" y="90"/>
                    <a:pt x="465" y="90"/>
                    <a:pt x="465" y="90"/>
                  </a:cubicBezTo>
                  <a:cubicBezTo>
                    <a:pt x="439" y="64"/>
                    <a:pt x="439" y="64"/>
                    <a:pt x="439" y="64"/>
                  </a:cubicBezTo>
                  <a:cubicBezTo>
                    <a:pt x="420" y="77"/>
                    <a:pt x="420" y="77"/>
                    <a:pt x="420" y="77"/>
                  </a:cubicBezTo>
                  <a:cubicBezTo>
                    <a:pt x="406" y="91"/>
                    <a:pt x="406" y="91"/>
                    <a:pt x="406" y="91"/>
                  </a:cubicBezTo>
                  <a:cubicBezTo>
                    <a:pt x="395" y="82"/>
                    <a:pt x="383" y="74"/>
                    <a:pt x="371" y="67"/>
                  </a:cubicBezTo>
                  <a:cubicBezTo>
                    <a:pt x="378" y="50"/>
                    <a:pt x="378" y="50"/>
                    <a:pt x="378" y="50"/>
                  </a:cubicBezTo>
                  <a:cubicBezTo>
                    <a:pt x="383" y="27"/>
                    <a:pt x="383" y="27"/>
                    <a:pt x="383" y="27"/>
                  </a:cubicBezTo>
                  <a:cubicBezTo>
                    <a:pt x="349" y="13"/>
                    <a:pt x="349" y="13"/>
                    <a:pt x="349" y="13"/>
                  </a:cubicBezTo>
                  <a:cubicBezTo>
                    <a:pt x="336" y="32"/>
                    <a:pt x="336" y="32"/>
                    <a:pt x="336" y="32"/>
                  </a:cubicBezTo>
                  <a:cubicBezTo>
                    <a:pt x="329" y="50"/>
                    <a:pt x="329" y="50"/>
                    <a:pt x="329" y="50"/>
                  </a:cubicBezTo>
                  <a:cubicBezTo>
                    <a:pt x="316" y="46"/>
                    <a:pt x="302" y="43"/>
                    <a:pt x="288" y="42"/>
                  </a:cubicBezTo>
                  <a:cubicBezTo>
                    <a:pt x="288" y="23"/>
                    <a:pt x="288" y="23"/>
                    <a:pt x="288" y="23"/>
                  </a:cubicBezTo>
                  <a:cubicBezTo>
                    <a:pt x="284" y="0"/>
                    <a:pt x="284" y="0"/>
                    <a:pt x="284" y="0"/>
                  </a:cubicBezTo>
                  <a:cubicBezTo>
                    <a:pt x="246" y="0"/>
                    <a:pt x="246" y="0"/>
                    <a:pt x="246" y="0"/>
                  </a:cubicBezTo>
                  <a:cubicBezTo>
                    <a:pt x="242" y="23"/>
                    <a:pt x="242" y="23"/>
                    <a:pt x="242" y="23"/>
                  </a:cubicBezTo>
                  <a:cubicBezTo>
                    <a:pt x="242" y="42"/>
                    <a:pt x="242" y="42"/>
                    <a:pt x="242" y="42"/>
                  </a:cubicBezTo>
                  <a:cubicBezTo>
                    <a:pt x="228" y="43"/>
                    <a:pt x="214" y="46"/>
                    <a:pt x="201" y="50"/>
                  </a:cubicBezTo>
                  <a:cubicBezTo>
                    <a:pt x="193" y="32"/>
                    <a:pt x="193" y="32"/>
                    <a:pt x="193" y="32"/>
                  </a:cubicBezTo>
                  <a:cubicBezTo>
                    <a:pt x="181" y="13"/>
                    <a:pt x="181" y="13"/>
                    <a:pt x="181" y="13"/>
                  </a:cubicBezTo>
                  <a:cubicBezTo>
                    <a:pt x="146" y="27"/>
                    <a:pt x="146" y="27"/>
                    <a:pt x="146" y="27"/>
                  </a:cubicBezTo>
                  <a:cubicBezTo>
                    <a:pt x="152" y="50"/>
                    <a:pt x="152" y="50"/>
                    <a:pt x="152" y="50"/>
                  </a:cubicBezTo>
                  <a:cubicBezTo>
                    <a:pt x="159" y="67"/>
                    <a:pt x="159" y="67"/>
                    <a:pt x="159" y="67"/>
                  </a:cubicBezTo>
                  <a:cubicBezTo>
                    <a:pt x="146" y="74"/>
                    <a:pt x="135" y="82"/>
                    <a:pt x="124" y="91"/>
                  </a:cubicBezTo>
                  <a:cubicBezTo>
                    <a:pt x="110" y="77"/>
                    <a:pt x="110" y="77"/>
                    <a:pt x="110" y="77"/>
                  </a:cubicBezTo>
                  <a:cubicBezTo>
                    <a:pt x="91" y="64"/>
                    <a:pt x="91" y="64"/>
                    <a:pt x="91" y="64"/>
                  </a:cubicBezTo>
                  <a:cubicBezTo>
                    <a:pt x="65" y="90"/>
                    <a:pt x="65" y="90"/>
                    <a:pt x="65" y="90"/>
                  </a:cubicBezTo>
                  <a:cubicBezTo>
                    <a:pt x="78" y="109"/>
                    <a:pt x="78" y="109"/>
                    <a:pt x="78" y="109"/>
                  </a:cubicBezTo>
                  <a:cubicBezTo>
                    <a:pt x="92" y="123"/>
                    <a:pt x="92" y="123"/>
                    <a:pt x="92" y="123"/>
                  </a:cubicBezTo>
                  <a:cubicBezTo>
                    <a:pt x="83" y="134"/>
                    <a:pt x="75" y="145"/>
                    <a:pt x="68" y="158"/>
                  </a:cubicBezTo>
                  <a:cubicBezTo>
                    <a:pt x="51" y="151"/>
                    <a:pt x="51" y="151"/>
                    <a:pt x="51" y="151"/>
                  </a:cubicBezTo>
                  <a:cubicBezTo>
                    <a:pt x="28" y="145"/>
                    <a:pt x="28" y="145"/>
                    <a:pt x="28" y="145"/>
                  </a:cubicBezTo>
                  <a:cubicBezTo>
                    <a:pt x="13" y="180"/>
                    <a:pt x="13" y="180"/>
                    <a:pt x="13" y="180"/>
                  </a:cubicBezTo>
                  <a:cubicBezTo>
                    <a:pt x="33" y="193"/>
                    <a:pt x="33" y="193"/>
                    <a:pt x="33" y="193"/>
                  </a:cubicBezTo>
                  <a:cubicBezTo>
                    <a:pt x="51" y="200"/>
                    <a:pt x="51" y="200"/>
                    <a:pt x="51" y="200"/>
                  </a:cubicBezTo>
                  <a:cubicBezTo>
                    <a:pt x="47" y="213"/>
                    <a:pt x="44" y="227"/>
                    <a:pt x="42" y="241"/>
                  </a:cubicBezTo>
                  <a:cubicBezTo>
                    <a:pt x="24" y="241"/>
                    <a:pt x="24" y="241"/>
                    <a:pt x="24" y="241"/>
                  </a:cubicBezTo>
                  <a:cubicBezTo>
                    <a:pt x="0" y="245"/>
                    <a:pt x="0" y="245"/>
                    <a:pt x="0" y="245"/>
                  </a:cubicBezTo>
                  <a:cubicBezTo>
                    <a:pt x="0" y="283"/>
                    <a:pt x="0" y="283"/>
                    <a:pt x="0" y="283"/>
                  </a:cubicBezTo>
                  <a:cubicBezTo>
                    <a:pt x="24" y="287"/>
                    <a:pt x="24" y="287"/>
                    <a:pt x="24" y="287"/>
                  </a:cubicBezTo>
                  <a:cubicBezTo>
                    <a:pt x="42" y="287"/>
                    <a:pt x="42" y="287"/>
                    <a:pt x="42" y="287"/>
                  </a:cubicBezTo>
                  <a:cubicBezTo>
                    <a:pt x="44" y="301"/>
                    <a:pt x="47" y="315"/>
                    <a:pt x="51" y="328"/>
                  </a:cubicBezTo>
                  <a:cubicBezTo>
                    <a:pt x="33" y="335"/>
                    <a:pt x="33" y="335"/>
                    <a:pt x="33" y="335"/>
                  </a:cubicBezTo>
                  <a:cubicBezTo>
                    <a:pt x="13" y="348"/>
                    <a:pt x="13" y="348"/>
                    <a:pt x="13" y="348"/>
                  </a:cubicBezTo>
                  <a:cubicBezTo>
                    <a:pt x="28" y="383"/>
                    <a:pt x="28" y="383"/>
                    <a:pt x="28" y="383"/>
                  </a:cubicBezTo>
                  <a:cubicBezTo>
                    <a:pt x="51" y="377"/>
                    <a:pt x="51" y="377"/>
                    <a:pt x="51" y="377"/>
                  </a:cubicBezTo>
                  <a:cubicBezTo>
                    <a:pt x="68" y="370"/>
                    <a:pt x="68" y="370"/>
                    <a:pt x="68" y="370"/>
                  </a:cubicBezTo>
                  <a:cubicBezTo>
                    <a:pt x="75" y="383"/>
                    <a:pt x="83" y="394"/>
                    <a:pt x="92" y="405"/>
                  </a:cubicBezTo>
                  <a:cubicBezTo>
                    <a:pt x="78" y="419"/>
                    <a:pt x="78" y="419"/>
                    <a:pt x="78" y="419"/>
                  </a:cubicBezTo>
                  <a:cubicBezTo>
                    <a:pt x="65" y="438"/>
                    <a:pt x="65" y="438"/>
                    <a:pt x="65" y="438"/>
                  </a:cubicBezTo>
                  <a:cubicBezTo>
                    <a:pt x="91" y="464"/>
                    <a:pt x="91" y="464"/>
                    <a:pt x="91" y="464"/>
                  </a:cubicBezTo>
                  <a:cubicBezTo>
                    <a:pt x="110" y="451"/>
                    <a:pt x="110" y="451"/>
                    <a:pt x="110" y="451"/>
                  </a:cubicBezTo>
                  <a:cubicBezTo>
                    <a:pt x="124" y="437"/>
                    <a:pt x="124" y="437"/>
                    <a:pt x="124" y="437"/>
                  </a:cubicBezTo>
                  <a:cubicBezTo>
                    <a:pt x="135" y="446"/>
                    <a:pt x="146" y="454"/>
                    <a:pt x="159" y="461"/>
                  </a:cubicBezTo>
                  <a:cubicBezTo>
                    <a:pt x="152" y="478"/>
                    <a:pt x="152" y="478"/>
                    <a:pt x="152" y="478"/>
                  </a:cubicBezTo>
                  <a:cubicBezTo>
                    <a:pt x="146" y="501"/>
                    <a:pt x="146" y="501"/>
                    <a:pt x="146" y="501"/>
                  </a:cubicBezTo>
                  <a:cubicBezTo>
                    <a:pt x="181" y="516"/>
                    <a:pt x="181" y="516"/>
                    <a:pt x="181" y="516"/>
                  </a:cubicBezTo>
                  <a:cubicBezTo>
                    <a:pt x="193" y="496"/>
                    <a:pt x="193" y="496"/>
                    <a:pt x="193" y="496"/>
                  </a:cubicBezTo>
                  <a:cubicBezTo>
                    <a:pt x="201" y="478"/>
                    <a:pt x="201" y="478"/>
                    <a:pt x="201" y="478"/>
                  </a:cubicBezTo>
                  <a:cubicBezTo>
                    <a:pt x="214" y="482"/>
                    <a:pt x="228" y="485"/>
                    <a:pt x="242" y="486"/>
                  </a:cubicBezTo>
                  <a:cubicBezTo>
                    <a:pt x="242" y="505"/>
                    <a:pt x="242" y="505"/>
                    <a:pt x="242" y="505"/>
                  </a:cubicBezTo>
                  <a:cubicBezTo>
                    <a:pt x="246" y="528"/>
                    <a:pt x="246" y="528"/>
                    <a:pt x="246" y="528"/>
                  </a:cubicBezTo>
                  <a:cubicBezTo>
                    <a:pt x="284" y="528"/>
                    <a:pt x="284" y="528"/>
                    <a:pt x="284" y="528"/>
                  </a:cubicBezTo>
                  <a:cubicBezTo>
                    <a:pt x="288" y="505"/>
                    <a:pt x="288" y="505"/>
                    <a:pt x="288" y="505"/>
                  </a:cubicBezTo>
                  <a:cubicBezTo>
                    <a:pt x="288" y="486"/>
                    <a:pt x="288" y="486"/>
                    <a:pt x="288" y="486"/>
                  </a:cubicBezTo>
                  <a:cubicBezTo>
                    <a:pt x="302" y="485"/>
                    <a:pt x="316" y="482"/>
                    <a:pt x="329" y="478"/>
                  </a:cubicBezTo>
                  <a:cubicBezTo>
                    <a:pt x="336" y="496"/>
                    <a:pt x="336" y="496"/>
                    <a:pt x="336" y="496"/>
                  </a:cubicBezTo>
                  <a:cubicBezTo>
                    <a:pt x="349" y="516"/>
                    <a:pt x="349" y="516"/>
                    <a:pt x="349" y="516"/>
                  </a:cubicBezTo>
                  <a:cubicBezTo>
                    <a:pt x="383" y="501"/>
                    <a:pt x="383" y="501"/>
                    <a:pt x="383" y="501"/>
                  </a:cubicBezTo>
                  <a:cubicBezTo>
                    <a:pt x="378" y="478"/>
                    <a:pt x="378" y="478"/>
                    <a:pt x="378" y="478"/>
                  </a:cubicBezTo>
                  <a:cubicBezTo>
                    <a:pt x="371" y="461"/>
                    <a:pt x="371" y="461"/>
                    <a:pt x="371" y="461"/>
                  </a:cubicBezTo>
                  <a:cubicBezTo>
                    <a:pt x="383" y="454"/>
                    <a:pt x="395" y="446"/>
                    <a:pt x="406" y="437"/>
                  </a:cubicBezTo>
                  <a:cubicBezTo>
                    <a:pt x="420" y="451"/>
                    <a:pt x="420" y="451"/>
                    <a:pt x="420" y="451"/>
                  </a:cubicBezTo>
                  <a:cubicBezTo>
                    <a:pt x="439" y="464"/>
                    <a:pt x="439" y="464"/>
                    <a:pt x="439" y="464"/>
                  </a:cubicBezTo>
                  <a:cubicBezTo>
                    <a:pt x="465" y="438"/>
                    <a:pt x="465" y="438"/>
                    <a:pt x="465" y="438"/>
                  </a:cubicBezTo>
                  <a:cubicBezTo>
                    <a:pt x="452" y="419"/>
                    <a:pt x="452" y="419"/>
                    <a:pt x="452" y="419"/>
                  </a:cubicBezTo>
                  <a:cubicBezTo>
                    <a:pt x="438" y="405"/>
                    <a:pt x="438" y="405"/>
                    <a:pt x="438" y="405"/>
                  </a:cubicBezTo>
                  <a:cubicBezTo>
                    <a:pt x="447" y="394"/>
                    <a:pt x="455" y="383"/>
                    <a:pt x="462" y="370"/>
                  </a:cubicBezTo>
                  <a:cubicBezTo>
                    <a:pt x="479" y="377"/>
                    <a:pt x="479" y="377"/>
                    <a:pt x="479" y="377"/>
                  </a:cubicBezTo>
                  <a:cubicBezTo>
                    <a:pt x="502" y="383"/>
                    <a:pt x="502" y="383"/>
                    <a:pt x="502" y="383"/>
                  </a:cubicBezTo>
                  <a:cubicBezTo>
                    <a:pt x="516" y="348"/>
                    <a:pt x="516" y="348"/>
                    <a:pt x="516" y="348"/>
                  </a:cubicBezTo>
                  <a:cubicBezTo>
                    <a:pt x="496" y="335"/>
                    <a:pt x="496" y="335"/>
                    <a:pt x="496" y="335"/>
                  </a:cubicBezTo>
                  <a:cubicBezTo>
                    <a:pt x="479" y="328"/>
                    <a:pt x="479" y="328"/>
                    <a:pt x="479" y="328"/>
                  </a:cubicBezTo>
                  <a:cubicBezTo>
                    <a:pt x="483" y="315"/>
                    <a:pt x="486" y="301"/>
                    <a:pt x="487" y="287"/>
                  </a:cubicBezTo>
                  <a:lnTo>
                    <a:pt x="506" y="287"/>
                  </a:lnTo>
                  <a:close/>
                  <a:moveTo>
                    <a:pt x="265" y="290"/>
                  </a:moveTo>
                  <a:cubicBezTo>
                    <a:pt x="251" y="290"/>
                    <a:pt x="239" y="278"/>
                    <a:pt x="239" y="264"/>
                  </a:cubicBezTo>
                  <a:cubicBezTo>
                    <a:pt x="239" y="250"/>
                    <a:pt x="251" y="238"/>
                    <a:pt x="265" y="238"/>
                  </a:cubicBezTo>
                  <a:cubicBezTo>
                    <a:pt x="279" y="238"/>
                    <a:pt x="291" y="250"/>
                    <a:pt x="291" y="264"/>
                  </a:cubicBezTo>
                  <a:cubicBezTo>
                    <a:pt x="291" y="278"/>
                    <a:pt x="279" y="290"/>
                    <a:pt x="265" y="290"/>
                  </a:cubicBez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3" name="Freeform 13"/>
            <p:cNvSpPr>
              <a:spLocks noEditPoints="1"/>
            </p:cNvSpPr>
            <p:nvPr/>
          </p:nvSpPr>
          <p:spPr bwMode="auto">
            <a:xfrm>
              <a:off x="5405438" y="2741613"/>
              <a:ext cx="1376363" cy="1381125"/>
            </a:xfrm>
            <a:custGeom>
              <a:avLst/>
              <a:gdLst>
                <a:gd name="T0" fmla="*/ 184 w 367"/>
                <a:gd name="T1" fmla="*/ 0 h 368"/>
                <a:gd name="T2" fmla="*/ 0 w 367"/>
                <a:gd name="T3" fmla="*/ 184 h 368"/>
                <a:gd name="T4" fmla="*/ 184 w 367"/>
                <a:gd name="T5" fmla="*/ 368 h 368"/>
                <a:gd name="T6" fmla="*/ 367 w 367"/>
                <a:gd name="T7" fmla="*/ 184 h 368"/>
                <a:gd name="T8" fmla="*/ 184 w 367"/>
                <a:gd name="T9" fmla="*/ 0 h 368"/>
                <a:gd name="T10" fmla="*/ 184 w 367"/>
                <a:gd name="T11" fmla="*/ 250 h 368"/>
                <a:gd name="T12" fmla="*/ 118 w 367"/>
                <a:gd name="T13" fmla="*/ 184 h 368"/>
                <a:gd name="T14" fmla="*/ 184 w 367"/>
                <a:gd name="T15" fmla="*/ 118 h 368"/>
                <a:gd name="T16" fmla="*/ 250 w 367"/>
                <a:gd name="T17" fmla="*/ 184 h 368"/>
                <a:gd name="T18" fmla="*/ 184 w 367"/>
                <a:gd name="T19" fmla="*/ 25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7" h="368">
                  <a:moveTo>
                    <a:pt x="184" y="0"/>
                  </a:moveTo>
                  <a:cubicBezTo>
                    <a:pt x="83" y="0"/>
                    <a:pt x="0" y="83"/>
                    <a:pt x="0" y="184"/>
                  </a:cubicBezTo>
                  <a:cubicBezTo>
                    <a:pt x="0" y="285"/>
                    <a:pt x="83" y="368"/>
                    <a:pt x="184" y="368"/>
                  </a:cubicBezTo>
                  <a:cubicBezTo>
                    <a:pt x="285" y="368"/>
                    <a:pt x="367" y="285"/>
                    <a:pt x="367" y="184"/>
                  </a:cubicBezTo>
                  <a:cubicBezTo>
                    <a:pt x="367" y="83"/>
                    <a:pt x="285" y="0"/>
                    <a:pt x="184" y="0"/>
                  </a:cubicBezTo>
                  <a:close/>
                  <a:moveTo>
                    <a:pt x="184" y="250"/>
                  </a:moveTo>
                  <a:cubicBezTo>
                    <a:pt x="148" y="250"/>
                    <a:pt x="118" y="220"/>
                    <a:pt x="118" y="184"/>
                  </a:cubicBezTo>
                  <a:cubicBezTo>
                    <a:pt x="118" y="148"/>
                    <a:pt x="148" y="118"/>
                    <a:pt x="184" y="118"/>
                  </a:cubicBezTo>
                  <a:cubicBezTo>
                    <a:pt x="220" y="118"/>
                    <a:pt x="250" y="148"/>
                    <a:pt x="250" y="184"/>
                  </a:cubicBezTo>
                  <a:cubicBezTo>
                    <a:pt x="250" y="220"/>
                    <a:pt x="220" y="250"/>
                    <a:pt x="184" y="2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grpSp>
        <p:nvGrpSpPr>
          <p:cNvPr id="54" name="组合 53"/>
          <p:cNvGrpSpPr/>
          <p:nvPr/>
        </p:nvGrpSpPr>
        <p:grpSpPr>
          <a:xfrm>
            <a:off x="6130607" y="2639599"/>
            <a:ext cx="1537467" cy="1560603"/>
            <a:chOff x="5803900" y="2852738"/>
            <a:chExt cx="1300163" cy="1319212"/>
          </a:xfrm>
          <a:solidFill>
            <a:schemeClr val="accent3">
              <a:alpha val="60000"/>
            </a:schemeClr>
          </a:solidFill>
        </p:grpSpPr>
        <p:sp>
          <p:nvSpPr>
            <p:cNvPr id="55" name="Freeform 18"/>
            <p:cNvSpPr>
              <a:spLocks noEditPoints="1"/>
            </p:cNvSpPr>
            <p:nvPr/>
          </p:nvSpPr>
          <p:spPr bwMode="auto">
            <a:xfrm>
              <a:off x="5803900" y="2852738"/>
              <a:ext cx="1300163" cy="1319212"/>
            </a:xfrm>
            <a:custGeom>
              <a:avLst/>
              <a:gdLst>
                <a:gd name="T0" fmla="*/ 309 w 347"/>
                <a:gd name="T1" fmla="*/ 176 h 352"/>
                <a:gd name="T2" fmla="*/ 326 w 347"/>
                <a:gd name="T3" fmla="*/ 150 h 352"/>
                <a:gd name="T4" fmla="*/ 335 w 347"/>
                <a:gd name="T5" fmla="*/ 103 h 352"/>
                <a:gd name="T6" fmla="*/ 294 w 347"/>
                <a:gd name="T7" fmla="*/ 113 h 352"/>
                <a:gd name="T8" fmla="*/ 282 w 347"/>
                <a:gd name="T9" fmla="*/ 65 h 352"/>
                <a:gd name="T10" fmla="*/ 262 w 347"/>
                <a:gd name="T11" fmla="*/ 22 h 352"/>
                <a:gd name="T12" fmla="*/ 234 w 347"/>
                <a:gd name="T13" fmla="*/ 54 h 352"/>
                <a:gd name="T14" fmla="*/ 196 w 347"/>
                <a:gd name="T15" fmla="*/ 23 h 352"/>
                <a:gd name="T16" fmla="*/ 155 w 347"/>
                <a:gd name="T17" fmla="*/ 0 h 352"/>
                <a:gd name="T18" fmla="*/ 151 w 347"/>
                <a:gd name="T19" fmla="*/ 42 h 352"/>
                <a:gd name="T20" fmla="*/ 102 w 347"/>
                <a:gd name="T21" fmla="*/ 39 h 352"/>
                <a:gd name="T22" fmla="*/ 55 w 347"/>
                <a:gd name="T23" fmla="*/ 44 h 352"/>
                <a:gd name="T24" fmla="*/ 77 w 347"/>
                <a:gd name="T25" fmla="*/ 81 h 352"/>
                <a:gd name="T26" fmla="*/ 35 w 347"/>
                <a:gd name="T27" fmla="*/ 107 h 352"/>
                <a:gd name="T28" fmla="*/ 0 w 347"/>
                <a:gd name="T29" fmla="*/ 139 h 352"/>
                <a:gd name="T30" fmla="*/ 39 w 347"/>
                <a:gd name="T31" fmla="*/ 156 h 352"/>
                <a:gd name="T32" fmla="*/ 39 w 347"/>
                <a:gd name="T33" fmla="*/ 195 h 352"/>
                <a:gd name="T34" fmla="*/ 0 w 347"/>
                <a:gd name="T35" fmla="*/ 212 h 352"/>
                <a:gd name="T36" fmla="*/ 35 w 347"/>
                <a:gd name="T37" fmla="*/ 244 h 352"/>
                <a:gd name="T38" fmla="*/ 77 w 347"/>
                <a:gd name="T39" fmla="*/ 271 h 352"/>
                <a:gd name="T40" fmla="*/ 55 w 347"/>
                <a:gd name="T41" fmla="*/ 307 h 352"/>
                <a:gd name="T42" fmla="*/ 102 w 347"/>
                <a:gd name="T43" fmla="*/ 313 h 352"/>
                <a:gd name="T44" fmla="*/ 151 w 347"/>
                <a:gd name="T45" fmla="*/ 309 h 352"/>
                <a:gd name="T46" fmla="*/ 155 w 347"/>
                <a:gd name="T47" fmla="*/ 352 h 352"/>
                <a:gd name="T48" fmla="*/ 196 w 347"/>
                <a:gd name="T49" fmla="*/ 329 h 352"/>
                <a:gd name="T50" fmla="*/ 234 w 347"/>
                <a:gd name="T51" fmla="*/ 297 h 352"/>
                <a:gd name="T52" fmla="*/ 262 w 347"/>
                <a:gd name="T53" fmla="*/ 329 h 352"/>
                <a:gd name="T54" fmla="*/ 282 w 347"/>
                <a:gd name="T55" fmla="*/ 286 h 352"/>
                <a:gd name="T56" fmla="*/ 294 w 347"/>
                <a:gd name="T57" fmla="*/ 239 h 352"/>
                <a:gd name="T58" fmla="*/ 335 w 347"/>
                <a:gd name="T59" fmla="*/ 248 h 352"/>
                <a:gd name="T60" fmla="*/ 326 w 347"/>
                <a:gd name="T61" fmla="*/ 201 h 352"/>
                <a:gd name="T62" fmla="*/ 174 w 347"/>
                <a:gd name="T63" fmla="*/ 201 h 352"/>
                <a:gd name="T64" fmla="*/ 174 w 347"/>
                <a:gd name="T65" fmla="*/ 150 h 352"/>
                <a:gd name="T66" fmla="*/ 174 w 347"/>
                <a:gd name="T67" fmla="*/ 20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352">
                  <a:moveTo>
                    <a:pt x="308" y="195"/>
                  </a:moveTo>
                  <a:cubicBezTo>
                    <a:pt x="309" y="189"/>
                    <a:pt x="309" y="182"/>
                    <a:pt x="309" y="176"/>
                  </a:cubicBezTo>
                  <a:cubicBezTo>
                    <a:pt x="309" y="169"/>
                    <a:pt x="309" y="162"/>
                    <a:pt x="308" y="156"/>
                  </a:cubicBezTo>
                  <a:cubicBezTo>
                    <a:pt x="326" y="150"/>
                    <a:pt x="326" y="150"/>
                    <a:pt x="326" y="150"/>
                  </a:cubicBezTo>
                  <a:cubicBezTo>
                    <a:pt x="347" y="139"/>
                    <a:pt x="347" y="139"/>
                    <a:pt x="347" y="139"/>
                  </a:cubicBezTo>
                  <a:cubicBezTo>
                    <a:pt x="335" y="103"/>
                    <a:pt x="335" y="103"/>
                    <a:pt x="335" y="103"/>
                  </a:cubicBezTo>
                  <a:cubicBezTo>
                    <a:pt x="312" y="107"/>
                    <a:pt x="312" y="107"/>
                    <a:pt x="312" y="107"/>
                  </a:cubicBezTo>
                  <a:cubicBezTo>
                    <a:pt x="294" y="113"/>
                    <a:pt x="294" y="113"/>
                    <a:pt x="294" y="113"/>
                  </a:cubicBezTo>
                  <a:cubicBezTo>
                    <a:pt x="288" y="101"/>
                    <a:pt x="280" y="90"/>
                    <a:pt x="271" y="81"/>
                  </a:cubicBezTo>
                  <a:cubicBezTo>
                    <a:pt x="282" y="65"/>
                    <a:pt x="282" y="65"/>
                    <a:pt x="282" y="65"/>
                  </a:cubicBezTo>
                  <a:cubicBezTo>
                    <a:pt x="292" y="44"/>
                    <a:pt x="292" y="44"/>
                    <a:pt x="292" y="44"/>
                  </a:cubicBezTo>
                  <a:cubicBezTo>
                    <a:pt x="262" y="22"/>
                    <a:pt x="262" y="22"/>
                    <a:pt x="262" y="22"/>
                  </a:cubicBezTo>
                  <a:cubicBezTo>
                    <a:pt x="245" y="39"/>
                    <a:pt x="245" y="39"/>
                    <a:pt x="245" y="39"/>
                  </a:cubicBezTo>
                  <a:cubicBezTo>
                    <a:pt x="234" y="54"/>
                    <a:pt x="234" y="54"/>
                    <a:pt x="234" y="54"/>
                  </a:cubicBezTo>
                  <a:cubicBezTo>
                    <a:pt x="222" y="48"/>
                    <a:pt x="210" y="44"/>
                    <a:pt x="196" y="42"/>
                  </a:cubicBezTo>
                  <a:cubicBezTo>
                    <a:pt x="196" y="23"/>
                    <a:pt x="196" y="23"/>
                    <a:pt x="196" y="23"/>
                  </a:cubicBezTo>
                  <a:cubicBezTo>
                    <a:pt x="192" y="0"/>
                    <a:pt x="192" y="0"/>
                    <a:pt x="192" y="0"/>
                  </a:cubicBezTo>
                  <a:cubicBezTo>
                    <a:pt x="155" y="0"/>
                    <a:pt x="155" y="0"/>
                    <a:pt x="155" y="0"/>
                  </a:cubicBezTo>
                  <a:cubicBezTo>
                    <a:pt x="151" y="23"/>
                    <a:pt x="151" y="23"/>
                    <a:pt x="151" y="23"/>
                  </a:cubicBezTo>
                  <a:cubicBezTo>
                    <a:pt x="151" y="42"/>
                    <a:pt x="151" y="42"/>
                    <a:pt x="151" y="42"/>
                  </a:cubicBezTo>
                  <a:cubicBezTo>
                    <a:pt x="138" y="44"/>
                    <a:pt x="125" y="48"/>
                    <a:pt x="113" y="54"/>
                  </a:cubicBezTo>
                  <a:cubicBezTo>
                    <a:pt x="102" y="39"/>
                    <a:pt x="102" y="39"/>
                    <a:pt x="102" y="39"/>
                  </a:cubicBezTo>
                  <a:cubicBezTo>
                    <a:pt x="85" y="22"/>
                    <a:pt x="85" y="22"/>
                    <a:pt x="85" y="22"/>
                  </a:cubicBezTo>
                  <a:cubicBezTo>
                    <a:pt x="55" y="44"/>
                    <a:pt x="55" y="44"/>
                    <a:pt x="55" y="44"/>
                  </a:cubicBezTo>
                  <a:cubicBezTo>
                    <a:pt x="65" y="65"/>
                    <a:pt x="65" y="65"/>
                    <a:pt x="65" y="65"/>
                  </a:cubicBezTo>
                  <a:cubicBezTo>
                    <a:pt x="77" y="81"/>
                    <a:pt x="77" y="81"/>
                    <a:pt x="77" y="81"/>
                  </a:cubicBezTo>
                  <a:cubicBezTo>
                    <a:pt x="67" y="90"/>
                    <a:pt x="60" y="101"/>
                    <a:pt x="53" y="113"/>
                  </a:cubicBezTo>
                  <a:cubicBezTo>
                    <a:pt x="35" y="107"/>
                    <a:pt x="35" y="107"/>
                    <a:pt x="35" y="107"/>
                  </a:cubicBezTo>
                  <a:cubicBezTo>
                    <a:pt x="12" y="103"/>
                    <a:pt x="12" y="103"/>
                    <a:pt x="12" y="103"/>
                  </a:cubicBezTo>
                  <a:cubicBezTo>
                    <a:pt x="0" y="139"/>
                    <a:pt x="0" y="139"/>
                    <a:pt x="0" y="139"/>
                  </a:cubicBezTo>
                  <a:cubicBezTo>
                    <a:pt x="21" y="150"/>
                    <a:pt x="21" y="150"/>
                    <a:pt x="21" y="150"/>
                  </a:cubicBezTo>
                  <a:cubicBezTo>
                    <a:pt x="39" y="156"/>
                    <a:pt x="39" y="156"/>
                    <a:pt x="39" y="156"/>
                  </a:cubicBezTo>
                  <a:cubicBezTo>
                    <a:pt x="38" y="162"/>
                    <a:pt x="38" y="169"/>
                    <a:pt x="38" y="176"/>
                  </a:cubicBezTo>
                  <a:cubicBezTo>
                    <a:pt x="38" y="182"/>
                    <a:pt x="38" y="189"/>
                    <a:pt x="39" y="195"/>
                  </a:cubicBezTo>
                  <a:cubicBezTo>
                    <a:pt x="21" y="201"/>
                    <a:pt x="21" y="201"/>
                    <a:pt x="21" y="201"/>
                  </a:cubicBezTo>
                  <a:cubicBezTo>
                    <a:pt x="0" y="212"/>
                    <a:pt x="0" y="212"/>
                    <a:pt x="0" y="212"/>
                  </a:cubicBezTo>
                  <a:cubicBezTo>
                    <a:pt x="12" y="248"/>
                    <a:pt x="12" y="248"/>
                    <a:pt x="12" y="248"/>
                  </a:cubicBezTo>
                  <a:cubicBezTo>
                    <a:pt x="35" y="244"/>
                    <a:pt x="35" y="244"/>
                    <a:pt x="35" y="244"/>
                  </a:cubicBezTo>
                  <a:cubicBezTo>
                    <a:pt x="53" y="239"/>
                    <a:pt x="53" y="239"/>
                    <a:pt x="53" y="239"/>
                  </a:cubicBezTo>
                  <a:cubicBezTo>
                    <a:pt x="60" y="250"/>
                    <a:pt x="67" y="261"/>
                    <a:pt x="77" y="271"/>
                  </a:cubicBezTo>
                  <a:cubicBezTo>
                    <a:pt x="65" y="286"/>
                    <a:pt x="65" y="286"/>
                    <a:pt x="65" y="286"/>
                  </a:cubicBezTo>
                  <a:cubicBezTo>
                    <a:pt x="55" y="307"/>
                    <a:pt x="55" y="307"/>
                    <a:pt x="55" y="307"/>
                  </a:cubicBezTo>
                  <a:cubicBezTo>
                    <a:pt x="85" y="329"/>
                    <a:pt x="85" y="329"/>
                    <a:pt x="85" y="329"/>
                  </a:cubicBezTo>
                  <a:cubicBezTo>
                    <a:pt x="102" y="313"/>
                    <a:pt x="102" y="313"/>
                    <a:pt x="102" y="313"/>
                  </a:cubicBezTo>
                  <a:cubicBezTo>
                    <a:pt x="113" y="297"/>
                    <a:pt x="113" y="297"/>
                    <a:pt x="113" y="297"/>
                  </a:cubicBezTo>
                  <a:cubicBezTo>
                    <a:pt x="125" y="303"/>
                    <a:pt x="138" y="307"/>
                    <a:pt x="151" y="309"/>
                  </a:cubicBezTo>
                  <a:cubicBezTo>
                    <a:pt x="151" y="329"/>
                    <a:pt x="151" y="329"/>
                    <a:pt x="151" y="329"/>
                  </a:cubicBezTo>
                  <a:cubicBezTo>
                    <a:pt x="155" y="352"/>
                    <a:pt x="155" y="352"/>
                    <a:pt x="155" y="352"/>
                  </a:cubicBezTo>
                  <a:cubicBezTo>
                    <a:pt x="192" y="352"/>
                    <a:pt x="192" y="352"/>
                    <a:pt x="192" y="352"/>
                  </a:cubicBezTo>
                  <a:cubicBezTo>
                    <a:pt x="196" y="329"/>
                    <a:pt x="196" y="329"/>
                    <a:pt x="196" y="329"/>
                  </a:cubicBezTo>
                  <a:cubicBezTo>
                    <a:pt x="196" y="309"/>
                    <a:pt x="196" y="309"/>
                    <a:pt x="196" y="309"/>
                  </a:cubicBezTo>
                  <a:cubicBezTo>
                    <a:pt x="210" y="307"/>
                    <a:pt x="222" y="303"/>
                    <a:pt x="234" y="297"/>
                  </a:cubicBezTo>
                  <a:cubicBezTo>
                    <a:pt x="245" y="313"/>
                    <a:pt x="245" y="313"/>
                    <a:pt x="245" y="313"/>
                  </a:cubicBezTo>
                  <a:cubicBezTo>
                    <a:pt x="262" y="329"/>
                    <a:pt x="262" y="329"/>
                    <a:pt x="262" y="329"/>
                  </a:cubicBezTo>
                  <a:cubicBezTo>
                    <a:pt x="292" y="307"/>
                    <a:pt x="292" y="307"/>
                    <a:pt x="292" y="307"/>
                  </a:cubicBezTo>
                  <a:cubicBezTo>
                    <a:pt x="282" y="286"/>
                    <a:pt x="282" y="286"/>
                    <a:pt x="282" y="286"/>
                  </a:cubicBezTo>
                  <a:cubicBezTo>
                    <a:pt x="271" y="271"/>
                    <a:pt x="271" y="271"/>
                    <a:pt x="271" y="271"/>
                  </a:cubicBezTo>
                  <a:cubicBezTo>
                    <a:pt x="280" y="261"/>
                    <a:pt x="288" y="250"/>
                    <a:pt x="294" y="239"/>
                  </a:cubicBezTo>
                  <a:cubicBezTo>
                    <a:pt x="312" y="244"/>
                    <a:pt x="312" y="244"/>
                    <a:pt x="312" y="244"/>
                  </a:cubicBezTo>
                  <a:cubicBezTo>
                    <a:pt x="335" y="248"/>
                    <a:pt x="335" y="248"/>
                    <a:pt x="335" y="248"/>
                  </a:cubicBezTo>
                  <a:cubicBezTo>
                    <a:pt x="347" y="212"/>
                    <a:pt x="347" y="212"/>
                    <a:pt x="347" y="212"/>
                  </a:cubicBezTo>
                  <a:cubicBezTo>
                    <a:pt x="326" y="201"/>
                    <a:pt x="326" y="201"/>
                    <a:pt x="326" y="201"/>
                  </a:cubicBezTo>
                  <a:lnTo>
                    <a:pt x="308" y="195"/>
                  </a:lnTo>
                  <a:close/>
                  <a:moveTo>
                    <a:pt x="174" y="201"/>
                  </a:moveTo>
                  <a:cubicBezTo>
                    <a:pt x="159" y="201"/>
                    <a:pt x="148" y="190"/>
                    <a:pt x="148" y="176"/>
                  </a:cubicBezTo>
                  <a:cubicBezTo>
                    <a:pt x="148" y="162"/>
                    <a:pt x="159" y="150"/>
                    <a:pt x="174" y="150"/>
                  </a:cubicBezTo>
                  <a:cubicBezTo>
                    <a:pt x="188" y="150"/>
                    <a:pt x="199" y="162"/>
                    <a:pt x="199" y="176"/>
                  </a:cubicBezTo>
                  <a:cubicBezTo>
                    <a:pt x="199" y="190"/>
                    <a:pt x="188" y="201"/>
                    <a:pt x="174" y="201"/>
                  </a:cubicBez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6" name="Freeform 19"/>
            <p:cNvSpPr>
              <a:spLocks noEditPoints="1"/>
            </p:cNvSpPr>
            <p:nvPr/>
          </p:nvSpPr>
          <p:spPr bwMode="auto">
            <a:xfrm>
              <a:off x="6080125" y="3136900"/>
              <a:ext cx="747713" cy="746125"/>
            </a:xfrm>
            <a:custGeom>
              <a:avLst/>
              <a:gdLst>
                <a:gd name="T0" fmla="*/ 100 w 199"/>
                <a:gd name="T1" fmla="*/ 0 h 199"/>
                <a:gd name="T2" fmla="*/ 0 w 199"/>
                <a:gd name="T3" fmla="*/ 100 h 199"/>
                <a:gd name="T4" fmla="*/ 100 w 199"/>
                <a:gd name="T5" fmla="*/ 199 h 199"/>
                <a:gd name="T6" fmla="*/ 199 w 199"/>
                <a:gd name="T7" fmla="*/ 100 h 199"/>
                <a:gd name="T8" fmla="*/ 100 w 199"/>
                <a:gd name="T9" fmla="*/ 0 h 199"/>
                <a:gd name="T10" fmla="*/ 100 w 199"/>
                <a:gd name="T11" fmla="*/ 150 h 199"/>
                <a:gd name="T12" fmla="*/ 49 w 199"/>
                <a:gd name="T13" fmla="*/ 100 h 199"/>
                <a:gd name="T14" fmla="*/ 100 w 199"/>
                <a:gd name="T15" fmla="*/ 49 h 199"/>
                <a:gd name="T16" fmla="*/ 150 w 199"/>
                <a:gd name="T17" fmla="*/ 100 h 199"/>
                <a:gd name="T18" fmla="*/ 100 w 199"/>
                <a:gd name="T19"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 h="199">
                  <a:moveTo>
                    <a:pt x="100" y="0"/>
                  </a:moveTo>
                  <a:cubicBezTo>
                    <a:pt x="45" y="0"/>
                    <a:pt x="0" y="45"/>
                    <a:pt x="0" y="100"/>
                  </a:cubicBezTo>
                  <a:cubicBezTo>
                    <a:pt x="0" y="155"/>
                    <a:pt x="45" y="199"/>
                    <a:pt x="100" y="199"/>
                  </a:cubicBezTo>
                  <a:cubicBezTo>
                    <a:pt x="155" y="199"/>
                    <a:pt x="199" y="155"/>
                    <a:pt x="199" y="100"/>
                  </a:cubicBezTo>
                  <a:cubicBezTo>
                    <a:pt x="199" y="45"/>
                    <a:pt x="155" y="0"/>
                    <a:pt x="100" y="0"/>
                  </a:cubicBezTo>
                  <a:close/>
                  <a:moveTo>
                    <a:pt x="100" y="150"/>
                  </a:moveTo>
                  <a:cubicBezTo>
                    <a:pt x="72" y="150"/>
                    <a:pt x="49" y="128"/>
                    <a:pt x="49" y="100"/>
                  </a:cubicBezTo>
                  <a:cubicBezTo>
                    <a:pt x="49" y="72"/>
                    <a:pt x="72" y="49"/>
                    <a:pt x="100" y="49"/>
                  </a:cubicBezTo>
                  <a:cubicBezTo>
                    <a:pt x="127" y="49"/>
                    <a:pt x="150" y="72"/>
                    <a:pt x="150" y="100"/>
                  </a:cubicBezTo>
                  <a:cubicBezTo>
                    <a:pt x="150" y="128"/>
                    <a:pt x="127" y="150"/>
                    <a:pt x="100" y="1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grpSp>
        <p:nvGrpSpPr>
          <p:cNvPr id="57" name="组合 56"/>
          <p:cNvGrpSpPr/>
          <p:nvPr/>
        </p:nvGrpSpPr>
        <p:grpSpPr>
          <a:xfrm>
            <a:off x="7470948" y="2931301"/>
            <a:ext cx="1867863" cy="1866715"/>
            <a:chOff x="5305425" y="2638425"/>
            <a:chExt cx="1579563" cy="1577975"/>
          </a:xfrm>
          <a:solidFill>
            <a:schemeClr val="accent4">
              <a:alpha val="60000"/>
            </a:schemeClr>
          </a:solidFill>
        </p:grpSpPr>
        <p:sp>
          <p:nvSpPr>
            <p:cNvPr id="58" name="Freeform 6"/>
            <p:cNvSpPr>
              <a:spLocks noEditPoints="1"/>
            </p:cNvSpPr>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9" name="Freeform 7"/>
            <p:cNvSpPr>
              <a:spLocks noEditPoints="1"/>
            </p:cNvSpPr>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sp>
        <p:nvSpPr>
          <p:cNvPr id="60" name="TextBox 51"/>
          <p:cNvSpPr txBox="1"/>
          <p:nvPr/>
        </p:nvSpPr>
        <p:spPr>
          <a:xfrm>
            <a:off x="1480102" y="2631330"/>
            <a:ext cx="1271155" cy="867930"/>
          </a:xfrm>
          <a:prstGeom prst="rect">
            <a:avLst/>
          </a:prstGeom>
          <a:noFill/>
        </p:spPr>
        <p:txBody>
          <a:bodyPr wrap="square" rtlCol="0" anchor="ctr">
            <a:spAutoFit/>
          </a:bodyPr>
          <a:lstStyle/>
          <a:p>
            <a:pPr>
              <a:lnSpc>
                <a:spcPct val="120000"/>
              </a:lnSpc>
              <a:spcBef>
                <a:spcPct val="0"/>
              </a:spcBef>
              <a:buNone/>
            </a:pP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矩形 60"/>
          <p:cNvSpPr/>
          <p:nvPr/>
        </p:nvSpPr>
        <p:spPr>
          <a:xfrm>
            <a:off x="3068005" y="1392943"/>
            <a:ext cx="1598271" cy="369332"/>
          </a:xfrm>
          <a:prstGeom prst="rect">
            <a:avLst/>
          </a:prstGeom>
        </p:spPr>
        <p:txBody>
          <a:bodyPr wrap="square">
            <a:spAutoFit/>
          </a:bodyPr>
          <a:lstStyle/>
          <a:p>
            <a:pPr algn="ctr"/>
            <a:r>
              <a:rPr lang="zh-CN" altLang="en-US" b="1" dirty="0" smtClean="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添加标题</a:t>
            </a:r>
            <a:endParaRPr lang="en-US" altLang="zh-CN" b="1" dirty="0" smtClean="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69" name="TextBox 53"/>
          <p:cNvSpPr txBox="1"/>
          <p:nvPr/>
        </p:nvSpPr>
        <p:spPr>
          <a:xfrm>
            <a:off x="1848550" y="4420619"/>
            <a:ext cx="1980820" cy="609398"/>
          </a:xfrm>
          <a:prstGeom prst="rect">
            <a:avLst/>
          </a:prstGeom>
          <a:noFill/>
        </p:spPr>
        <p:txBody>
          <a:bodyPr wrap="square" rtlCol="0" anchor="ctr">
            <a:spAutoFit/>
          </a:bodyPr>
          <a:lstStyle>
            <a:defPPr>
              <a:defRPr lang="zh-CN"/>
            </a:defPPr>
            <a:lvl1pPr>
              <a:lnSpc>
                <a:spcPct val="120000"/>
              </a:lnSpc>
              <a:spcBef>
                <a:spcPct val="0"/>
              </a:spcBef>
              <a:buNone/>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lumMod val="65000"/>
                    <a:lumOff val="35000"/>
                  </a:schemeClr>
                </a:solidFill>
              </a:rPr>
              <a:t>您的内容打在这里，或者通过复制您的文本</a:t>
            </a:r>
            <a:endParaRPr lang="zh-CN" altLang="en-US" dirty="0">
              <a:solidFill>
                <a:schemeClr val="tx1">
                  <a:lumMod val="65000"/>
                  <a:lumOff val="35000"/>
                </a:schemeClr>
              </a:solidFill>
              <a:sym typeface="微软雅黑" panose="020B0503020204020204" pitchFamily="34" charset="-122"/>
            </a:endParaRPr>
          </a:p>
        </p:txBody>
      </p:sp>
      <p:sp>
        <p:nvSpPr>
          <p:cNvPr id="70" name="矩形 69"/>
          <p:cNvSpPr/>
          <p:nvPr/>
        </p:nvSpPr>
        <p:spPr>
          <a:xfrm>
            <a:off x="4453806" y="5542472"/>
            <a:ext cx="1598271" cy="369332"/>
          </a:xfrm>
          <a:prstGeom prst="rect">
            <a:avLst/>
          </a:prstGeom>
        </p:spPr>
        <p:txBody>
          <a:bodyPr wrap="square">
            <a:spAutoFit/>
          </a:bodyPr>
          <a:lstStyle/>
          <a:p>
            <a:pPr algn="ctr"/>
            <a:r>
              <a:rPr lang="zh-CN" altLang="en-US" b="1" dirty="0" smtClean="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添加标题</a:t>
            </a:r>
            <a:endParaRPr lang="en-US" altLang="zh-CN" b="1" dirty="0" smtClean="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71" name="TextBox 55"/>
          <p:cNvSpPr txBox="1"/>
          <p:nvPr/>
        </p:nvSpPr>
        <p:spPr>
          <a:xfrm>
            <a:off x="8102387" y="1934442"/>
            <a:ext cx="1751333" cy="867930"/>
          </a:xfrm>
          <a:prstGeom prst="rect">
            <a:avLst/>
          </a:prstGeom>
          <a:noFill/>
        </p:spPr>
        <p:txBody>
          <a:bodyPr wrap="square" rtlCol="0" anchor="ctr">
            <a:spAutoFit/>
          </a:bodyPr>
          <a:lstStyle>
            <a:defPPr>
              <a:defRPr lang="zh-CN"/>
            </a:defPPr>
            <a:lvl1pPr>
              <a:lnSpc>
                <a:spcPct val="120000"/>
              </a:lnSpc>
              <a:spcBef>
                <a:spcPct val="0"/>
              </a:spcBef>
              <a:buNone/>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lumMod val="65000"/>
                    <a:lumOff val="35000"/>
                  </a:schemeClr>
                </a:solidFill>
              </a:rPr>
              <a:t>您的内容打在这里，或者通过复制您的文本</a:t>
            </a:r>
            <a:endParaRPr lang="zh-CN" altLang="en-US" dirty="0">
              <a:solidFill>
                <a:schemeClr val="tx1">
                  <a:lumMod val="65000"/>
                  <a:lumOff val="35000"/>
                </a:schemeClr>
              </a:solidFill>
              <a:sym typeface="微软雅黑" panose="020B0503020204020204" pitchFamily="34" charset="-122"/>
            </a:endParaRPr>
          </a:p>
        </p:txBody>
      </p:sp>
      <p:sp>
        <p:nvSpPr>
          <p:cNvPr id="72" name="矩形 71"/>
          <p:cNvSpPr/>
          <p:nvPr/>
        </p:nvSpPr>
        <p:spPr>
          <a:xfrm>
            <a:off x="6047987" y="2065958"/>
            <a:ext cx="1598271" cy="369332"/>
          </a:xfrm>
          <a:prstGeom prst="rect">
            <a:avLst/>
          </a:prstGeom>
        </p:spPr>
        <p:txBody>
          <a:bodyPr wrap="square">
            <a:spAutoFit/>
          </a:bodyPr>
          <a:lstStyle/>
          <a:p>
            <a:pPr algn="ctr"/>
            <a:r>
              <a:rPr lang="zh-CN" altLang="en-US" b="1" dirty="0" smtClean="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添加标题</a:t>
            </a:r>
            <a:endParaRPr lang="en-US" altLang="zh-CN" b="1" dirty="0" smtClean="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73" name="TextBox 57"/>
          <p:cNvSpPr txBox="1"/>
          <p:nvPr/>
        </p:nvSpPr>
        <p:spPr>
          <a:xfrm>
            <a:off x="9560711" y="4164443"/>
            <a:ext cx="1670027" cy="609398"/>
          </a:xfrm>
          <a:prstGeom prst="rect">
            <a:avLst/>
          </a:prstGeom>
          <a:noFill/>
        </p:spPr>
        <p:txBody>
          <a:bodyPr wrap="square" rtlCol="0" anchor="ctr">
            <a:spAutoFit/>
          </a:bodyPr>
          <a:lstStyle/>
          <a:p>
            <a:pPr>
              <a:lnSpc>
                <a:spcPct val="120000"/>
              </a:lnSpc>
              <a:spcBef>
                <a:spcPct val="0"/>
              </a:spcBef>
              <a:buNone/>
            </a:pP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录入上述图表的描述说明</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4" name="矩形 73"/>
          <p:cNvSpPr/>
          <p:nvPr/>
        </p:nvSpPr>
        <p:spPr>
          <a:xfrm>
            <a:off x="7575003" y="4910072"/>
            <a:ext cx="1598271" cy="369332"/>
          </a:xfrm>
          <a:prstGeom prst="rect">
            <a:avLst/>
          </a:prstGeom>
        </p:spPr>
        <p:txBody>
          <a:bodyPr wrap="square">
            <a:spAutoFit/>
          </a:bodyPr>
          <a:lstStyle/>
          <a:p>
            <a:pPr algn="ctr"/>
            <a:r>
              <a:rPr lang="zh-CN" altLang="en-US" b="1" dirty="0" smtClean="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添加标题</a:t>
            </a:r>
            <a:endParaRPr lang="en-US" altLang="zh-CN" b="1" dirty="0" smtClean="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endParaRPr>
          </a:p>
        </p:txBody>
      </p:sp>
      <p:cxnSp>
        <p:nvCxnSpPr>
          <p:cNvPr id="75" name="肘形连接符 74"/>
          <p:cNvCxnSpPr/>
          <p:nvPr/>
        </p:nvCxnSpPr>
        <p:spPr>
          <a:xfrm rot="10800000" flipV="1">
            <a:off x="1555046" y="2681023"/>
            <a:ext cx="1530275" cy="834621"/>
          </a:xfrm>
          <a:prstGeom prst="bentConnector3">
            <a:avLst>
              <a:gd name="adj1" fmla="val 20581"/>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6" name="肘形连接符 75"/>
          <p:cNvCxnSpPr/>
          <p:nvPr/>
        </p:nvCxnSpPr>
        <p:spPr>
          <a:xfrm rot="10800000">
            <a:off x="1950153" y="4356789"/>
            <a:ext cx="2472603" cy="569324"/>
          </a:xfrm>
          <a:prstGeom prst="bentConnector3">
            <a:avLst>
              <a:gd name="adj1" fmla="val 21861"/>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7" name="肘形连接符 76"/>
          <p:cNvCxnSpPr/>
          <p:nvPr/>
        </p:nvCxnSpPr>
        <p:spPr>
          <a:xfrm rot="10800000" flipV="1">
            <a:off x="8668018" y="4106770"/>
            <a:ext cx="2423282" cy="640975"/>
          </a:xfrm>
          <a:prstGeom prst="bentConnector3">
            <a:avLst>
              <a:gd name="adj1" fmla="val 66889"/>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8" name="肘形连接符 77"/>
          <p:cNvCxnSpPr/>
          <p:nvPr/>
        </p:nvCxnSpPr>
        <p:spPr>
          <a:xfrm rot="10800000" flipV="1">
            <a:off x="7446371" y="1878818"/>
            <a:ext cx="2267043" cy="997559"/>
          </a:xfrm>
          <a:prstGeom prst="bentConnector3">
            <a:avLst>
              <a:gd name="adj1" fmla="val 74673"/>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0-#ppt_h/2"/>
                                          </p:val>
                                        </p:tav>
                                        <p:tav tm="100000">
                                          <p:val>
                                            <p:strVal val="#ppt_y"/>
                                          </p:val>
                                        </p:tav>
                                      </p:tavLst>
                                    </p:anim>
                                  </p:childTnLst>
                                </p:cTn>
                              </p:par>
                              <p:par>
                                <p:cTn id="9" presetID="8" presetClass="emph" presetSubtype="0" repeatCount="indefinite" fill="hold" nodeType="withEffect">
                                  <p:stCondLst>
                                    <p:cond delay="0"/>
                                  </p:stCondLst>
                                  <p:childTnLst>
                                    <p:animRot by="-86400000">
                                      <p:cBhvr>
                                        <p:cTn id="10" dur="8000" fill="hold"/>
                                        <p:tgtEl>
                                          <p:spTgt spid="48"/>
                                        </p:tgtEl>
                                        <p:attrNameLst>
                                          <p:attrName>r</p:attrName>
                                        </p:attrNameLst>
                                      </p:cBhvr>
                                    </p:animRot>
                                  </p:childTnLst>
                                </p:cTn>
                              </p:par>
                              <p:par>
                                <p:cTn id="11" presetID="22" presetClass="entr" presetSubtype="2" fill="hold" nodeType="withEffect">
                                  <p:stCondLst>
                                    <p:cond delay="500"/>
                                  </p:stCondLst>
                                  <p:childTnLst>
                                    <p:set>
                                      <p:cBhvr>
                                        <p:cTn id="12" dur="1" fill="hold">
                                          <p:stCondLst>
                                            <p:cond delay="0"/>
                                          </p:stCondLst>
                                        </p:cTn>
                                        <p:tgtEl>
                                          <p:spTgt spid="75"/>
                                        </p:tgtEl>
                                        <p:attrNameLst>
                                          <p:attrName>style.visibility</p:attrName>
                                        </p:attrNameLst>
                                      </p:cBhvr>
                                      <p:to>
                                        <p:strVal val="visible"/>
                                      </p:to>
                                    </p:set>
                                    <p:animEffect transition="in" filter="wipe(right)">
                                      <p:cBhvr>
                                        <p:cTn id="13" dur="500"/>
                                        <p:tgtEl>
                                          <p:spTgt spid="75"/>
                                        </p:tgtEl>
                                      </p:cBhvr>
                                    </p:animEffect>
                                  </p:childTnLst>
                                </p:cTn>
                              </p:par>
                              <p:par>
                                <p:cTn id="14" presetID="53" presetClass="entr" presetSubtype="16" fill="hold" grpId="0" nodeType="withEffect">
                                  <p:stCondLst>
                                    <p:cond delay="500"/>
                                  </p:stCondLst>
                                  <p:childTnLst>
                                    <p:set>
                                      <p:cBhvr>
                                        <p:cTn id="15" dur="1" fill="hold">
                                          <p:stCondLst>
                                            <p:cond delay="0"/>
                                          </p:stCondLst>
                                        </p:cTn>
                                        <p:tgtEl>
                                          <p:spTgt spid="60"/>
                                        </p:tgtEl>
                                        <p:attrNameLst>
                                          <p:attrName>style.visibility</p:attrName>
                                        </p:attrNameLst>
                                      </p:cBhvr>
                                      <p:to>
                                        <p:strVal val="visible"/>
                                      </p:to>
                                    </p:set>
                                    <p:anim calcmode="lin" valueType="num">
                                      <p:cBhvr>
                                        <p:cTn id="16" dur="500" fill="hold"/>
                                        <p:tgtEl>
                                          <p:spTgt spid="60"/>
                                        </p:tgtEl>
                                        <p:attrNameLst>
                                          <p:attrName>ppt_w</p:attrName>
                                        </p:attrNameLst>
                                      </p:cBhvr>
                                      <p:tavLst>
                                        <p:tav tm="0">
                                          <p:val>
                                            <p:fltVal val="0"/>
                                          </p:val>
                                        </p:tav>
                                        <p:tav tm="100000">
                                          <p:val>
                                            <p:strVal val="#ppt_w"/>
                                          </p:val>
                                        </p:tav>
                                      </p:tavLst>
                                    </p:anim>
                                    <p:anim calcmode="lin" valueType="num">
                                      <p:cBhvr>
                                        <p:cTn id="17" dur="500" fill="hold"/>
                                        <p:tgtEl>
                                          <p:spTgt spid="60"/>
                                        </p:tgtEl>
                                        <p:attrNameLst>
                                          <p:attrName>ppt_h</p:attrName>
                                        </p:attrNameLst>
                                      </p:cBhvr>
                                      <p:tavLst>
                                        <p:tav tm="0">
                                          <p:val>
                                            <p:fltVal val="0"/>
                                          </p:val>
                                        </p:tav>
                                        <p:tav tm="100000">
                                          <p:val>
                                            <p:strVal val="#ppt_h"/>
                                          </p:val>
                                        </p:tav>
                                      </p:tavLst>
                                    </p:anim>
                                    <p:animEffect transition="in" filter="fade">
                                      <p:cBhvr>
                                        <p:cTn id="18" dur="500"/>
                                        <p:tgtEl>
                                          <p:spTgt spid="60"/>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500"/>
                                        <p:tgtEl>
                                          <p:spTgt spid="61"/>
                                        </p:tgtEl>
                                      </p:cBhvr>
                                    </p:animEffect>
                                  </p:childTnLst>
                                </p:cTn>
                              </p:par>
                              <p:par>
                                <p:cTn id="22" presetID="2" presetClass="entr" presetSubtype="1" decel="100000" fill="hold" nodeType="withEffect">
                                  <p:stCondLst>
                                    <p:cond delay="500"/>
                                  </p:stCondLst>
                                  <p:childTnLst>
                                    <p:set>
                                      <p:cBhvr>
                                        <p:cTn id="23" dur="1" fill="hold">
                                          <p:stCondLst>
                                            <p:cond delay="0"/>
                                          </p:stCondLst>
                                        </p:cTn>
                                        <p:tgtEl>
                                          <p:spTgt spid="51"/>
                                        </p:tgtEl>
                                        <p:attrNameLst>
                                          <p:attrName>style.visibility</p:attrName>
                                        </p:attrNameLst>
                                      </p:cBhvr>
                                      <p:to>
                                        <p:strVal val="visible"/>
                                      </p:to>
                                    </p:set>
                                    <p:anim calcmode="lin" valueType="num">
                                      <p:cBhvr additive="base">
                                        <p:cTn id="24" dur="500" fill="hold"/>
                                        <p:tgtEl>
                                          <p:spTgt spid="51"/>
                                        </p:tgtEl>
                                        <p:attrNameLst>
                                          <p:attrName>ppt_x</p:attrName>
                                        </p:attrNameLst>
                                      </p:cBhvr>
                                      <p:tavLst>
                                        <p:tav tm="0">
                                          <p:val>
                                            <p:strVal val="#ppt_x"/>
                                          </p:val>
                                        </p:tav>
                                        <p:tav tm="100000">
                                          <p:val>
                                            <p:strVal val="#ppt_x"/>
                                          </p:val>
                                        </p:tav>
                                      </p:tavLst>
                                    </p:anim>
                                    <p:anim calcmode="lin" valueType="num">
                                      <p:cBhvr additive="base">
                                        <p:cTn id="25" dur="500" fill="hold"/>
                                        <p:tgtEl>
                                          <p:spTgt spid="51"/>
                                        </p:tgtEl>
                                        <p:attrNameLst>
                                          <p:attrName>ppt_y</p:attrName>
                                        </p:attrNameLst>
                                      </p:cBhvr>
                                      <p:tavLst>
                                        <p:tav tm="0">
                                          <p:val>
                                            <p:strVal val="0-#ppt_h/2"/>
                                          </p:val>
                                        </p:tav>
                                        <p:tav tm="100000">
                                          <p:val>
                                            <p:strVal val="#ppt_y"/>
                                          </p:val>
                                        </p:tav>
                                      </p:tavLst>
                                    </p:anim>
                                  </p:childTnLst>
                                </p:cTn>
                              </p:par>
                              <p:par>
                                <p:cTn id="26" presetID="8" presetClass="emph" presetSubtype="0" repeatCount="indefinite" fill="hold" nodeType="withEffect">
                                  <p:stCondLst>
                                    <p:cond delay="500"/>
                                  </p:stCondLst>
                                  <p:childTnLst>
                                    <p:animRot by="76680000">
                                      <p:cBhvr>
                                        <p:cTn id="27" dur="7500" fill="hold"/>
                                        <p:tgtEl>
                                          <p:spTgt spid="51"/>
                                        </p:tgtEl>
                                        <p:attrNameLst>
                                          <p:attrName>r</p:attrName>
                                        </p:attrNameLst>
                                      </p:cBhvr>
                                    </p:animRot>
                                  </p:childTnLst>
                                </p:cTn>
                              </p:par>
                              <p:par>
                                <p:cTn id="28" presetID="22" presetClass="entr" presetSubtype="2" fill="hold" nodeType="withEffect">
                                  <p:stCondLst>
                                    <p:cond delay="1000"/>
                                  </p:stCondLst>
                                  <p:childTnLst>
                                    <p:set>
                                      <p:cBhvr>
                                        <p:cTn id="29" dur="1" fill="hold">
                                          <p:stCondLst>
                                            <p:cond delay="0"/>
                                          </p:stCondLst>
                                        </p:cTn>
                                        <p:tgtEl>
                                          <p:spTgt spid="76"/>
                                        </p:tgtEl>
                                        <p:attrNameLst>
                                          <p:attrName>style.visibility</p:attrName>
                                        </p:attrNameLst>
                                      </p:cBhvr>
                                      <p:to>
                                        <p:strVal val="visible"/>
                                      </p:to>
                                    </p:set>
                                    <p:animEffect transition="in" filter="wipe(right)">
                                      <p:cBhvr>
                                        <p:cTn id="30" dur="500"/>
                                        <p:tgtEl>
                                          <p:spTgt spid="76"/>
                                        </p:tgtEl>
                                      </p:cBhvr>
                                    </p:animEffect>
                                  </p:childTnLst>
                                </p:cTn>
                              </p:par>
                              <p:par>
                                <p:cTn id="31" presetID="53" presetClass="entr" presetSubtype="16" fill="hold" grpId="0" nodeType="withEffect">
                                  <p:stCondLst>
                                    <p:cond delay="1000"/>
                                  </p:stCondLst>
                                  <p:childTnLst>
                                    <p:set>
                                      <p:cBhvr>
                                        <p:cTn id="32" dur="1" fill="hold">
                                          <p:stCondLst>
                                            <p:cond delay="0"/>
                                          </p:stCondLst>
                                        </p:cTn>
                                        <p:tgtEl>
                                          <p:spTgt spid="69"/>
                                        </p:tgtEl>
                                        <p:attrNameLst>
                                          <p:attrName>style.visibility</p:attrName>
                                        </p:attrNameLst>
                                      </p:cBhvr>
                                      <p:to>
                                        <p:strVal val="visible"/>
                                      </p:to>
                                    </p:set>
                                    <p:anim calcmode="lin" valueType="num">
                                      <p:cBhvr>
                                        <p:cTn id="33" dur="500" fill="hold"/>
                                        <p:tgtEl>
                                          <p:spTgt spid="69"/>
                                        </p:tgtEl>
                                        <p:attrNameLst>
                                          <p:attrName>ppt_w</p:attrName>
                                        </p:attrNameLst>
                                      </p:cBhvr>
                                      <p:tavLst>
                                        <p:tav tm="0">
                                          <p:val>
                                            <p:fltVal val="0"/>
                                          </p:val>
                                        </p:tav>
                                        <p:tav tm="100000">
                                          <p:val>
                                            <p:strVal val="#ppt_w"/>
                                          </p:val>
                                        </p:tav>
                                      </p:tavLst>
                                    </p:anim>
                                    <p:anim calcmode="lin" valueType="num">
                                      <p:cBhvr>
                                        <p:cTn id="34" dur="500" fill="hold"/>
                                        <p:tgtEl>
                                          <p:spTgt spid="69"/>
                                        </p:tgtEl>
                                        <p:attrNameLst>
                                          <p:attrName>ppt_h</p:attrName>
                                        </p:attrNameLst>
                                      </p:cBhvr>
                                      <p:tavLst>
                                        <p:tav tm="0">
                                          <p:val>
                                            <p:fltVal val="0"/>
                                          </p:val>
                                        </p:tav>
                                        <p:tav tm="100000">
                                          <p:val>
                                            <p:strVal val="#ppt_h"/>
                                          </p:val>
                                        </p:tav>
                                      </p:tavLst>
                                    </p:anim>
                                    <p:animEffect transition="in" filter="fade">
                                      <p:cBhvr>
                                        <p:cTn id="35" dur="500"/>
                                        <p:tgtEl>
                                          <p:spTgt spid="69"/>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70"/>
                                        </p:tgtEl>
                                        <p:attrNameLst>
                                          <p:attrName>style.visibility</p:attrName>
                                        </p:attrNameLst>
                                      </p:cBhvr>
                                      <p:to>
                                        <p:strVal val="visible"/>
                                      </p:to>
                                    </p:set>
                                    <p:animEffect transition="in" filter="fade">
                                      <p:cBhvr>
                                        <p:cTn id="38" dur="500"/>
                                        <p:tgtEl>
                                          <p:spTgt spid="70"/>
                                        </p:tgtEl>
                                      </p:cBhvr>
                                    </p:animEffect>
                                  </p:childTnLst>
                                </p:cTn>
                              </p:par>
                              <p:par>
                                <p:cTn id="39" presetID="2" presetClass="entr" presetSubtype="1" decel="100000" fill="hold" nodeType="withEffect">
                                  <p:stCondLst>
                                    <p:cond delay="1000"/>
                                  </p:stCondLst>
                                  <p:childTnLst>
                                    <p:set>
                                      <p:cBhvr>
                                        <p:cTn id="40" dur="1" fill="hold">
                                          <p:stCondLst>
                                            <p:cond delay="0"/>
                                          </p:stCondLst>
                                        </p:cTn>
                                        <p:tgtEl>
                                          <p:spTgt spid="54"/>
                                        </p:tgtEl>
                                        <p:attrNameLst>
                                          <p:attrName>style.visibility</p:attrName>
                                        </p:attrNameLst>
                                      </p:cBhvr>
                                      <p:to>
                                        <p:strVal val="visible"/>
                                      </p:to>
                                    </p:set>
                                    <p:anim calcmode="lin" valueType="num">
                                      <p:cBhvr additive="base">
                                        <p:cTn id="41" dur="500" fill="hold"/>
                                        <p:tgtEl>
                                          <p:spTgt spid="54"/>
                                        </p:tgtEl>
                                        <p:attrNameLst>
                                          <p:attrName>ppt_x</p:attrName>
                                        </p:attrNameLst>
                                      </p:cBhvr>
                                      <p:tavLst>
                                        <p:tav tm="0">
                                          <p:val>
                                            <p:strVal val="#ppt_x"/>
                                          </p:val>
                                        </p:tav>
                                        <p:tav tm="100000">
                                          <p:val>
                                            <p:strVal val="#ppt_x"/>
                                          </p:val>
                                        </p:tav>
                                      </p:tavLst>
                                    </p:anim>
                                    <p:anim calcmode="lin" valueType="num">
                                      <p:cBhvr additive="base">
                                        <p:cTn id="42" dur="500" fill="hold"/>
                                        <p:tgtEl>
                                          <p:spTgt spid="54"/>
                                        </p:tgtEl>
                                        <p:attrNameLst>
                                          <p:attrName>ppt_y</p:attrName>
                                        </p:attrNameLst>
                                      </p:cBhvr>
                                      <p:tavLst>
                                        <p:tav tm="0">
                                          <p:val>
                                            <p:strVal val="0-#ppt_h/2"/>
                                          </p:val>
                                        </p:tav>
                                        <p:tav tm="100000">
                                          <p:val>
                                            <p:strVal val="#ppt_y"/>
                                          </p:val>
                                        </p:tav>
                                      </p:tavLst>
                                    </p:anim>
                                  </p:childTnLst>
                                </p:cTn>
                              </p:par>
                              <p:par>
                                <p:cTn id="43" presetID="8" presetClass="emph" presetSubtype="0" repeatCount="indefinite" fill="hold" nodeType="withEffect">
                                  <p:stCondLst>
                                    <p:cond delay="1000"/>
                                  </p:stCondLst>
                                  <p:childTnLst>
                                    <p:animRot by="-108000000">
                                      <p:cBhvr>
                                        <p:cTn id="44" dur="7000" fill="hold"/>
                                        <p:tgtEl>
                                          <p:spTgt spid="54"/>
                                        </p:tgtEl>
                                        <p:attrNameLst>
                                          <p:attrName>r</p:attrName>
                                        </p:attrNameLst>
                                      </p:cBhvr>
                                    </p:animRot>
                                  </p:childTnLst>
                                </p:cTn>
                              </p:par>
                              <p:par>
                                <p:cTn id="45" presetID="22" presetClass="entr" presetSubtype="8" fill="hold" nodeType="withEffect">
                                  <p:stCondLst>
                                    <p:cond delay="1500"/>
                                  </p:stCondLst>
                                  <p:childTnLst>
                                    <p:set>
                                      <p:cBhvr>
                                        <p:cTn id="46" dur="1" fill="hold">
                                          <p:stCondLst>
                                            <p:cond delay="0"/>
                                          </p:stCondLst>
                                        </p:cTn>
                                        <p:tgtEl>
                                          <p:spTgt spid="78"/>
                                        </p:tgtEl>
                                        <p:attrNameLst>
                                          <p:attrName>style.visibility</p:attrName>
                                        </p:attrNameLst>
                                      </p:cBhvr>
                                      <p:to>
                                        <p:strVal val="visible"/>
                                      </p:to>
                                    </p:set>
                                    <p:animEffect transition="in" filter="wipe(left)">
                                      <p:cBhvr>
                                        <p:cTn id="47" dur="500"/>
                                        <p:tgtEl>
                                          <p:spTgt spid="78"/>
                                        </p:tgtEl>
                                      </p:cBhvr>
                                    </p:animEffect>
                                  </p:childTnLst>
                                </p:cTn>
                              </p:par>
                              <p:par>
                                <p:cTn id="48" presetID="53" presetClass="entr" presetSubtype="16" fill="hold" grpId="0" nodeType="withEffect">
                                  <p:stCondLst>
                                    <p:cond delay="1500"/>
                                  </p:stCondLst>
                                  <p:childTnLst>
                                    <p:set>
                                      <p:cBhvr>
                                        <p:cTn id="49" dur="1" fill="hold">
                                          <p:stCondLst>
                                            <p:cond delay="0"/>
                                          </p:stCondLst>
                                        </p:cTn>
                                        <p:tgtEl>
                                          <p:spTgt spid="71"/>
                                        </p:tgtEl>
                                        <p:attrNameLst>
                                          <p:attrName>style.visibility</p:attrName>
                                        </p:attrNameLst>
                                      </p:cBhvr>
                                      <p:to>
                                        <p:strVal val="visible"/>
                                      </p:to>
                                    </p:set>
                                    <p:anim calcmode="lin" valueType="num">
                                      <p:cBhvr>
                                        <p:cTn id="50" dur="500" fill="hold"/>
                                        <p:tgtEl>
                                          <p:spTgt spid="71"/>
                                        </p:tgtEl>
                                        <p:attrNameLst>
                                          <p:attrName>ppt_w</p:attrName>
                                        </p:attrNameLst>
                                      </p:cBhvr>
                                      <p:tavLst>
                                        <p:tav tm="0">
                                          <p:val>
                                            <p:fltVal val="0"/>
                                          </p:val>
                                        </p:tav>
                                        <p:tav tm="100000">
                                          <p:val>
                                            <p:strVal val="#ppt_w"/>
                                          </p:val>
                                        </p:tav>
                                      </p:tavLst>
                                    </p:anim>
                                    <p:anim calcmode="lin" valueType="num">
                                      <p:cBhvr>
                                        <p:cTn id="51" dur="500" fill="hold"/>
                                        <p:tgtEl>
                                          <p:spTgt spid="71"/>
                                        </p:tgtEl>
                                        <p:attrNameLst>
                                          <p:attrName>ppt_h</p:attrName>
                                        </p:attrNameLst>
                                      </p:cBhvr>
                                      <p:tavLst>
                                        <p:tav tm="0">
                                          <p:val>
                                            <p:fltVal val="0"/>
                                          </p:val>
                                        </p:tav>
                                        <p:tav tm="100000">
                                          <p:val>
                                            <p:strVal val="#ppt_h"/>
                                          </p:val>
                                        </p:tav>
                                      </p:tavLst>
                                    </p:anim>
                                    <p:animEffect transition="in" filter="fade">
                                      <p:cBhvr>
                                        <p:cTn id="52" dur="500"/>
                                        <p:tgtEl>
                                          <p:spTgt spid="71"/>
                                        </p:tgtEl>
                                      </p:cBhvr>
                                    </p:animEffect>
                                  </p:childTnLst>
                                </p:cTn>
                              </p:par>
                              <p:par>
                                <p:cTn id="53" presetID="10" presetClass="entr" presetSubtype="0" fill="hold" grpId="0" nodeType="withEffect">
                                  <p:stCondLst>
                                    <p:cond delay="1000"/>
                                  </p:stCondLst>
                                  <p:childTnLst>
                                    <p:set>
                                      <p:cBhvr>
                                        <p:cTn id="54" dur="1" fill="hold">
                                          <p:stCondLst>
                                            <p:cond delay="0"/>
                                          </p:stCondLst>
                                        </p:cTn>
                                        <p:tgtEl>
                                          <p:spTgt spid="72"/>
                                        </p:tgtEl>
                                        <p:attrNameLst>
                                          <p:attrName>style.visibility</p:attrName>
                                        </p:attrNameLst>
                                      </p:cBhvr>
                                      <p:to>
                                        <p:strVal val="visible"/>
                                      </p:to>
                                    </p:set>
                                    <p:animEffect transition="in" filter="fade">
                                      <p:cBhvr>
                                        <p:cTn id="55" dur="500"/>
                                        <p:tgtEl>
                                          <p:spTgt spid="72"/>
                                        </p:tgtEl>
                                      </p:cBhvr>
                                    </p:animEffect>
                                  </p:childTnLst>
                                </p:cTn>
                              </p:par>
                              <p:par>
                                <p:cTn id="56" presetID="2" presetClass="entr" presetSubtype="1" decel="100000" fill="hold" nodeType="withEffect">
                                  <p:stCondLst>
                                    <p:cond delay="1500"/>
                                  </p:stCondLst>
                                  <p:childTnLst>
                                    <p:set>
                                      <p:cBhvr>
                                        <p:cTn id="57" dur="1" fill="hold">
                                          <p:stCondLst>
                                            <p:cond delay="0"/>
                                          </p:stCondLst>
                                        </p:cTn>
                                        <p:tgtEl>
                                          <p:spTgt spid="57"/>
                                        </p:tgtEl>
                                        <p:attrNameLst>
                                          <p:attrName>style.visibility</p:attrName>
                                        </p:attrNameLst>
                                      </p:cBhvr>
                                      <p:to>
                                        <p:strVal val="visible"/>
                                      </p:to>
                                    </p:set>
                                    <p:anim calcmode="lin" valueType="num">
                                      <p:cBhvr additive="base">
                                        <p:cTn id="58" dur="500" fill="hold"/>
                                        <p:tgtEl>
                                          <p:spTgt spid="57"/>
                                        </p:tgtEl>
                                        <p:attrNameLst>
                                          <p:attrName>ppt_x</p:attrName>
                                        </p:attrNameLst>
                                      </p:cBhvr>
                                      <p:tavLst>
                                        <p:tav tm="0">
                                          <p:val>
                                            <p:strVal val="#ppt_x"/>
                                          </p:val>
                                        </p:tav>
                                        <p:tav tm="100000">
                                          <p:val>
                                            <p:strVal val="#ppt_x"/>
                                          </p:val>
                                        </p:tav>
                                      </p:tavLst>
                                    </p:anim>
                                    <p:anim calcmode="lin" valueType="num">
                                      <p:cBhvr additive="base">
                                        <p:cTn id="59" dur="500" fill="hold"/>
                                        <p:tgtEl>
                                          <p:spTgt spid="57"/>
                                        </p:tgtEl>
                                        <p:attrNameLst>
                                          <p:attrName>ppt_y</p:attrName>
                                        </p:attrNameLst>
                                      </p:cBhvr>
                                      <p:tavLst>
                                        <p:tav tm="0">
                                          <p:val>
                                            <p:strVal val="0-#ppt_h/2"/>
                                          </p:val>
                                        </p:tav>
                                        <p:tav tm="100000">
                                          <p:val>
                                            <p:strVal val="#ppt_y"/>
                                          </p:val>
                                        </p:tav>
                                      </p:tavLst>
                                    </p:anim>
                                  </p:childTnLst>
                                </p:cTn>
                              </p:par>
                              <p:par>
                                <p:cTn id="60" presetID="8" presetClass="emph" presetSubtype="0" repeatCount="indefinite" fill="hold" nodeType="withEffect">
                                  <p:stCondLst>
                                    <p:cond delay="1500"/>
                                  </p:stCondLst>
                                  <p:childTnLst>
                                    <p:animRot by="86400000">
                                      <p:cBhvr>
                                        <p:cTn id="61" dur="6500" fill="hold"/>
                                        <p:tgtEl>
                                          <p:spTgt spid="57"/>
                                        </p:tgtEl>
                                        <p:attrNameLst>
                                          <p:attrName>r</p:attrName>
                                        </p:attrNameLst>
                                      </p:cBhvr>
                                    </p:animRot>
                                  </p:childTnLst>
                                </p:cTn>
                              </p:par>
                              <p:par>
                                <p:cTn id="62" presetID="22" presetClass="entr" presetSubtype="8" fill="hold" nodeType="withEffect">
                                  <p:stCondLst>
                                    <p:cond delay="2000"/>
                                  </p:stCondLst>
                                  <p:childTnLst>
                                    <p:set>
                                      <p:cBhvr>
                                        <p:cTn id="63" dur="1" fill="hold">
                                          <p:stCondLst>
                                            <p:cond delay="0"/>
                                          </p:stCondLst>
                                        </p:cTn>
                                        <p:tgtEl>
                                          <p:spTgt spid="77"/>
                                        </p:tgtEl>
                                        <p:attrNameLst>
                                          <p:attrName>style.visibility</p:attrName>
                                        </p:attrNameLst>
                                      </p:cBhvr>
                                      <p:to>
                                        <p:strVal val="visible"/>
                                      </p:to>
                                    </p:set>
                                    <p:animEffect transition="in" filter="wipe(left)">
                                      <p:cBhvr>
                                        <p:cTn id="64" dur="500"/>
                                        <p:tgtEl>
                                          <p:spTgt spid="77"/>
                                        </p:tgtEl>
                                      </p:cBhvr>
                                    </p:animEffect>
                                  </p:childTnLst>
                                </p:cTn>
                              </p:par>
                              <p:par>
                                <p:cTn id="65" presetID="53" presetClass="entr" presetSubtype="16" fill="hold" grpId="0" nodeType="withEffect">
                                  <p:stCondLst>
                                    <p:cond delay="2000"/>
                                  </p:stCondLst>
                                  <p:childTnLst>
                                    <p:set>
                                      <p:cBhvr>
                                        <p:cTn id="66" dur="1" fill="hold">
                                          <p:stCondLst>
                                            <p:cond delay="0"/>
                                          </p:stCondLst>
                                        </p:cTn>
                                        <p:tgtEl>
                                          <p:spTgt spid="73"/>
                                        </p:tgtEl>
                                        <p:attrNameLst>
                                          <p:attrName>style.visibility</p:attrName>
                                        </p:attrNameLst>
                                      </p:cBhvr>
                                      <p:to>
                                        <p:strVal val="visible"/>
                                      </p:to>
                                    </p:set>
                                    <p:anim calcmode="lin" valueType="num">
                                      <p:cBhvr>
                                        <p:cTn id="67" dur="500" fill="hold"/>
                                        <p:tgtEl>
                                          <p:spTgt spid="73"/>
                                        </p:tgtEl>
                                        <p:attrNameLst>
                                          <p:attrName>ppt_w</p:attrName>
                                        </p:attrNameLst>
                                      </p:cBhvr>
                                      <p:tavLst>
                                        <p:tav tm="0">
                                          <p:val>
                                            <p:fltVal val="0"/>
                                          </p:val>
                                        </p:tav>
                                        <p:tav tm="100000">
                                          <p:val>
                                            <p:strVal val="#ppt_w"/>
                                          </p:val>
                                        </p:tav>
                                      </p:tavLst>
                                    </p:anim>
                                    <p:anim calcmode="lin" valueType="num">
                                      <p:cBhvr>
                                        <p:cTn id="68" dur="500" fill="hold"/>
                                        <p:tgtEl>
                                          <p:spTgt spid="73"/>
                                        </p:tgtEl>
                                        <p:attrNameLst>
                                          <p:attrName>ppt_h</p:attrName>
                                        </p:attrNameLst>
                                      </p:cBhvr>
                                      <p:tavLst>
                                        <p:tav tm="0">
                                          <p:val>
                                            <p:fltVal val="0"/>
                                          </p:val>
                                        </p:tav>
                                        <p:tav tm="100000">
                                          <p:val>
                                            <p:strVal val="#ppt_h"/>
                                          </p:val>
                                        </p:tav>
                                      </p:tavLst>
                                    </p:anim>
                                    <p:animEffect transition="in" filter="fade">
                                      <p:cBhvr>
                                        <p:cTn id="69" dur="500"/>
                                        <p:tgtEl>
                                          <p:spTgt spid="73"/>
                                        </p:tgtEl>
                                      </p:cBhvr>
                                    </p:animEffect>
                                  </p:childTnLst>
                                </p:cTn>
                              </p:par>
                              <p:par>
                                <p:cTn id="70" presetID="10" presetClass="entr" presetSubtype="0" fill="hold" grpId="0" nodeType="withEffect">
                                  <p:stCondLst>
                                    <p:cond delay="1500"/>
                                  </p:stCondLst>
                                  <p:childTnLst>
                                    <p:set>
                                      <p:cBhvr>
                                        <p:cTn id="71" dur="1" fill="hold">
                                          <p:stCondLst>
                                            <p:cond delay="0"/>
                                          </p:stCondLst>
                                        </p:cTn>
                                        <p:tgtEl>
                                          <p:spTgt spid="74"/>
                                        </p:tgtEl>
                                        <p:attrNameLst>
                                          <p:attrName>style.visibility</p:attrName>
                                        </p:attrNameLst>
                                      </p:cBhvr>
                                      <p:to>
                                        <p:strVal val="visible"/>
                                      </p:to>
                                    </p:set>
                                    <p:animEffect transition="in" filter="fade">
                                      <p:cBhvr>
                                        <p:cTn id="7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9" grpId="0"/>
      <p:bldP spid="70" grpId="0"/>
      <p:bldP spid="71" grpId="0"/>
      <p:bldP spid="72" grpId="0"/>
      <p:bldP spid="73" grpId="0"/>
      <p:bldP spid="74" grpId="0"/>
    </p:bldLst>
  </p:timing>
</p:sld>
</file>

<file path=ppt/tags/tag1.xml><?xml version="1.0" encoding="utf-8"?>
<p:tagLst xmlns:p="http://schemas.openxmlformats.org/presentationml/2006/main">
  <p:tag name="GENSWF_ADVANCE_TIME" val="0.00"/>
  <p:tag name="ISPRING_SLIDE_INDENT_LEVEL" val="0"/>
  <p:tag name="ISPRING_CUSTOM_TIMING_USED" val="0"/>
</p:tagLst>
</file>

<file path=ppt/tags/tag2.xml><?xml version="1.0" encoding="utf-8"?>
<p:tagLst xmlns:p="http://schemas.openxmlformats.org/presentationml/2006/main">
  <p:tag name="GENSWF_ADVANCE_TIME" val="0.00"/>
  <p:tag name="ISPRING_SLIDE_INDENT_LEVEL" val="0"/>
  <p:tag name="ISPRING_CUSTOM_TIMING_USED" val="0"/>
</p:tagLst>
</file>

<file path=ppt/tags/tag3.xml><?xml version="1.0" encoding="utf-8"?>
<p:tagLst xmlns:p="http://schemas.openxmlformats.org/presentationml/2006/main">
  <p:tag name="GENSWF_ADVANCE_TIME" val="0.00"/>
  <p:tag name="ISPRING_SLIDE_INDENT_LEVEL" val="0"/>
  <p:tag name="ISPRING_CUSTOM_TIMING_USED" val="0"/>
</p:tagLst>
</file>

<file path=ppt/tags/tag4.xml><?xml version="1.0" encoding="utf-8"?>
<p:tagLst xmlns:p="http://schemas.openxmlformats.org/presentationml/2006/main">
  <p:tag name="GENSWF_ADVANCE_TIME" val="0.00"/>
  <p:tag name="ISPRING_SLIDE_INDENT_LEVEL" val="0"/>
  <p:tag name="ISPRING_CUSTOM_TIMING_USED" val="0"/>
</p:tagLst>
</file>

<file path=ppt/theme/theme1.xml><?xml version="1.0" encoding="utf-8"?>
<a:theme xmlns:a="http://schemas.openxmlformats.org/drawingml/2006/main" name="Office 主题">
  <a:themeElements>
    <a:clrScheme name="自定义 739">
      <a:dk1>
        <a:sysClr val="windowText" lastClr="000000"/>
      </a:dk1>
      <a:lt1>
        <a:sysClr val="window" lastClr="FFFFFF"/>
      </a:lt1>
      <a:dk2>
        <a:srgbClr val="179107"/>
      </a:dk2>
      <a:lt2>
        <a:srgbClr val="EEECE1"/>
      </a:lt2>
      <a:accent1>
        <a:srgbClr val="179107"/>
      </a:accent1>
      <a:accent2>
        <a:srgbClr val="179107"/>
      </a:accent2>
      <a:accent3>
        <a:srgbClr val="179107"/>
      </a:accent3>
      <a:accent4>
        <a:srgbClr val="179107"/>
      </a:accent4>
      <a:accent5>
        <a:srgbClr val="179107"/>
      </a:accent5>
      <a:accent6>
        <a:srgbClr val="179107"/>
      </a:accent6>
      <a:hlink>
        <a:srgbClr val="0000FF"/>
      </a:hlink>
      <a:folHlink>
        <a:srgbClr val="800080"/>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6604</Words>
  <Application>WPS 演示</Application>
  <PresentationFormat>自定义</PresentationFormat>
  <Paragraphs>644</Paragraphs>
  <Slides>33</Slides>
  <Notes>33</Notes>
  <HiddenSlides>0</HiddenSlides>
  <MMClips>1</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33</vt:i4>
      </vt:variant>
    </vt:vector>
  </HeadingPairs>
  <TitlesOfParts>
    <vt:vector size="58" baseType="lpstr">
      <vt:lpstr>Arial</vt:lpstr>
      <vt:lpstr>宋体</vt:lpstr>
      <vt:lpstr>Wingdings</vt:lpstr>
      <vt:lpstr>Calibri</vt:lpstr>
      <vt:lpstr>微软雅黑</vt:lpstr>
      <vt:lpstr>Lato Light</vt:lpstr>
      <vt:lpstr>Lato</vt:lpstr>
      <vt:lpstr>Clear Sans Light</vt:lpstr>
      <vt:lpstr>华文黑体</vt:lpstr>
      <vt:lpstr>Arial</vt:lpstr>
      <vt:lpstr>Arial Unicode MS</vt:lpstr>
      <vt:lpstr>Agency FB</vt:lpstr>
      <vt:lpstr>Helvetica Light</vt:lpstr>
      <vt:lpstr>Aller Light</vt:lpstr>
      <vt:lpstr>Helvetica</vt:lpstr>
      <vt:lpstr>Open Sans</vt:lpstr>
      <vt:lpstr>Impact MT Std</vt:lpstr>
      <vt:lpstr>UKIJ Qolyazma</vt:lpstr>
      <vt:lpstr>Arial Rounded MT Bold</vt:lpstr>
      <vt:lpstr>Times New Roman</vt:lpstr>
      <vt:lpstr>TeXGyreAdventor</vt:lpstr>
      <vt:lpstr>Impact</vt:lpstr>
      <vt:lpstr>GoodVibrationsROB</vt:lpstr>
      <vt:lpstr>黑体</vt:lpstr>
      <vt:lpstr>Office 主题</vt:lpstr>
      <vt:lpstr>PowerPoint 演示文稿</vt:lpstr>
      <vt:lpstr>PowerPoint 演示文稿</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43</cp:revision>
  <dcterms:created xsi:type="dcterms:W3CDTF">2016-05-08T11:31:00Z</dcterms:created>
  <dcterms:modified xsi:type="dcterms:W3CDTF">2017-09-11T02:59:43Z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2052-10.1.0.6749</vt:lpwstr>
  </property>
</Properties>
</file>