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gif" ContentType="image/gif"/>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71" r:id="rId7"/>
    <p:sldId id="263" r:id="rId8"/>
    <p:sldId id="272" r:id="rId9"/>
    <p:sldId id="265" r:id="rId10"/>
    <p:sldId id="266" r:id="rId11"/>
    <p:sldId id="264" r:id="rId12"/>
    <p:sldId id="260" r:id="rId13"/>
    <p:sldId id="268" r:id="rId14"/>
    <p:sldId id="269" r:id="rId15"/>
    <p:sldId id="273" r:id="rId16"/>
    <p:sldId id="274" r:id="rId17"/>
    <p:sldId id="275" r:id="rId18"/>
    <p:sldId id="276" r:id="rId19"/>
    <p:sldId id="277" r:id="rId20"/>
    <p:sldId id="278" r:id="rId21"/>
    <p:sldId id="261" r:id="rId22"/>
    <p:sldId id="280" r:id="rId23"/>
    <p:sldId id="267" r:id="rId24"/>
    <p:sldId id="281" r:id="rId25"/>
    <p:sldId id="290" r:id="rId26"/>
    <p:sldId id="292" r:id="rId27"/>
    <p:sldId id="293" r:id="rId28"/>
    <p:sldId id="294" r:id="rId29"/>
    <p:sldId id="295" r:id="rId30"/>
    <p:sldId id="262" r:id="rId31"/>
    <p:sldId id="282" r:id="rId32"/>
    <p:sldId id="283" r:id="rId33"/>
    <p:sldId id="284" r:id="rId34"/>
    <p:sldId id="285" r:id="rId35"/>
    <p:sldId id="287" r:id="rId36"/>
    <p:sldId id="288" r:id="rId37"/>
    <p:sldId id="289" r:id="rId38"/>
    <p:sldId id="296" r:id="rId39"/>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536" y="-960"/>
      </p:cViewPr>
      <p:guideLst>
        <p:guide orient="horz" pos="2160"/>
        <p:guide pos="3840"/>
      </p:guideLst>
    </p:cSldViewPr>
  </p:slid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3.5</c:v>
                </c:pt>
              </c:numCache>
            </c:numRef>
          </c:val>
        </c:ser>
        <c:ser>
          <c:idx val="1"/>
          <c:order val="1"/>
          <c:tx>
            <c:strRef>
              <c:f>Sheet1!$C$1</c:f>
              <c:strCache>
                <c:ptCount val="1"/>
                <c:pt idx="0">
                  <c:v>Notebook</c:v>
                </c:pt>
              </c:strCache>
            </c:strRef>
          </c:tx>
          <c:spPr>
            <a:solidFill>
              <a:schemeClr val="accent3"/>
            </a:solidFill>
            <a:ln>
              <a:noFill/>
            </a:ln>
            <a:effectLst/>
          </c:spPr>
          <c:invertIfNegative val="0"/>
          <c:dPt>
            <c:idx val="0"/>
            <c:invertIfNegative val="0"/>
            <c:bubble3D val="0"/>
            <c:spPr>
              <a:solidFill>
                <a:schemeClr val="accent2"/>
              </a:solidFill>
              <a:ln>
                <a:noFill/>
              </a:ln>
              <a:effectLst/>
            </c:spPr>
          </c:dPt>
          <c:dLbls>
            <c:delete val="1"/>
          </c:dLbls>
          <c:cat>
            <c:numRef>
              <c:f>Sheet1!$A$2</c:f>
              <c:numCache>
                <c:formatCode>General</c:formatCode>
                <c:ptCount val="1"/>
                <c:pt idx="0">
                  <c:v>2010</c:v>
                </c:pt>
              </c:numCache>
            </c:numRef>
          </c:cat>
          <c:val>
            <c:numRef>
              <c:f>Sheet1!$C$2</c:f>
              <c:numCache>
                <c:formatCode>General</c:formatCode>
                <c:ptCount val="1"/>
                <c:pt idx="0">
                  <c:v>6.2</c:v>
                </c:pt>
              </c:numCache>
            </c:numRef>
          </c:val>
        </c:ser>
        <c:ser>
          <c:idx val="2"/>
          <c:order val="2"/>
          <c:tx>
            <c:strRef>
              <c:f>Sheet1!$D$1</c:f>
              <c:strCache>
                <c:ptCount val="1"/>
                <c:pt idx="0">
                  <c:v>Tablet</c:v>
                </c:pt>
              </c:strCache>
            </c:strRef>
          </c:tx>
          <c:spPr>
            <a:solidFill>
              <a:schemeClr val="accent5"/>
            </a:solidFill>
            <a:ln>
              <a:noFill/>
            </a:ln>
            <a:effectLst/>
          </c:spPr>
          <c:invertIfNegative val="0"/>
          <c:dLbls>
            <c:delete val="1"/>
          </c:dLbls>
          <c:cat>
            <c:numRef>
              <c:f>Sheet1!$A$2</c:f>
              <c:numCache>
                <c:formatCode>General</c:formatCode>
                <c:ptCount val="1"/>
                <c:pt idx="0">
                  <c:v>2010</c:v>
                </c:pt>
              </c:numCache>
            </c:numRef>
          </c:cat>
          <c:val>
            <c:numRef>
              <c:f>Sheet1!$D$2</c:f>
              <c:numCache>
                <c:formatCode>General</c:formatCode>
                <c:ptCount val="1"/>
                <c:pt idx="0">
                  <c:v>5.4</c:v>
                </c:pt>
              </c:numCache>
            </c:numRef>
          </c:val>
        </c:ser>
        <c:ser>
          <c:idx val="3"/>
          <c:order val="3"/>
          <c:tx>
            <c:strRef>
              <c:f>Sheet1!$E$1</c:f>
              <c:strCache>
                <c:ptCount val="1"/>
                <c:pt idx="0">
                  <c:v>Other</c:v>
                </c:pt>
              </c:strCache>
            </c:strRef>
          </c:tx>
          <c:spPr>
            <a:solidFill>
              <a:schemeClr val="accent6"/>
            </a:solidFill>
            <a:ln>
              <a:noFill/>
            </a:ln>
            <a:effectLst/>
          </c:spPr>
          <c:invertIfNegative val="0"/>
          <c:dLbls>
            <c:delete val="1"/>
          </c:dLbls>
          <c:cat>
            <c:numRef>
              <c:f>Sheet1!$A$2</c:f>
              <c:numCache>
                <c:formatCode>General</c:formatCode>
                <c:ptCount val="1"/>
                <c:pt idx="0">
                  <c:v>2010</c:v>
                </c:pt>
              </c:numCache>
            </c:numRef>
          </c:cat>
          <c:val>
            <c:numRef>
              <c:f>Sheet1!$E$2</c:f>
              <c:numCache>
                <c:formatCode>General</c:formatCode>
                <c:ptCount val="1"/>
                <c:pt idx="0">
                  <c:v>2</c:v>
                </c:pt>
              </c:numCache>
            </c:numRef>
          </c:val>
        </c:ser>
        <c:dLbls>
          <c:showLegendKey val="0"/>
          <c:showVal val="0"/>
          <c:showCatName val="0"/>
          <c:showSerName val="0"/>
          <c:showPercent val="0"/>
          <c:showBubbleSize val="0"/>
        </c:dLbls>
        <c:gapWidth val="100"/>
        <c:axId val="1009874432"/>
        <c:axId val="1009875968"/>
      </c:barChart>
      <c:catAx>
        <c:axId val="100987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9875968"/>
        <c:crosses val="autoZero"/>
        <c:auto val="1"/>
        <c:lblAlgn val="ctr"/>
        <c:lblOffset val="100"/>
        <c:noMultiLvlLbl val="0"/>
      </c:catAx>
      <c:valAx>
        <c:axId val="100987596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98744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1.5</c:v>
                </c:pt>
              </c:numCache>
            </c:numRef>
          </c:val>
        </c:ser>
        <c:ser>
          <c:idx val="1"/>
          <c:order val="1"/>
          <c:tx>
            <c:strRef>
              <c:f>Sheet1!$C$1</c:f>
              <c:strCache>
                <c:ptCount val="1"/>
                <c:pt idx="0">
                  <c:v>Notebook</c:v>
                </c:pt>
              </c:strCache>
            </c:strRef>
          </c:tx>
          <c:spPr>
            <a:solidFill>
              <a:schemeClr val="accent2"/>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4.2</c:v>
                </c:pt>
              </c:numCache>
            </c:numRef>
          </c:val>
        </c:ser>
        <c:ser>
          <c:idx val="2"/>
          <c:order val="2"/>
          <c:tx>
            <c:strRef>
              <c:f>Sheet1!$D$1</c:f>
              <c:strCache>
                <c:ptCount val="1"/>
                <c:pt idx="0">
                  <c:v>Tablet</c:v>
                </c:pt>
              </c:strCache>
            </c:strRef>
          </c:tx>
          <c:spPr>
            <a:solidFill>
              <a:schemeClr val="accent5"/>
            </a:solidFill>
            <a:ln>
              <a:noFill/>
            </a:ln>
            <a:effectLst/>
          </c:spPr>
          <c:invertIfNegative val="0"/>
          <c:dLbls>
            <c:delete val="1"/>
          </c:dLbls>
          <c:cat>
            <c:numRef>
              <c:f>Sheet1!$A$2</c:f>
              <c:numCache>
                <c:formatCode>General</c:formatCode>
                <c:ptCount val="1"/>
                <c:pt idx="0">
                  <c:v>2010</c:v>
                </c:pt>
              </c:numCache>
            </c:numRef>
          </c:cat>
          <c:val>
            <c:numRef>
              <c:f>Sheet1!$D$2</c:f>
              <c:numCache>
                <c:formatCode>General</c:formatCode>
                <c:ptCount val="1"/>
                <c:pt idx="0">
                  <c:v>6.3</c:v>
                </c:pt>
              </c:numCache>
            </c:numRef>
          </c:val>
        </c:ser>
        <c:ser>
          <c:idx val="3"/>
          <c:order val="3"/>
          <c:tx>
            <c:strRef>
              <c:f>Sheet1!$E$1</c:f>
              <c:strCache>
                <c:ptCount val="1"/>
                <c:pt idx="0">
                  <c:v>Other</c:v>
                </c:pt>
              </c:strCache>
            </c:strRef>
          </c:tx>
          <c:spPr>
            <a:solidFill>
              <a:schemeClr val="accent6"/>
            </a:solidFill>
            <a:ln>
              <a:noFill/>
            </a:ln>
            <a:effectLst/>
          </c:spPr>
          <c:invertIfNegative val="0"/>
          <c:dLbls>
            <c:delete val="1"/>
          </c:dLbls>
          <c:cat>
            <c:numRef>
              <c:f>Sheet1!$A$2</c:f>
              <c:numCache>
                <c:formatCode>General</c:formatCode>
                <c:ptCount val="1"/>
                <c:pt idx="0">
                  <c:v>2010</c:v>
                </c:pt>
              </c:numCache>
            </c:numRef>
          </c:cat>
          <c:val>
            <c:numRef>
              <c:f>Sheet1!$E$2</c:f>
              <c:numCache>
                <c:formatCode>General</c:formatCode>
                <c:ptCount val="1"/>
                <c:pt idx="0">
                  <c:v>2</c:v>
                </c:pt>
              </c:numCache>
            </c:numRef>
          </c:val>
        </c:ser>
        <c:dLbls>
          <c:showLegendKey val="0"/>
          <c:showVal val="0"/>
          <c:showCatName val="0"/>
          <c:showSerName val="0"/>
          <c:showPercent val="0"/>
          <c:showBubbleSize val="0"/>
        </c:dLbls>
        <c:gapWidth val="100"/>
        <c:axId val="1011438336"/>
        <c:axId val="1011439872"/>
      </c:barChart>
      <c:catAx>
        <c:axId val="10114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11439872"/>
        <c:crosses val="autoZero"/>
        <c:auto val="1"/>
        <c:lblAlgn val="ctr"/>
        <c:lblOffset val="100"/>
        <c:noMultiLvlLbl val="0"/>
      </c:catAx>
      <c:valAx>
        <c:axId val="101143987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114383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87E2F-4A3E-4B76-B1DB-76211EB1A1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91EBC-AC5F-4081-B645-ECBCFEE5B4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id-ID"/>
          </a:p>
        </p:txBody>
      </p:sp>
      <p:sp>
        <p:nvSpPr>
          <p:cNvPr id="4" name="Slide Number Placeholder 3"/>
          <p:cNvSpPr>
            <a:spLocks noGrp="1"/>
          </p:cNvSpPr>
          <p:nvPr>
            <p:ph type="sldNum" sz="quarter" idx="10"/>
          </p:nvPr>
        </p:nvSpPr>
        <p:spPr/>
        <p:txBody>
          <a:bodyPr/>
          <a:lstStyle/>
          <a:p>
            <a:fld id="{AA496481-8356-41E7-AE6C-C2212CEAD78E}" type="slidenum">
              <a:rPr lang="id-ID" smtClean="0"/>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791EBC-AC5F-4081-B645-ECBCFEE5B4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66614" y="116632"/>
            <a:ext cx="3672408" cy="1143000"/>
          </a:xfrm>
        </p:spPr>
        <p:txBody>
          <a:bodyPr>
            <a:normAutofit/>
          </a:bodyPr>
          <a:lstStyle>
            <a:lvl1pPr algn="l">
              <a:defRPr sz="2800" b="1">
                <a:solidFill>
                  <a:schemeClr val="tx2"/>
                </a:solidFill>
              </a:defRPr>
            </a:lvl1pPr>
          </a:lstStyle>
          <a:p>
            <a:r>
              <a:rPr lang="zh-CN" altLang="en-US" dirty="0" smtClean="0"/>
              <a:t>单击此处添加标题</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0648"/>
            <a:ext cx="810436" cy="778860"/>
          </a:xfrm>
          <a:prstGeom prst="rect">
            <a:avLst/>
          </a:prstGeom>
        </p:spPr>
      </p:pic>
      <p:sp>
        <p:nvSpPr>
          <p:cNvPr id="7" name="矩形 6"/>
          <p:cNvSpPr/>
          <p:nvPr userDrawn="1"/>
        </p:nvSpPr>
        <p:spPr>
          <a:xfrm>
            <a:off x="-169490" y="1039508"/>
            <a:ext cx="12431911" cy="5557844"/>
          </a:xfrm>
          <a:prstGeom prst="rect">
            <a:avLst/>
          </a:prstGeom>
          <a:solidFill>
            <a:schemeClr val="bg1"/>
          </a:solidFill>
          <a:ln>
            <a:noFill/>
          </a:ln>
          <a:effectLst>
            <a:innerShdw blurRad="63500" dist="50800" dir="162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2.jpeg"/><Relationship Id="rId2" Type="http://schemas.microsoft.com/office/2007/relationships/hdphoto" Target="../media/hdphoto1.wdp"/><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5.em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2.jpeg"/><Relationship Id="rId2" Type="http://schemas.microsoft.com/office/2007/relationships/hdphoto" Target="../media/hdphoto1.wdp"/><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6858000"/>
          </a:xfrm>
          <a:prstGeom prst="rect">
            <a:avLst/>
          </a:prstGeom>
          <a:blipFill>
            <a:blip r:embed="rId1">
              <a:extLst>
                <a:ext uri="{BEBA8EAE-BF5A-486C-A8C5-ECC9F3942E4B}">
                  <a14:imgProps xmlns:a14="http://schemas.microsoft.com/office/drawing/2010/main">
                    <a14:imgLayer r:embed="rId2">
                      <a14:imgEffect>
                        <a14:artisticPencilGrayscale/>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0413"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47097" y="2603813"/>
            <a:ext cx="6340197" cy="1015663"/>
          </a:xfrm>
          <a:prstGeom prst="rect">
            <a:avLst/>
          </a:prstGeom>
          <a:noFill/>
        </p:spPr>
        <p:txBody>
          <a:bodyPr wrap="none" rtlCol="0">
            <a:spAutoFit/>
          </a:bodyPr>
          <a:lstStyle/>
          <a:p>
            <a:r>
              <a:rPr lang="zh-CN" altLang="en-US" sz="6000" b="1"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绿色树叶课件模板</a:t>
            </a:r>
            <a:endParaRPr lang="zh-CN" altLang="en-US" sz="6000" b="1" dirty="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endParaRPr>
          </a:p>
        </p:txBody>
      </p:sp>
      <p:sp>
        <p:nvSpPr>
          <p:cNvPr id="5" name="文本框 4"/>
          <p:cNvSpPr txBox="1"/>
          <p:nvPr/>
        </p:nvSpPr>
        <p:spPr>
          <a:xfrm>
            <a:off x="582634" y="3539917"/>
            <a:ext cx="5077031" cy="400110"/>
          </a:xfrm>
          <a:prstGeom prst="rect">
            <a:avLst/>
          </a:prstGeom>
          <a:noFill/>
        </p:spPr>
        <p:txBody>
          <a:bodyPr wrap="none" rtlCol="0">
            <a:spAutoFit/>
          </a:bodyPr>
          <a:lstStyle/>
          <a:p>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适用教学课件</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儿童教育</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绿色卡通</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/PPT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演示</a:t>
            </a:r>
            <a:endParaRPr lang="zh-CN" altLang="en-US" sz="2000" dirty="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endParaRPr>
          </a:p>
        </p:txBody>
      </p:sp>
      <p:sp>
        <p:nvSpPr>
          <p:cNvPr id="8" name="矩形 7"/>
          <p:cNvSpPr/>
          <p:nvPr/>
        </p:nvSpPr>
        <p:spPr>
          <a:xfrm>
            <a:off x="586574" y="1988840"/>
            <a:ext cx="5037553" cy="830997"/>
          </a:xfrm>
          <a:prstGeom prst="rect">
            <a:avLst/>
          </a:prstGeom>
          <a:noFill/>
        </p:spPr>
        <p:txBody>
          <a:bodyPr wrap="square" rtlCol="0">
            <a:spAutoFit/>
          </a:bodyPr>
          <a:lstStyle/>
          <a:p>
            <a:r>
              <a:rPr lang="en-US" altLang="zh-CN" sz="4800" dirty="0" smtClean="0">
                <a:solidFill>
                  <a:schemeClr val="accent1">
                    <a:lumMod val="75000"/>
                  </a:schemeClr>
                </a:solidFill>
                <a:latin typeface="微软雅黑" panose="020B0503020204020204" pitchFamily="34" charset="-122"/>
                <a:ea typeface="微软雅黑" panose="020B0503020204020204" pitchFamily="34" charset="-122"/>
              </a:rPr>
              <a:t>G</a:t>
            </a:r>
            <a:r>
              <a:rPr lang="en-US" altLang="zh-CN" sz="2400" dirty="0" smtClean="0">
                <a:solidFill>
                  <a:schemeClr val="accent1">
                    <a:lumMod val="75000"/>
                  </a:schemeClr>
                </a:solidFill>
                <a:latin typeface="微软雅黑" panose="020B0503020204020204" pitchFamily="34" charset="-122"/>
                <a:ea typeface="微软雅黑" panose="020B0503020204020204" pitchFamily="34" charset="-122"/>
              </a:rPr>
              <a:t>REEN  </a:t>
            </a:r>
            <a:r>
              <a:rPr lang="en-US" altLang="zh-CN" sz="4800" dirty="0" smtClean="0">
                <a:solidFill>
                  <a:schemeClr val="accent1">
                    <a:lumMod val="75000"/>
                  </a:schemeClr>
                </a:solidFill>
                <a:latin typeface="微软雅黑" panose="020B0503020204020204" pitchFamily="34" charset="-122"/>
                <a:ea typeface="微软雅黑" panose="020B0503020204020204" pitchFamily="34" charset="-122"/>
              </a:rPr>
              <a:t>P</a:t>
            </a:r>
            <a:r>
              <a:rPr lang="en-US" altLang="zh-CN" sz="2400" dirty="0" smtClean="0">
                <a:solidFill>
                  <a:schemeClr val="accent1">
                    <a:lumMod val="75000"/>
                  </a:schemeClr>
                </a:solidFill>
                <a:latin typeface="微软雅黑" panose="020B0503020204020204" pitchFamily="34" charset="-122"/>
                <a:ea typeface="微软雅黑" panose="020B0503020204020204" pitchFamily="34" charset="-122"/>
              </a:rPr>
              <a:t>OWERPOINT</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1739107" y="4524154"/>
            <a:ext cx="926675" cy="926675"/>
          </a:xfrm>
          <a:prstGeom prst="ellipse">
            <a:avLst/>
          </a:prstGeom>
          <a:solidFill>
            <a:schemeClr val="bg1">
              <a:alpha val="1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85628" y="5250430"/>
            <a:ext cx="586016" cy="586016"/>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55091" y="3057446"/>
            <a:ext cx="590790" cy="590790"/>
          </a:xfrm>
          <a:prstGeom prst="ellipse">
            <a:avLst/>
          </a:prstGeom>
          <a:solidFill>
            <a:schemeClr val="bg1">
              <a:alpha val="31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521663" y="3780063"/>
            <a:ext cx="923934" cy="923934"/>
          </a:xfrm>
          <a:prstGeom prst="ellipse">
            <a:avLst/>
          </a:prstGeom>
          <a:solidFill>
            <a:schemeClr val="bg1">
              <a:alpha val="4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83618" y="2609662"/>
            <a:ext cx="586016" cy="586016"/>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55958" y="2368808"/>
            <a:ext cx="926675" cy="926675"/>
          </a:xfrm>
          <a:prstGeom prst="ellipse">
            <a:avLst/>
          </a:prstGeom>
          <a:solidFill>
            <a:schemeClr val="bg1">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44697" y="4172816"/>
            <a:ext cx="508173" cy="508173"/>
          </a:xfrm>
          <a:prstGeom prst="ellipse">
            <a:avLst/>
          </a:prstGeom>
          <a:solidFill>
            <a:schemeClr val="bg1">
              <a:alpha val="31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93111" y="4313964"/>
            <a:ext cx="353465" cy="353465"/>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mark petrie - a new day(1).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4505373" y="-817584"/>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
                                      <p:cBhvr>
                                        <p:cTn id="6" dur="1" fill="hold"/>
                                        <p:tgtEl>
                                          <p:spTgt spid="17"/>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700"/>
                                        <p:tgtEl>
                                          <p:spTgt spid="3"/>
                                        </p:tgtEl>
                                      </p:cBhvr>
                                    </p:animEffect>
                                  </p:childTnLst>
                                </p:cTn>
                              </p:par>
                              <p:par>
                                <p:cTn id="10" presetID="38" presetClass="entr" presetSubtype="0" accel="50000" fill="hold" grpId="0" nodeType="withEffect">
                                  <p:stCondLst>
                                    <p:cond delay="2700"/>
                                  </p:stCondLst>
                                  <p:iterate type="lt">
                                    <p:tmPct val="10000"/>
                                  </p:iterate>
                                  <p:childTnLst>
                                    <p:set>
                                      <p:cBhvr>
                                        <p:cTn id="11" dur="1" fill="hold">
                                          <p:stCondLst>
                                            <p:cond delay="0"/>
                                          </p:stCondLst>
                                        </p:cTn>
                                        <p:tgtEl>
                                          <p:spTgt spid="8"/>
                                        </p:tgtEl>
                                        <p:attrNameLst>
                                          <p:attrName>style.visibility</p:attrName>
                                        </p:attrNameLst>
                                      </p:cBhvr>
                                      <p:to>
                                        <p:strVal val="visible"/>
                                      </p:to>
                                    </p:set>
                                    <p:set>
                                      <p:cBhvr>
                                        <p:cTn id="12" dur="455" fill="hold">
                                          <p:stCondLst>
                                            <p:cond delay="0"/>
                                          </p:stCondLst>
                                        </p:cTn>
                                        <p:tgtEl>
                                          <p:spTgt spid="8"/>
                                        </p:tgtEl>
                                        <p:attrNameLst>
                                          <p:attrName>style.rotation</p:attrName>
                                        </p:attrNameLst>
                                      </p:cBhvr>
                                      <p:to>
                                        <p:strVal val="-45.0"/>
                                      </p:to>
                                    </p:set>
                                    <p:anim calcmode="lin" valueType="num">
                                      <p:cBhvr>
                                        <p:cTn id="13"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17" presetID="18" presetClass="entr" presetSubtype="6" fill="hold" grpId="0" nodeType="withEffect">
                                  <p:stCondLst>
                                    <p:cond delay="510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1000"/>
                                        <p:tgtEl>
                                          <p:spTgt spid="4"/>
                                        </p:tgtEl>
                                      </p:cBhvr>
                                    </p:animEffect>
                                  </p:childTnLst>
                                </p:cTn>
                              </p:par>
                              <p:par>
                                <p:cTn id="20" presetID="12" presetClass="entr" presetSubtype="1" fill="hold" grpId="0" nodeType="withEffect">
                                  <p:stCondLst>
                                    <p:cond delay="61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p:tgtEl>
                                          <p:spTgt spid="5"/>
                                        </p:tgtEl>
                                        <p:attrNameLst>
                                          <p:attrName>ppt_y</p:attrName>
                                        </p:attrNameLst>
                                      </p:cBhvr>
                                      <p:tavLst>
                                        <p:tav tm="0">
                                          <p:val>
                                            <p:strVal val="#ppt_y-#ppt_h*1.125000"/>
                                          </p:val>
                                        </p:tav>
                                        <p:tav tm="100000">
                                          <p:val>
                                            <p:strVal val="#ppt_y"/>
                                          </p:val>
                                        </p:tav>
                                      </p:tavLst>
                                    </p:anim>
                                    <p:animEffect transition="in" filter="wipe(down)">
                                      <p:cBhvr>
                                        <p:cTn id="23" dur="1000"/>
                                        <p:tgtEl>
                                          <p:spTgt spid="5"/>
                                        </p:tgtEl>
                                      </p:cBhvr>
                                    </p:animEffect>
                                  </p:childTnLst>
                                </p:cTn>
                              </p:par>
                              <p:par>
                                <p:cTn id="24" presetID="44" presetClass="path" presetSubtype="0" fill="hold" grpId="0" nodeType="withEffect">
                                  <p:stCondLst>
                                    <p:cond delay="0"/>
                                  </p:stCondLst>
                                  <p:childTnLst>
                                    <p:animMotion origin="layout" path="M 1.94444E-6 4.93392E-6 L 0.32222 -0.11151 C 0.38993 -0.13684 0.49114 -0.15061 0.59618 -0.15061 C 0.71666 -0.15061 0.8125 -0.13684 0.88021 -0.11151 L 1.20278 4.93392E-6 " pathEditMode="relative" rAng="0" ptsTypes="FffFF">
                                      <p:cBhvr>
                                        <p:cTn id="25" dur="6000" fill="hold"/>
                                        <p:tgtEl>
                                          <p:spTgt spid="9"/>
                                        </p:tgtEl>
                                        <p:attrNameLst>
                                          <p:attrName>ppt_x</p:attrName>
                                          <p:attrName>ppt_y</p:attrName>
                                        </p:attrNameLst>
                                      </p:cBhvr>
                                      <p:rCtr x="60139" y="-7544"/>
                                    </p:animMotion>
                                  </p:childTnLst>
                                </p:cTn>
                              </p:par>
                              <p:par>
                                <p:cTn id="26" presetID="44" presetClass="path" presetSubtype="0" fill="hold" grpId="0" nodeType="withEffect">
                                  <p:stCondLst>
                                    <p:cond delay="1900"/>
                                  </p:stCondLst>
                                  <p:childTnLst>
                                    <p:animMotion origin="layout" path="M -1.94444E-6 7.48899E-7 L 0.32465 -0.18447 C 0.39254 -0.22302 0.49549 -0.27698 0.60261 -0.33012 C 0.72535 -0.39097 0.82379 -0.43695 0.89375 -0.46614 L 1.22709 -0.60876 " pathEditMode="relative" rAng="-1039500" ptsTypes="FffFF">
                                      <p:cBhvr>
                                        <p:cTn id="27" dur="6000" fill="hold"/>
                                        <p:tgtEl>
                                          <p:spTgt spid="10"/>
                                        </p:tgtEl>
                                        <p:attrNameLst>
                                          <p:attrName>ppt_x</p:attrName>
                                          <p:attrName>ppt_y</p:attrName>
                                        </p:attrNameLst>
                                      </p:cBhvr>
                                      <p:rCtr x="61076" y="-31856"/>
                                    </p:animMotion>
                                  </p:childTnLst>
                                </p:cTn>
                              </p:par>
                              <p:par>
                                <p:cTn id="28" presetID="44" presetClass="path" presetSubtype="0" fill="hold" grpId="0" nodeType="withEffect">
                                  <p:stCondLst>
                                    <p:cond delay="300"/>
                                  </p:stCondLst>
                                  <p:childTnLst>
                                    <p:animMotion origin="layout" path="M 0.0007 -0.0044 L 0.33889 0.05231 C 0.41025 0.06278 0.5125 0.1005 0.61632 0.15253 C 0.73472 0.21228 0.82691 0.27258 0.88872 0.3293 L 1.18594 0.59306 " pathEditMode="relative" rAng="1058460" ptsTypes="FffFF">
                                      <p:cBhvr>
                                        <p:cTn id="29" dur="6000" fill="hold"/>
                                        <p:tgtEl>
                                          <p:spTgt spid="11"/>
                                        </p:tgtEl>
                                        <p:attrNameLst>
                                          <p:attrName>ppt_x</p:attrName>
                                          <p:attrName>ppt_y</p:attrName>
                                        </p:attrNameLst>
                                      </p:cBhvr>
                                      <p:rCtr x="60660" y="22907"/>
                                    </p:animMotion>
                                  </p:childTnLst>
                                </p:cTn>
                              </p:par>
                              <p:par>
                                <p:cTn id="30" presetID="44" presetClass="path" presetSubtype="0" fill="hold" grpId="0" nodeType="withEffect">
                                  <p:stCondLst>
                                    <p:cond delay="900"/>
                                  </p:stCondLst>
                                  <p:childTnLst>
                                    <p:animMotion origin="layout" path="M -3.88889E-6 3.25991E-6 L 0.31632 -0.29764 C 0.38247 -0.36206 0.48664 -0.43117 0.59809 -0.48624 C 0.72552 -0.54956 0.83021 -0.58425 0.90764 -0.59086 L 1.275 -0.63271 " pathEditMode="relative" rAng="-1039500" ptsTypes="FffFF">
                                      <p:cBhvr>
                                        <p:cTn id="31" dur="6000" fill="hold"/>
                                        <p:tgtEl>
                                          <p:spTgt spid="12"/>
                                        </p:tgtEl>
                                        <p:attrNameLst>
                                          <p:attrName>ppt_x</p:attrName>
                                          <p:attrName>ppt_y</p:attrName>
                                        </p:attrNameLst>
                                      </p:cBhvr>
                                      <p:rCtr x="62049" y="-40281"/>
                                    </p:animMotion>
                                  </p:childTnLst>
                                </p:cTn>
                              </p:par>
                              <p:par>
                                <p:cTn id="32" presetID="44" presetClass="path" presetSubtype="0" fill="hold" grpId="0" nodeType="withEffect">
                                  <p:stCondLst>
                                    <p:cond delay="2500"/>
                                  </p:stCondLst>
                                  <p:childTnLst>
                                    <p:animMotion origin="layout" path="M 4.72222E-6 2.02643E-6 L 0.32829 0.16354 C 0.39739 0.19769 0.49982 0.2533 0.60538 0.3136 C 0.72673 0.38271 0.82274 0.43998 0.88958 0.48375 L 1.20937 0.68887 " pathEditMode="relative" rAng="1185780" ptsTypes="FffFF">
                                      <p:cBhvr>
                                        <p:cTn id="33" dur="6000" fill="hold"/>
                                        <p:tgtEl>
                                          <p:spTgt spid="13"/>
                                        </p:tgtEl>
                                        <p:attrNameLst>
                                          <p:attrName>ppt_x</p:attrName>
                                          <p:attrName>ppt_y</p:attrName>
                                        </p:attrNameLst>
                                      </p:cBhvr>
                                      <p:rCtr x="60781" y="33067"/>
                                    </p:animMotion>
                                  </p:childTnLst>
                                </p:cTn>
                              </p:par>
                              <p:par>
                                <p:cTn id="34" presetID="44" presetClass="path" presetSubtype="0" fill="hold" grpId="0" nodeType="withEffect">
                                  <p:stCondLst>
                                    <p:cond delay="0"/>
                                  </p:stCondLst>
                                  <p:childTnLst>
                                    <p:animMotion origin="layout" path="M 1.94444E-6 4.93392E-6 L 0.32222 -0.11151 C 0.38993 -0.13684 0.49114 -0.15061 0.59618 -0.15061 C 0.71666 -0.15061 0.8125 -0.13684 0.88021 -0.11151 L 1.20278 4.93392E-6 " pathEditMode="relative" rAng="0" ptsTypes="FffFF">
                                      <p:cBhvr>
                                        <p:cTn id="35" dur="7300" fill="hold"/>
                                        <p:tgtEl>
                                          <p:spTgt spid="14"/>
                                        </p:tgtEl>
                                        <p:attrNameLst>
                                          <p:attrName>ppt_x</p:attrName>
                                          <p:attrName>ppt_y</p:attrName>
                                        </p:attrNameLst>
                                      </p:cBhvr>
                                      <p:rCtr x="60139" y="-7544"/>
                                    </p:animMotion>
                                  </p:childTnLst>
                                </p:cTn>
                              </p:par>
                              <p:par>
                                <p:cTn id="36" presetID="44" presetClass="path" presetSubtype="0" fill="hold" grpId="0" nodeType="withEffect">
                                  <p:stCondLst>
                                    <p:cond delay="700"/>
                                  </p:stCondLst>
                                  <p:childTnLst>
                                    <p:animMotion origin="layout" path="M -5.55556E-7 4.62555E-6 L 0.29653 -0.22798 C 0.35868 -0.27754 0.45504 -0.32792 0.55695 -0.36702 C 0.67431 -0.41162 0.7691 -0.43365 0.83889 -0.43448 L 1.16892 -0.44521 " pathEditMode="relative" rAng="-808740" ptsTypes="FffFF">
                                      <p:cBhvr>
                                        <p:cTn id="37" dur="6000" fill="hold"/>
                                        <p:tgtEl>
                                          <p:spTgt spid="15"/>
                                        </p:tgtEl>
                                        <p:attrNameLst>
                                          <p:attrName>ppt_x</p:attrName>
                                          <p:attrName>ppt_y</p:attrName>
                                        </p:attrNameLst>
                                      </p:cBhvr>
                                      <p:rCtr x="57326" y="-29598"/>
                                    </p:animMotion>
                                  </p:childTnLst>
                                </p:cTn>
                              </p:par>
                              <p:par>
                                <p:cTn id="38" presetID="44" presetClass="path" presetSubtype="0" fill="hold" grpId="0" nodeType="withEffect">
                                  <p:stCondLst>
                                    <p:cond delay="0"/>
                                  </p:stCondLst>
                                  <p:childTnLst>
                                    <p:animMotion origin="layout" path="M -1.94444E-6 7.48899E-7 L 0.32465 -0.18447 C 0.39254 -0.22302 0.49549 -0.27698 0.60261 -0.33012 C 0.72535 -0.39097 0.82379 -0.43695 0.89375 -0.46614 L 1.22709 -0.60876 " pathEditMode="relative" rAng="-1039500" ptsTypes="FffFF">
                                      <p:cBhvr>
                                        <p:cTn id="39" dur="5100" fill="hold"/>
                                        <p:tgtEl>
                                          <p:spTgt spid="16"/>
                                        </p:tgtEl>
                                        <p:attrNameLst>
                                          <p:attrName>ppt_x</p:attrName>
                                          <p:attrName>ppt_y</p:attrName>
                                        </p:attrNameLst>
                                      </p:cBhvr>
                                      <p:rCtr x="61076" y="-3185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0" repeatCount="indefinite" fill="hold" display="0">
                  <p:stCondLst>
                    <p:cond delay="indefinite"/>
                  </p:stCondLst>
                  <p:endCondLst>
                    <p:cond evt="onStopAudio" delay="0">
                      <p:tgtEl>
                        <p:sldTgt/>
                      </p:tgtEl>
                    </p:cond>
                  </p:endCondLst>
                </p:cTn>
                <p:tgtEl>
                  <p:spTgt spid="17"/>
                </p:tgtEl>
              </p:cMediaNode>
            </p:audio>
          </p:childTnLst>
        </p:cTn>
      </p:par>
    </p:tnLst>
    <p:bldLst>
      <p:bldP spid="3" grpId="0" animBg="1"/>
      <p:bldP spid="4" grpId="0"/>
      <p:bldP spid="5" grpId="0"/>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1678759"/>
            <a:ext cx="7607374" cy="3406425"/>
          </a:xfrm>
          <a:prstGeom prst="rect">
            <a:avLst/>
          </a:prstGeom>
          <a:gradFill flip="none" rotWithShape="1">
            <a:gsLst>
              <a:gs pos="100000">
                <a:schemeClr val="accent1"/>
              </a:gs>
              <a:gs pos="28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1767430" y="1678759"/>
            <a:ext cx="422983" cy="3406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885361" y="1678759"/>
            <a:ext cx="3575837" cy="3536141"/>
            <a:chOff x="6362700" y="1276504"/>
            <a:chExt cx="2682227" cy="2652106"/>
          </a:xfrm>
        </p:grpSpPr>
        <p:sp>
          <p:nvSpPr>
            <p:cNvPr id="26" name="圆角矩形 25"/>
            <p:cNvSpPr/>
            <p:nvPr/>
          </p:nvSpPr>
          <p:spPr>
            <a:xfrm>
              <a:off x="6362700" y="1276504"/>
              <a:ext cx="771954" cy="600408"/>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6362700" y="1947381"/>
              <a:ext cx="771954" cy="600408"/>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286146" y="1276504"/>
              <a:ext cx="771954" cy="600408"/>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212489" y="2634044"/>
              <a:ext cx="832438" cy="60040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6362700" y="1276504"/>
              <a:ext cx="2682227" cy="2652106"/>
              <a:chOff x="6362700" y="1276504"/>
              <a:chExt cx="2682227" cy="2652106"/>
            </a:xfrm>
          </p:grpSpPr>
          <p:grpSp>
            <p:nvGrpSpPr>
              <p:cNvPr id="31" name="组合 30"/>
              <p:cNvGrpSpPr/>
              <p:nvPr/>
            </p:nvGrpSpPr>
            <p:grpSpPr>
              <a:xfrm>
                <a:off x="7286146" y="1947381"/>
                <a:ext cx="1758781" cy="1981229"/>
                <a:chOff x="6441309" y="1514754"/>
                <a:chExt cx="2325951" cy="2620134"/>
              </a:xfrm>
              <a:solidFill>
                <a:srgbClr val="C00000"/>
              </a:solidFill>
            </p:grpSpPr>
            <p:sp>
              <p:nvSpPr>
                <p:cNvPr id="38" name="矩形 37"/>
                <p:cNvSpPr/>
                <p:nvPr/>
              </p:nvSpPr>
              <p:spPr>
                <a:xfrm rot="1992964" flipV="1">
                  <a:off x="7008471" y="3146931"/>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41309" y="1514754"/>
                  <a:ext cx="2325951" cy="2620134"/>
                  <a:chOff x="6441309" y="1514754"/>
                  <a:chExt cx="2325951" cy="2620134"/>
                </a:xfrm>
                <a:grpFill/>
              </p:grpSpPr>
              <p:sp>
                <p:nvSpPr>
                  <p:cNvPr id="40" name="圆角矩形 39"/>
                  <p:cNvSpPr/>
                  <p:nvPr/>
                </p:nvSpPr>
                <p:spPr>
                  <a:xfrm>
                    <a:off x="6441309" y="2422853"/>
                    <a:ext cx="1020893"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666379" y="1514754"/>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9607036">
                    <a:off x="7008471" y="2352906"/>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7666379" y="3340860"/>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6362700" y="1276504"/>
                <a:ext cx="2682227" cy="1957950"/>
                <a:chOff x="5436096" y="627534"/>
                <a:chExt cx="3149843" cy="2299296"/>
              </a:xfrm>
              <a:solidFill>
                <a:srgbClr val="005EA4"/>
              </a:solidFill>
            </p:grpSpPr>
            <p:sp>
              <p:nvSpPr>
                <p:cNvPr id="33" name="圆角矩形 32"/>
                <p:cNvSpPr/>
                <p:nvPr/>
              </p:nvSpPr>
              <p:spPr>
                <a:xfrm>
                  <a:off x="5436096" y="2221747"/>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520534" y="1415370"/>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608375" y="627534"/>
                  <a:ext cx="977564"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9607036">
                  <a:off x="5946835" y="2129089"/>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9607036">
                  <a:off x="7113027" y="1320705"/>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4" name="TextBox 43"/>
          <p:cNvSpPr txBox="1"/>
          <p:nvPr/>
        </p:nvSpPr>
        <p:spPr>
          <a:xfrm>
            <a:off x="622598" y="2877321"/>
            <a:ext cx="6249443" cy="738652"/>
          </a:xfrm>
          <a:prstGeom prst="rect">
            <a:avLst/>
          </a:prstGeom>
          <a:noFill/>
        </p:spPr>
        <p:txBody>
          <a:bodyPr wrap="none" lIns="121908" tIns="60954" rIns="121908" bIns="60954"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02/</a:t>
            </a:r>
            <a:r>
              <a:rPr lang="zh-CN" altLang="en-US" sz="4000" b="1" dirty="0" smtClean="0">
                <a:solidFill>
                  <a:schemeClr val="bg1"/>
                </a:solidFill>
                <a:latin typeface="微软雅黑" panose="020B0503020204020204" pitchFamily="34" charset="-122"/>
                <a:ea typeface="微软雅黑" panose="020B0503020204020204" pitchFamily="34" charset="-122"/>
              </a:rPr>
              <a:t>单击</a:t>
            </a:r>
            <a:r>
              <a:rPr lang="zh-CN" altLang="en-US" sz="4000" b="1" dirty="0">
                <a:solidFill>
                  <a:schemeClr val="bg1"/>
                </a:solidFill>
                <a:latin typeface="微软雅黑" panose="020B0503020204020204" pitchFamily="34" charset="-122"/>
                <a:ea typeface="微软雅黑" panose="020B0503020204020204" pitchFamily="34" charset="-122"/>
              </a:rPr>
              <a:t>输入章节标题内容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401080" y="3440626"/>
            <a:ext cx="4692479" cy="492430"/>
          </a:xfrm>
          <a:prstGeom prst="rect">
            <a:avLst/>
          </a:prstGeom>
        </p:spPr>
        <p:txBody>
          <a:bodyPr wrap="none" lIns="121908" tIns="60954" rIns="121908" bIns="60954">
            <a:spAutoFit/>
          </a:bodyPr>
          <a:lstStyle/>
          <a:p>
            <a:pPr algn="ctr"/>
            <a:r>
              <a:rPr lang="en-US" altLang="zh-CN" sz="2400" dirty="0">
                <a:solidFill>
                  <a:schemeClr val="bg1"/>
                </a:solidFill>
              </a:rPr>
              <a:t>click the content input section titles</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4"/>
                                        </p:tgtEl>
                                        <p:attrNameLst>
                                          <p:attrName>ppt_y</p:attrName>
                                        </p:attrNameLst>
                                      </p:cBhvr>
                                      <p:tavLst>
                                        <p:tav tm="0">
                                          <p:val>
                                            <p:strVal val="#ppt_y"/>
                                          </p:val>
                                        </p:tav>
                                        <p:tav tm="100000">
                                          <p:val>
                                            <p:strVal val="#ppt_y"/>
                                          </p:val>
                                        </p:tav>
                                      </p:tavLst>
                                    </p:anim>
                                    <p:anim calcmode="lin" valueType="num">
                                      <p:cBhvr>
                                        <p:cTn id="2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4"/>
                                        </p:tgtEl>
                                      </p:cBhvr>
                                    </p:animEffect>
                                  </p:childTnLst>
                                </p:cTn>
                              </p:par>
                            </p:childTnLst>
                          </p:cTn>
                        </p:par>
                        <p:par>
                          <p:cTn id="23" fill="hold">
                            <p:stCondLst>
                              <p:cond delay="209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5"/>
                                        </p:tgtEl>
                                        <p:attrNameLst>
                                          <p:attrName>ppt_y</p:attrName>
                                        </p:attrNameLst>
                                      </p:cBhvr>
                                      <p:tavLst>
                                        <p:tav tm="0">
                                          <p:val>
                                            <p:strVal val="#ppt_y"/>
                                          </p:val>
                                        </p:tav>
                                        <p:tav tm="100000">
                                          <p:val>
                                            <p:strVal val="#ppt_y"/>
                                          </p:val>
                                        </p:tav>
                                      </p:tavLst>
                                    </p:anim>
                                    <p:anim calcmode="lin" valueType="num">
                                      <p:cBhvr>
                                        <p:cTn id="2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085837" y="5291759"/>
            <a:ext cx="512844" cy="277700"/>
            <a:chOff x="5003800" y="4403725"/>
            <a:chExt cx="536576" cy="290513"/>
          </a:xfrm>
          <a:solidFill>
            <a:schemeClr val="bg1">
              <a:lumMod val="65000"/>
            </a:schemeClr>
          </a:solidFill>
        </p:grpSpPr>
        <p:sp>
          <p:nvSpPr>
            <p:cNvPr id="59" name="Freeform 192"/>
            <p:cNvSpPr/>
            <p:nvPr/>
          </p:nvSpPr>
          <p:spPr bwMode="auto">
            <a:xfrm>
              <a:off x="5484813" y="4656138"/>
              <a:ext cx="55563" cy="38100"/>
            </a:xfrm>
            <a:custGeom>
              <a:avLst/>
              <a:gdLst>
                <a:gd name="T0" fmla="*/ 4 w 35"/>
                <a:gd name="T1" fmla="*/ 0 h 24"/>
                <a:gd name="T2" fmla="*/ 0 w 35"/>
                <a:gd name="T3" fmla="*/ 13 h 24"/>
                <a:gd name="T4" fmla="*/ 31 w 35"/>
                <a:gd name="T5" fmla="*/ 24 h 24"/>
                <a:gd name="T6" fmla="*/ 35 w 35"/>
                <a:gd name="T7" fmla="*/ 11 h 24"/>
                <a:gd name="T8" fmla="*/ 4 w 35"/>
                <a:gd name="T9" fmla="*/ 0 h 24"/>
              </a:gdLst>
              <a:ahLst/>
              <a:cxnLst>
                <a:cxn ang="0">
                  <a:pos x="T0" y="T1"/>
                </a:cxn>
                <a:cxn ang="0">
                  <a:pos x="T2" y="T3"/>
                </a:cxn>
                <a:cxn ang="0">
                  <a:pos x="T4" y="T5"/>
                </a:cxn>
                <a:cxn ang="0">
                  <a:pos x="T6" y="T7"/>
                </a:cxn>
                <a:cxn ang="0">
                  <a:pos x="T8" y="T9"/>
                </a:cxn>
              </a:cxnLst>
              <a:rect l="0" t="0" r="r" b="b"/>
              <a:pathLst>
                <a:path w="35" h="24">
                  <a:moveTo>
                    <a:pt x="4" y="0"/>
                  </a:moveTo>
                  <a:lnTo>
                    <a:pt x="0" y="13"/>
                  </a:lnTo>
                  <a:lnTo>
                    <a:pt x="31" y="24"/>
                  </a:lnTo>
                  <a:lnTo>
                    <a:pt x="35" y="11"/>
                  </a:lnTo>
                  <a:lnTo>
                    <a:pt x="4"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0" name="Freeform 193"/>
            <p:cNvSpPr/>
            <p:nvPr/>
          </p:nvSpPr>
          <p:spPr bwMode="auto">
            <a:xfrm>
              <a:off x="5411788" y="4629150"/>
              <a:ext cx="55563" cy="38100"/>
            </a:xfrm>
            <a:custGeom>
              <a:avLst/>
              <a:gdLst>
                <a:gd name="T0" fmla="*/ 3 w 35"/>
                <a:gd name="T1" fmla="*/ 0 h 24"/>
                <a:gd name="T2" fmla="*/ 0 w 35"/>
                <a:gd name="T3" fmla="*/ 13 h 24"/>
                <a:gd name="T4" fmla="*/ 31 w 35"/>
                <a:gd name="T5" fmla="*/ 24 h 24"/>
                <a:gd name="T6" fmla="*/ 35 w 35"/>
                <a:gd name="T7" fmla="*/ 13 h 24"/>
                <a:gd name="T8" fmla="*/ 3 w 35"/>
                <a:gd name="T9" fmla="*/ 0 h 24"/>
              </a:gdLst>
              <a:ahLst/>
              <a:cxnLst>
                <a:cxn ang="0">
                  <a:pos x="T0" y="T1"/>
                </a:cxn>
                <a:cxn ang="0">
                  <a:pos x="T2" y="T3"/>
                </a:cxn>
                <a:cxn ang="0">
                  <a:pos x="T4" y="T5"/>
                </a:cxn>
                <a:cxn ang="0">
                  <a:pos x="T6" y="T7"/>
                </a:cxn>
                <a:cxn ang="0">
                  <a:pos x="T8" y="T9"/>
                </a:cxn>
              </a:cxnLst>
              <a:rect l="0" t="0" r="r" b="b"/>
              <a:pathLst>
                <a:path w="35" h="24">
                  <a:moveTo>
                    <a:pt x="3" y="0"/>
                  </a:moveTo>
                  <a:lnTo>
                    <a:pt x="0" y="13"/>
                  </a:lnTo>
                  <a:lnTo>
                    <a:pt x="31" y="24"/>
                  </a:lnTo>
                  <a:lnTo>
                    <a:pt x="35" y="13"/>
                  </a:lnTo>
                  <a:lnTo>
                    <a:pt x="3"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1" name="Freeform 194"/>
            <p:cNvSpPr/>
            <p:nvPr/>
          </p:nvSpPr>
          <p:spPr bwMode="auto">
            <a:xfrm>
              <a:off x="5338763" y="4600575"/>
              <a:ext cx="55563" cy="41275"/>
            </a:xfrm>
            <a:custGeom>
              <a:avLst/>
              <a:gdLst>
                <a:gd name="T0" fmla="*/ 5 w 35"/>
                <a:gd name="T1" fmla="*/ 0 h 26"/>
                <a:gd name="T2" fmla="*/ 0 w 35"/>
                <a:gd name="T3" fmla="*/ 13 h 26"/>
                <a:gd name="T4" fmla="*/ 31 w 35"/>
                <a:gd name="T5" fmla="*/ 26 h 26"/>
                <a:gd name="T6" fmla="*/ 35 w 35"/>
                <a:gd name="T7" fmla="*/ 13 h 26"/>
                <a:gd name="T8" fmla="*/ 5 w 35"/>
                <a:gd name="T9" fmla="*/ 0 h 26"/>
              </a:gdLst>
              <a:ahLst/>
              <a:cxnLst>
                <a:cxn ang="0">
                  <a:pos x="T0" y="T1"/>
                </a:cxn>
                <a:cxn ang="0">
                  <a:pos x="T2" y="T3"/>
                </a:cxn>
                <a:cxn ang="0">
                  <a:pos x="T4" y="T5"/>
                </a:cxn>
                <a:cxn ang="0">
                  <a:pos x="T6" y="T7"/>
                </a:cxn>
                <a:cxn ang="0">
                  <a:pos x="T8" y="T9"/>
                </a:cxn>
              </a:cxnLst>
              <a:rect l="0" t="0" r="r" b="b"/>
              <a:pathLst>
                <a:path w="35" h="26">
                  <a:moveTo>
                    <a:pt x="5" y="0"/>
                  </a:moveTo>
                  <a:lnTo>
                    <a:pt x="0" y="13"/>
                  </a:lnTo>
                  <a:lnTo>
                    <a:pt x="31" y="26"/>
                  </a:lnTo>
                  <a:lnTo>
                    <a:pt x="35" y="13"/>
                  </a:lnTo>
                  <a:lnTo>
                    <a:pt x="5"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2" name="Freeform 195"/>
            <p:cNvSpPr/>
            <p:nvPr/>
          </p:nvSpPr>
          <p:spPr bwMode="auto">
            <a:xfrm>
              <a:off x="5267325" y="4567238"/>
              <a:ext cx="55563" cy="41275"/>
            </a:xfrm>
            <a:custGeom>
              <a:avLst/>
              <a:gdLst>
                <a:gd name="T0" fmla="*/ 3 w 19"/>
                <a:gd name="T1" fmla="*/ 0 h 14"/>
                <a:gd name="T2" fmla="*/ 0 w 19"/>
                <a:gd name="T3" fmla="*/ 6 h 14"/>
                <a:gd name="T4" fmla="*/ 8 w 19"/>
                <a:gd name="T5" fmla="*/ 10 h 14"/>
                <a:gd name="T6" fmla="*/ 16 w 19"/>
                <a:gd name="T7" fmla="*/ 14 h 14"/>
                <a:gd name="T8" fmla="*/ 19 w 19"/>
                <a:gd name="T9" fmla="*/ 7 h 14"/>
                <a:gd name="T10" fmla="*/ 11 w 19"/>
                <a:gd name="T11" fmla="*/ 4 h 14"/>
                <a:gd name="T12" fmla="*/ 3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3" y="0"/>
                  </a:moveTo>
                  <a:cubicBezTo>
                    <a:pt x="0" y="6"/>
                    <a:pt x="0" y="6"/>
                    <a:pt x="0" y="6"/>
                  </a:cubicBezTo>
                  <a:cubicBezTo>
                    <a:pt x="0" y="6"/>
                    <a:pt x="4" y="8"/>
                    <a:pt x="8" y="10"/>
                  </a:cubicBezTo>
                  <a:cubicBezTo>
                    <a:pt x="12" y="12"/>
                    <a:pt x="16" y="14"/>
                    <a:pt x="16" y="14"/>
                  </a:cubicBezTo>
                  <a:cubicBezTo>
                    <a:pt x="19" y="7"/>
                    <a:pt x="19" y="7"/>
                    <a:pt x="19" y="7"/>
                  </a:cubicBezTo>
                  <a:cubicBezTo>
                    <a:pt x="19" y="7"/>
                    <a:pt x="15" y="5"/>
                    <a:pt x="11" y="4"/>
                  </a:cubicBezTo>
                  <a:cubicBezTo>
                    <a:pt x="7" y="2"/>
                    <a:pt x="3" y="0"/>
                    <a:pt x="3"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3" name="Freeform 196"/>
            <p:cNvSpPr/>
            <p:nvPr/>
          </p:nvSpPr>
          <p:spPr bwMode="auto">
            <a:xfrm>
              <a:off x="5200650" y="4529138"/>
              <a:ext cx="55563" cy="44450"/>
            </a:xfrm>
            <a:custGeom>
              <a:avLst/>
              <a:gdLst>
                <a:gd name="T0" fmla="*/ 3 w 19"/>
                <a:gd name="T1" fmla="*/ 0 h 15"/>
                <a:gd name="T2" fmla="*/ 0 w 19"/>
                <a:gd name="T3" fmla="*/ 6 h 15"/>
                <a:gd name="T4" fmla="*/ 2 w 19"/>
                <a:gd name="T5" fmla="*/ 8 h 15"/>
                <a:gd name="T6" fmla="*/ 8 w 19"/>
                <a:gd name="T7" fmla="*/ 11 h 15"/>
                <a:gd name="T8" fmla="*/ 15 w 19"/>
                <a:gd name="T9" fmla="*/ 15 h 15"/>
                <a:gd name="T10" fmla="*/ 19 w 19"/>
                <a:gd name="T11" fmla="*/ 9 h 15"/>
                <a:gd name="T12" fmla="*/ 11 w 19"/>
                <a:gd name="T13" fmla="*/ 5 h 15"/>
                <a:gd name="T14" fmla="*/ 6 w 19"/>
                <a:gd name="T15" fmla="*/ 2 h 15"/>
                <a:gd name="T16" fmla="*/ 3 w 1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3" y="0"/>
                  </a:moveTo>
                  <a:cubicBezTo>
                    <a:pt x="0" y="6"/>
                    <a:pt x="0" y="6"/>
                    <a:pt x="0" y="6"/>
                  </a:cubicBezTo>
                  <a:cubicBezTo>
                    <a:pt x="0" y="6"/>
                    <a:pt x="1" y="7"/>
                    <a:pt x="2" y="8"/>
                  </a:cubicBezTo>
                  <a:cubicBezTo>
                    <a:pt x="4" y="9"/>
                    <a:pt x="6" y="10"/>
                    <a:pt x="8" y="11"/>
                  </a:cubicBezTo>
                  <a:cubicBezTo>
                    <a:pt x="11" y="13"/>
                    <a:pt x="15" y="15"/>
                    <a:pt x="15" y="15"/>
                  </a:cubicBezTo>
                  <a:cubicBezTo>
                    <a:pt x="19" y="9"/>
                    <a:pt x="19" y="9"/>
                    <a:pt x="19" y="9"/>
                  </a:cubicBezTo>
                  <a:cubicBezTo>
                    <a:pt x="19" y="9"/>
                    <a:pt x="15" y="7"/>
                    <a:pt x="11" y="5"/>
                  </a:cubicBezTo>
                  <a:cubicBezTo>
                    <a:pt x="9" y="4"/>
                    <a:pt x="7" y="2"/>
                    <a:pt x="6" y="2"/>
                  </a:cubicBezTo>
                  <a:cubicBezTo>
                    <a:pt x="4" y="1"/>
                    <a:pt x="3" y="0"/>
                    <a:pt x="3"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4" name="Freeform 197"/>
            <p:cNvSpPr/>
            <p:nvPr/>
          </p:nvSpPr>
          <p:spPr bwMode="auto">
            <a:xfrm>
              <a:off x="5132388" y="4491038"/>
              <a:ext cx="55563" cy="44450"/>
            </a:xfrm>
            <a:custGeom>
              <a:avLst/>
              <a:gdLst>
                <a:gd name="T0" fmla="*/ 4 w 19"/>
                <a:gd name="T1" fmla="*/ 0 h 15"/>
                <a:gd name="T2" fmla="*/ 0 w 19"/>
                <a:gd name="T3" fmla="*/ 6 h 15"/>
                <a:gd name="T4" fmla="*/ 7 w 19"/>
                <a:gd name="T5" fmla="*/ 11 h 15"/>
                <a:gd name="T6" fmla="*/ 15 w 19"/>
                <a:gd name="T7" fmla="*/ 15 h 15"/>
                <a:gd name="T8" fmla="*/ 19 w 19"/>
                <a:gd name="T9" fmla="*/ 9 h 15"/>
                <a:gd name="T10" fmla="*/ 11 w 19"/>
                <a:gd name="T11" fmla="*/ 4 h 15"/>
                <a:gd name="T12" fmla="*/ 4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4" y="0"/>
                  </a:moveTo>
                  <a:cubicBezTo>
                    <a:pt x="0" y="6"/>
                    <a:pt x="0" y="6"/>
                    <a:pt x="0" y="6"/>
                  </a:cubicBezTo>
                  <a:cubicBezTo>
                    <a:pt x="0" y="6"/>
                    <a:pt x="4" y="8"/>
                    <a:pt x="7" y="11"/>
                  </a:cubicBezTo>
                  <a:cubicBezTo>
                    <a:pt x="11" y="13"/>
                    <a:pt x="15" y="15"/>
                    <a:pt x="15" y="15"/>
                  </a:cubicBezTo>
                  <a:cubicBezTo>
                    <a:pt x="19" y="9"/>
                    <a:pt x="19" y="9"/>
                    <a:pt x="19" y="9"/>
                  </a:cubicBezTo>
                  <a:cubicBezTo>
                    <a:pt x="19" y="9"/>
                    <a:pt x="15" y="7"/>
                    <a:pt x="11" y="4"/>
                  </a:cubicBezTo>
                  <a:cubicBezTo>
                    <a:pt x="7" y="2"/>
                    <a:pt x="4" y="0"/>
                    <a:pt x="4"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5" name="Freeform 198"/>
            <p:cNvSpPr/>
            <p:nvPr/>
          </p:nvSpPr>
          <p:spPr bwMode="auto">
            <a:xfrm>
              <a:off x="5065713" y="4448175"/>
              <a:ext cx="55563" cy="46038"/>
            </a:xfrm>
            <a:custGeom>
              <a:avLst/>
              <a:gdLst>
                <a:gd name="T0" fmla="*/ 5 w 19"/>
                <a:gd name="T1" fmla="*/ 0 h 16"/>
                <a:gd name="T2" fmla="*/ 0 w 19"/>
                <a:gd name="T3" fmla="*/ 6 h 16"/>
                <a:gd name="T4" fmla="*/ 8 w 19"/>
                <a:gd name="T5" fmla="*/ 11 h 16"/>
                <a:gd name="T6" fmla="*/ 15 w 19"/>
                <a:gd name="T7" fmla="*/ 16 h 16"/>
                <a:gd name="T8" fmla="*/ 19 w 19"/>
                <a:gd name="T9" fmla="*/ 10 h 16"/>
                <a:gd name="T10" fmla="*/ 12 w 19"/>
                <a:gd name="T11" fmla="*/ 5 h 16"/>
                <a:gd name="T12" fmla="*/ 5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5" y="0"/>
                  </a:moveTo>
                  <a:cubicBezTo>
                    <a:pt x="0" y="6"/>
                    <a:pt x="0" y="6"/>
                    <a:pt x="0" y="6"/>
                  </a:cubicBezTo>
                  <a:cubicBezTo>
                    <a:pt x="0" y="6"/>
                    <a:pt x="4" y="9"/>
                    <a:pt x="8" y="11"/>
                  </a:cubicBezTo>
                  <a:cubicBezTo>
                    <a:pt x="12" y="14"/>
                    <a:pt x="15" y="16"/>
                    <a:pt x="15" y="16"/>
                  </a:cubicBezTo>
                  <a:cubicBezTo>
                    <a:pt x="19" y="10"/>
                    <a:pt x="19" y="10"/>
                    <a:pt x="19" y="10"/>
                  </a:cubicBezTo>
                  <a:cubicBezTo>
                    <a:pt x="19" y="10"/>
                    <a:pt x="15" y="8"/>
                    <a:pt x="12" y="5"/>
                  </a:cubicBezTo>
                  <a:cubicBezTo>
                    <a:pt x="8" y="3"/>
                    <a:pt x="5" y="0"/>
                    <a:pt x="5"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6" name="Freeform 199"/>
            <p:cNvSpPr/>
            <p:nvPr/>
          </p:nvSpPr>
          <p:spPr bwMode="auto">
            <a:xfrm>
              <a:off x="5003800" y="4403725"/>
              <a:ext cx="52388" cy="46038"/>
            </a:xfrm>
            <a:custGeom>
              <a:avLst/>
              <a:gdLst>
                <a:gd name="T0" fmla="*/ 4 w 18"/>
                <a:gd name="T1" fmla="*/ 0 h 16"/>
                <a:gd name="T2" fmla="*/ 0 w 18"/>
                <a:gd name="T3" fmla="*/ 6 h 16"/>
                <a:gd name="T4" fmla="*/ 7 w 18"/>
                <a:gd name="T5" fmla="*/ 11 h 16"/>
                <a:gd name="T6" fmla="*/ 12 w 18"/>
                <a:gd name="T7" fmla="*/ 15 h 16"/>
                <a:gd name="T8" fmla="*/ 14 w 18"/>
                <a:gd name="T9" fmla="*/ 16 h 16"/>
                <a:gd name="T10" fmla="*/ 18 w 18"/>
                <a:gd name="T11" fmla="*/ 11 h 16"/>
                <a:gd name="T12" fmla="*/ 16 w 18"/>
                <a:gd name="T13" fmla="*/ 9 h 16"/>
                <a:gd name="T14" fmla="*/ 11 w 18"/>
                <a:gd name="T15" fmla="*/ 5 h 16"/>
                <a:gd name="T16" fmla="*/ 4 w 1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4" y="0"/>
                  </a:moveTo>
                  <a:cubicBezTo>
                    <a:pt x="0" y="6"/>
                    <a:pt x="0" y="6"/>
                    <a:pt x="0" y="6"/>
                  </a:cubicBezTo>
                  <a:cubicBezTo>
                    <a:pt x="0" y="6"/>
                    <a:pt x="3" y="8"/>
                    <a:pt x="7" y="11"/>
                  </a:cubicBezTo>
                  <a:cubicBezTo>
                    <a:pt x="9" y="12"/>
                    <a:pt x="11" y="14"/>
                    <a:pt x="12" y="15"/>
                  </a:cubicBezTo>
                  <a:cubicBezTo>
                    <a:pt x="13" y="16"/>
                    <a:pt x="14" y="16"/>
                    <a:pt x="14" y="16"/>
                  </a:cubicBezTo>
                  <a:cubicBezTo>
                    <a:pt x="18" y="11"/>
                    <a:pt x="18" y="11"/>
                    <a:pt x="18" y="11"/>
                  </a:cubicBezTo>
                  <a:cubicBezTo>
                    <a:pt x="18" y="10"/>
                    <a:pt x="17" y="10"/>
                    <a:pt x="16" y="9"/>
                  </a:cubicBezTo>
                  <a:cubicBezTo>
                    <a:pt x="15" y="8"/>
                    <a:pt x="13" y="7"/>
                    <a:pt x="11" y="5"/>
                  </a:cubicBezTo>
                  <a:cubicBezTo>
                    <a:pt x="8" y="3"/>
                    <a:pt x="4" y="0"/>
                    <a:pt x="4"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67" name="Group 66"/>
          <p:cNvGrpSpPr/>
          <p:nvPr/>
        </p:nvGrpSpPr>
        <p:grpSpPr>
          <a:xfrm>
            <a:off x="1444026" y="4243178"/>
            <a:ext cx="370217" cy="790609"/>
            <a:chOff x="4332288" y="3306763"/>
            <a:chExt cx="387350" cy="827088"/>
          </a:xfrm>
          <a:solidFill>
            <a:schemeClr val="bg1">
              <a:lumMod val="65000"/>
            </a:schemeClr>
          </a:solidFill>
        </p:grpSpPr>
        <p:sp>
          <p:nvSpPr>
            <p:cNvPr id="68" name="Freeform 205"/>
            <p:cNvSpPr/>
            <p:nvPr/>
          </p:nvSpPr>
          <p:spPr bwMode="auto">
            <a:xfrm>
              <a:off x="4672013" y="4078288"/>
              <a:ext cx="47625" cy="55563"/>
            </a:xfrm>
            <a:custGeom>
              <a:avLst/>
              <a:gdLst>
                <a:gd name="T0" fmla="*/ 5 w 16"/>
                <a:gd name="T1" fmla="*/ 0 h 19"/>
                <a:gd name="T2" fmla="*/ 0 w 16"/>
                <a:gd name="T3" fmla="*/ 4 h 19"/>
                <a:gd name="T4" fmla="*/ 5 w 16"/>
                <a:gd name="T5" fmla="*/ 12 h 19"/>
                <a:gd name="T6" fmla="*/ 9 w 16"/>
                <a:gd name="T7" fmla="*/ 16 h 19"/>
                <a:gd name="T8" fmla="*/ 11 w 16"/>
                <a:gd name="T9" fmla="*/ 19 h 19"/>
                <a:gd name="T10" fmla="*/ 16 w 16"/>
                <a:gd name="T11" fmla="*/ 14 h 19"/>
                <a:gd name="T12" fmla="*/ 14 w 16"/>
                <a:gd name="T13" fmla="*/ 12 h 19"/>
                <a:gd name="T14" fmla="*/ 11 w 16"/>
                <a:gd name="T15" fmla="*/ 7 h 19"/>
                <a:gd name="T16" fmla="*/ 5 w 1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
                  <a:moveTo>
                    <a:pt x="5" y="0"/>
                  </a:moveTo>
                  <a:cubicBezTo>
                    <a:pt x="0" y="4"/>
                    <a:pt x="0" y="4"/>
                    <a:pt x="0" y="4"/>
                  </a:cubicBezTo>
                  <a:cubicBezTo>
                    <a:pt x="0" y="4"/>
                    <a:pt x="2" y="8"/>
                    <a:pt x="5" y="12"/>
                  </a:cubicBezTo>
                  <a:cubicBezTo>
                    <a:pt x="6" y="13"/>
                    <a:pt x="8" y="15"/>
                    <a:pt x="9" y="16"/>
                  </a:cubicBezTo>
                  <a:cubicBezTo>
                    <a:pt x="10" y="18"/>
                    <a:pt x="11" y="19"/>
                    <a:pt x="11" y="19"/>
                  </a:cubicBezTo>
                  <a:cubicBezTo>
                    <a:pt x="16" y="14"/>
                    <a:pt x="16" y="14"/>
                    <a:pt x="16" y="14"/>
                  </a:cubicBezTo>
                  <a:cubicBezTo>
                    <a:pt x="16" y="14"/>
                    <a:pt x="15" y="13"/>
                    <a:pt x="14" y="12"/>
                  </a:cubicBezTo>
                  <a:cubicBezTo>
                    <a:pt x="13" y="11"/>
                    <a:pt x="12" y="9"/>
                    <a:pt x="11" y="7"/>
                  </a:cubicBezTo>
                  <a:cubicBezTo>
                    <a:pt x="8" y="4"/>
                    <a:pt x="5" y="0"/>
                    <a:pt x="5"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69" name="Freeform 206"/>
            <p:cNvSpPr/>
            <p:nvPr/>
          </p:nvSpPr>
          <p:spPr bwMode="auto">
            <a:xfrm>
              <a:off x="4625975" y="4016375"/>
              <a:ext cx="46038" cy="55563"/>
            </a:xfrm>
            <a:custGeom>
              <a:avLst/>
              <a:gdLst>
                <a:gd name="T0" fmla="*/ 11 w 29"/>
                <a:gd name="T1" fmla="*/ 0 h 35"/>
                <a:gd name="T2" fmla="*/ 0 w 29"/>
                <a:gd name="T3" fmla="*/ 7 h 35"/>
                <a:gd name="T4" fmla="*/ 18 w 29"/>
                <a:gd name="T5" fmla="*/ 35 h 35"/>
                <a:gd name="T6" fmla="*/ 29 w 29"/>
                <a:gd name="T7" fmla="*/ 26 h 35"/>
                <a:gd name="T8" fmla="*/ 11 w 29"/>
                <a:gd name="T9" fmla="*/ 0 h 35"/>
              </a:gdLst>
              <a:ahLst/>
              <a:cxnLst>
                <a:cxn ang="0">
                  <a:pos x="T0" y="T1"/>
                </a:cxn>
                <a:cxn ang="0">
                  <a:pos x="T2" y="T3"/>
                </a:cxn>
                <a:cxn ang="0">
                  <a:pos x="T4" y="T5"/>
                </a:cxn>
                <a:cxn ang="0">
                  <a:pos x="T6" y="T7"/>
                </a:cxn>
                <a:cxn ang="0">
                  <a:pos x="T8" y="T9"/>
                </a:cxn>
              </a:cxnLst>
              <a:rect l="0" t="0" r="r" b="b"/>
              <a:pathLst>
                <a:path w="29" h="35">
                  <a:moveTo>
                    <a:pt x="11" y="0"/>
                  </a:moveTo>
                  <a:lnTo>
                    <a:pt x="0" y="7"/>
                  </a:lnTo>
                  <a:lnTo>
                    <a:pt x="18" y="35"/>
                  </a:lnTo>
                  <a:lnTo>
                    <a:pt x="29" y="26"/>
                  </a:lnTo>
                  <a:lnTo>
                    <a:pt x="11"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0" name="Freeform 207"/>
            <p:cNvSpPr/>
            <p:nvPr/>
          </p:nvSpPr>
          <p:spPr bwMode="auto">
            <a:xfrm>
              <a:off x="4581525" y="3951288"/>
              <a:ext cx="47625" cy="55563"/>
            </a:xfrm>
            <a:custGeom>
              <a:avLst/>
              <a:gdLst>
                <a:gd name="T0" fmla="*/ 11 w 30"/>
                <a:gd name="T1" fmla="*/ 0 h 35"/>
                <a:gd name="T2" fmla="*/ 0 w 30"/>
                <a:gd name="T3" fmla="*/ 8 h 35"/>
                <a:gd name="T4" fmla="*/ 19 w 30"/>
                <a:gd name="T5" fmla="*/ 35 h 35"/>
                <a:gd name="T6" fmla="*/ 30 w 30"/>
                <a:gd name="T7" fmla="*/ 28 h 35"/>
                <a:gd name="T8" fmla="*/ 11 w 30"/>
                <a:gd name="T9" fmla="*/ 0 h 35"/>
              </a:gdLst>
              <a:ahLst/>
              <a:cxnLst>
                <a:cxn ang="0">
                  <a:pos x="T0" y="T1"/>
                </a:cxn>
                <a:cxn ang="0">
                  <a:pos x="T2" y="T3"/>
                </a:cxn>
                <a:cxn ang="0">
                  <a:pos x="T4" y="T5"/>
                </a:cxn>
                <a:cxn ang="0">
                  <a:pos x="T6" y="T7"/>
                </a:cxn>
                <a:cxn ang="0">
                  <a:pos x="T8" y="T9"/>
                </a:cxn>
              </a:cxnLst>
              <a:rect l="0" t="0" r="r" b="b"/>
              <a:pathLst>
                <a:path w="30" h="35">
                  <a:moveTo>
                    <a:pt x="11" y="0"/>
                  </a:moveTo>
                  <a:lnTo>
                    <a:pt x="0" y="8"/>
                  </a:lnTo>
                  <a:lnTo>
                    <a:pt x="19" y="35"/>
                  </a:lnTo>
                  <a:lnTo>
                    <a:pt x="30" y="28"/>
                  </a:lnTo>
                  <a:lnTo>
                    <a:pt x="11"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1" name="Freeform 208"/>
            <p:cNvSpPr/>
            <p:nvPr/>
          </p:nvSpPr>
          <p:spPr bwMode="auto">
            <a:xfrm>
              <a:off x="4540250" y="3887788"/>
              <a:ext cx="44450" cy="52388"/>
            </a:xfrm>
            <a:custGeom>
              <a:avLst/>
              <a:gdLst>
                <a:gd name="T0" fmla="*/ 6 w 15"/>
                <a:gd name="T1" fmla="*/ 0 h 18"/>
                <a:gd name="T2" fmla="*/ 0 w 15"/>
                <a:gd name="T3" fmla="*/ 3 h 18"/>
                <a:gd name="T4" fmla="*/ 1 w 15"/>
                <a:gd name="T5" fmla="*/ 6 h 18"/>
                <a:gd name="T6" fmla="*/ 5 w 15"/>
                <a:gd name="T7" fmla="*/ 11 h 18"/>
                <a:gd name="T8" fmla="*/ 9 w 15"/>
                <a:gd name="T9" fmla="*/ 18 h 18"/>
                <a:gd name="T10" fmla="*/ 15 w 15"/>
                <a:gd name="T11" fmla="*/ 15 h 18"/>
                <a:gd name="T12" fmla="*/ 11 w 15"/>
                <a:gd name="T13" fmla="*/ 7 h 18"/>
                <a:gd name="T14" fmla="*/ 8 w 15"/>
                <a:gd name="T15" fmla="*/ 2 h 18"/>
                <a:gd name="T16" fmla="*/ 6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6" y="0"/>
                  </a:moveTo>
                  <a:cubicBezTo>
                    <a:pt x="0" y="3"/>
                    <a:pt x="0" y="3"/>
                    <a:pt x="0" y="3"/>
                  </a:cubicBezTo>
                  <a:cubicBezTo>
                    <a:pt x="0" y="3"/>
                    <a:pt x="1" y="4"/>
                    <a:pt x="1" y="6"/>
                  </a:cubicBezTo>
                  <a:cubicBezTo>
                    <a:pt x="2" y="7"/>
                    <a:pt x="3" y="9"/>
                    <a:pt x="5" y="11"/>
                  </a:cubicBezTo>
                  <a:cubicBezTo>
                    <a:pt x="7" y="15"/>
                    <a:pt x="9" y="18"/>
                    <a:pt x="9" y="18"/>
                  </a:cubicBezTo>
                  <a:cubicBezTo>
                    <a:pt x="15" y="15"/>
                    <a:pt x="15" y="15"/>
                    <a:pt x="15" y="15"/>
                  </a:cubicBezTo>
                  <a:cubicBezTo>
                    <a:pt x="15" y="15"/>
                    <a:pt x="13" y="11"/>
                    <a:pt x="11" y="7"/>
                  </a:cubicBezTo>
                  <a:cubicBezTo>
                    <a:pt x="10" y="5"/>
                    <a:pt x="8" y="3"/>
                    <a:pt x="8" y="2"/>
                  </a:cubicBezTo>
                  <a:cubicBezTo>
                    <a:pt x="7" y="1"/>
                    <a:pt x="6" y="0"/>
                    <a:pt x="6"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3" name="Freeform 209"/>
            <p:cNvSpPr/>
            <p:nvPr/>
          </p:nvSpPr>
          <p:spPr bwMode="auto">
            <a:xfrm>
              <a:off x="4502150" y="3816350"/>
              <a:ext cx="44450" cy="55563"/>
            </a:xfrm>
            <a:custGeom>
              <a:avLst/>
              <a:gdLst>
                <a:gd name="T0" fmla="*/ 7 w 15"/>
                <a:gd name="T1" fmla="*/ 0 h 19"/>
                <a:gd name="T2" fmla="*/ 0 w 15"/>
                <a:gd name="T3" fmla="*/ 4 h 19"/>
                <a:gd name="T4" fmla="*/ 4 w 15"/>
                <a:gd name="T5" fmla="*/ 12 h 19"/>
                <a:gd name="T6" fmla="*/ 9 w 15"/>
                <a:gd name="T7" fmla="*/ 19 h 19"/>
                <a:gd name="T8" fmla="*/ 15 w 15"/>
                <a:gd name="T9" fmla="*/ 16 h 19"/>
                <a:gd name="T10" fmla="*/ 11 w 15"/>
                <a:gd name="T11" fmla="*/ 8 h 19"/>
                <a:gd name="T12" fmla="*/ 7 w 1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7" y="0"/>
                  </a:moveTo>
                  <a:cubicBezTo>
                    <a:pt x="0" y="4"/>
                    <a:pt x="0" y="4"/>
                    <a:pt x="0" y="4"/>
                  </a:cubicBezTo>
                  <a:cubicBezTo>
                    <a:pt x="0" y="4"/>
                    <a:pt x="2" y="8"/>
                    <a:pt x="4" y="12"/>
                  </a:cubicBezTo>
                  <a:cubicBezTo>
                    <a:pt x="7" y="15"/>
                    <a:pt x="9" y="19"/>
                    <a:pt x="9" y="19"/>
                  </a:cubicBezTo>
                  <a:cubicBezTo>
                    <a:pt x="15" y="16"/>
                    <a:pt x="15" y="16"/>
                    <a:pt x="15" y="16"/>
                  </a:cubicBezTo>
                  <a:cubicBezTo>
                    <a:pt x="15" y="16"/>
                    <a:pt x="13" y="12"/>
                    <a:pt x="11" y="8"/>
                  </a:cubicBezTo>
                  <a:cubicBezTo>
                    <a:pt x="9" y="4"/>
                    <a:pt x="7" y="0"/>
                    <a:pt x="7"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5" name="Freeform 210"/>
            <p:cNvSpPr/>
            <p:nvPr/>
          </p:nvSpPr>
          <p:spPr bwMode="auto">
            <a:xfrm>
              <a:off x="4470400" y="3749675"/>
              <a:ext cx="41275" cy="55563"/>
            </a:xfrm>
            <a:custGeom>
              <a:avLst/>
              <a:gdLst>
                <a:gd name="T0" fmla="*/ 6 w 14"/>
                <a:gd name="T1" fmla="*/ 0 h 19"/>
                <a:gd name="T2" fmla="*/ 0 w 14"/>
                <a:gd name="T3" fmla="*/ 3 h 19"/>
                <a:gd name="T4" fmla="*/ 3 w 14"/>
                <a:gd name="T5" fmla="*/ 11 h 19"/>
                <a:gd name="T6" fmla="*/ 7 w 14"/>
                <a:gd name="T7" fmla="*/ 19 h 19"/>
                <a:gd name="T8" fmla="*/ 14 w 14"/>
                <a:gd name="T9" fmla="*/ 16 h 19"/>
                <a:gd name="T10" fmla="*/ 10 w 14"/>
                <a:gd name="T11" fmla="*/ 8 h 19"/>
                <a:gd name="T12" fmla="*/ 6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0"/>
                  </a:moveTo>
                  <a:cubicBezTo>
                    <a:pt x="0" y="3"/>
                    <a:pt x="0" y="3"/>
                    <a:pt x="0" y="3"/>
                  </a:cubicBezTo>
                  <a:cubicBezTo>
                    <a:pt x="0" y="3"/>
                    <a:pt x="1" y="7"/>
                    <a:pt x="3" y="11"/>
                  </a:cubicBezTo>
                  <a:cubicBezTo>
                    <a:pt x="5" y="15"/>
                    <a:pt x="7" y="19"/>
                    <a:pt x="7" y="19"/>
                  </a:cubicBezTo>
                  <a:cubicBezTo>
                    <a:pt x="14" y="16"/>
                    <a:pt x="14" y="16"/>
                    <a:pt x="14" y="16"/>
                  </a:cubicBezTo>
                  <a:cubicBezTo>
                    <a:pt x="14" y="16"/>
                    <a:pt x="12" y="12"/>
                    <a:pt x="10" y="8"/>
                  </a:cubicBezTo>
                  <a:cubicBezTo>
                    <a:pt x="8" y="4"/>
                    <a:pt x="6" y="0"/>
                    <a:pt x="6"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6" name="Freeform 211"/>
            <p:cNvSpPr/>
            <p:nvPr/>
          </p:nvSpPr>
          <p:spPr bwMode="auto">
            <a:xfrm>
              <a:off x="4438650" y="3679825"/>
              <a:ext cx="38100" cy="55563"/>
            </a:xfrm>
            <a:custGeom>
              <a:avLst/>
              <a:gdLst>
                <a:gd name="T0" fmla="*/ 7 w 13"/>
                <a:gd name="T1" fmla="*/ 0 h 19"/>
                <a:gd name="T2" fmla="*/ 0 w 13"/>
                <a:gd name="T3" fmla="*/ 2 h 19"/>
                <a:gd name="T4" fmla="*/ 3 w 13"/>
                <a:gd name="T5" fmla="*/ 11 h 19"/>
                <a:gd name="T6" fmla="*/ 6 w 13"/>
                <a:gd name="T7" fmla="*/ 16 h 19"/>
                <a:gd name="T8" fmla="*/ 7 w 13"/>
                <a:gd name="T9" fmla="*/ 19 h 19"/>
                <a:gd name="T10" fmla="*/ 13 w 13"/>
                <a:gd name="T11" fmla="*/ 16 h 19"/>
                <a:gd name="T12" fmla="*/ 12 w 13"/>
                <a:gd name="T13" fmla="*/ 13 h 19"/>
                <a:gd name="T14" fmla="*/ 10 w 13"/>
                <a:gd name="T15" fmla="*/ 8 h 19"/>
                <a:gd name="T16" fmla="*/ 7 w 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7" y="0"/>
                  </a:moveTo>
                  <a:cubicBezTo>
                    <a:pt x="0" y="2"/>
                    <a:pt x="0" y="2"/>
                    <a:pt x="0" y="2"/>
                  </a:cubicBezTo>
                  <a:cubicBezTo>
                    <a:pt x="0" y="2"/>
                    <a:pt x="2" y="6"/>
                    <a:pt x="3" y="11"/>
                  </a:cubicBezTo>
                  <a:cubicBezTo>
                    <a:pt x="4" y="13"/>
                    <a:pt x="5" y="15"/>
                    <a:pt x="6" y="16"/>
                  </a:cubicBezTo>
                  <a:cubicBezTo>
                    <a:pt x="7" y="18"/>
                    <a:pt x="7" y="19"/>
                    <a:pt x="7" y="19"/>
                  </a:cubicBezTo>
                  <a:cubicBezTo>
                    <a:pt x="13" y="16"/>
                    <a:pt x="13" y="16"/>
                    <a:pt x="13" y="16"/>
                  </a:cubicBezTo>
                  <a:cubicBezTo>
                    <a:pt x="13" y="16"/>
                    <a:pt x="13" y="15"/>
                    <a:pt x="12" y="13"/>
                  </a:cubicBezTo>
                  <a:cubicBezTo>
                    <a:pt x="12" y="12"/>
                    <a:pt x="11" y="10"/>
                    <a:pt x="10" y="8"/>
                  </a:cubicBezTo>
                  <a:cubicBezTo>
                    <a:pt x="8" y="4"/>
                    <a:pt x="7" y="0"/>
                    <a:pt x="7"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77" name="Freeform 212"/>
            <p:cNvSpPr/>
            <p:nvPr/>
          </p:nvSpPr>
          <p:spPr bwMode="auto">
            <a:xfrm>
              <a:off x="4408488" y="3605213"/>
              <a:ext cx="38100" cy="55563"/>
            </a:xfrm>
            <a:custGeom>
              <a:avLst/>
              <a:gdLst>
                <a:gd name="T0" fmla="*/ 7 w 13"/>
                <a:gd name="T1" fmla="*/ 0 h 19"/>
                <a:gd name="T2" fmla="*/ 0 w 13"/>
                <a:gd name="T3" fmla="*/ 2 h 19"/>
                <a:gd name="T4" fmla="*/ 4 w 13"/>
                <a:gd name="T5" fmla="*/ 11 h 19"/>
                <a:gd name="T6" fmla="*/ 7 w 13"/>
                <a:gd name="T7" fmla="*/ 19 h 19"/>
                <a:gd name="T8" fmla="*/ 13 w 13"/>
                <a:gd name="T9" fmla="*/ 17 h 19"/>
                <a:gd name="T10" fmla="*/ 10 w 13"/>
                <a:gd name="T11" fmla="*/ 8 h 19"/>
                <a:gd name="T12" fmla="*/ 7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0"/>
                  </a:moveTo>
                  <a:cubicBezTo>
                    <a:pt x="0" y="2"/>
                    <a:pt x="0" y="2"/>
                    <a:pt x="0" y="2"/>
                  </a:cubicBezTo>
                  <a:cubicBezTo>
                    <a:pt x="0" y="2"/>
                    <a:pt x="2" y="7"/>
                    <a:pt x="4" y="11"/>
                  </a:cubicBezTo>
                  <a:cubicBezTo>
                    <a:pt x="5" y="15"/>
                    <a:pt x="7" y="19"/>
                    <a:pt x="7" y="19"/>
                  </a:cubicBezTo>
                  <a:cubicBezTo>
                    <a:pt x="13" y="17"/>
                    <a:pt x="13" y="17"/>
                    <a:pt x="13" y="17"/>
                  </a:cubicBezTo>
                  <a:cubicBezTo>
                    <a:pt x="13" y="17"/>
                    <a:pt x="12" y="12"/>
                    <a:pt x="10" y="8"/>
                  </a:cubicBezTo>
                  <a:cubicBezTo>
                    <a:pt x="9" y="4"/>
                    <a:pt x="7" y="0"/>
                    <a:pt x="7"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2" name="Freeform 213"/>
            <p:cNvSpPr/>
            <p:nvPr/>
          </p:nvSpPr>
          <p:spPr bwMode="auto">
            <a:xfrm>
              <a:off x="4384675" y="3532188"/>
              <a:ext cx="34925" cy="55563"/>
            </a:xfrm>
            <a:custGeom>
              <a:avLst/>
              <a:gdLst>
                <a:gd name="T0" fmla="*/ 13 w 22"/>
                <a:gd name="T1" fmla="*/ 0 h 35"/>
                <a:gd name="T2" fmla="*/ 0 w 22"/>
                <a:gd name="T3" fmla="*/ 4 h 35"/>
                <a:gd name="T4" fmla="*/ 11 w 22"/>
                <a:gd name="T5" fmla="*/ 35 h 35"/>
                <a:gd name="T6" fmla="*/ 22 w 22"/>
                <a:gd name="T7" fmla="*/ 32 h 35"/>
                <a:gd name="T8" fmla="*/ 13 w 22"/>
                <a:gd name="T9" fmla="*/ 0 h 35"/>
              </a:gdLst>
              <a:ahLst/>
              <a:cxnLst>
                <a:cxn ang="0">
                  <a:pos x="T0" y="T1"/>
                </a:cxn>
                <a:cxn ang="0">
                  <a:pos x="T2" y="T3"/>
                </a:cxn>
                <a:cxn ang="0">
                  <a:pos x="T4" y="T5"/>
                </a:cxn>
                <a:cxn ang="0">
                  <a:pos x="T6" y="T7"/>
                </a:cxn>
                <a:cxn ang="0">
                  <a:pos x="T8" y="T9"/>
                </a:cxn>
              </a:cxnLst>
              <a:rect l="0" t="0" r="r" b="b"/>
              <a:pathLst>
                <a:path w="22" h="35">
                  <a:moveTo>
                    <a:pt x="13" y="0"/>
                  </a:moveTo>
                  <a:lnTo>
                    <a:pt x="0" y="4"/>
                  </a:lnTo>
                  <a:lnTo>
                    <a:pt x="11" y="35"/>
                  </a:lnTo>
                  <a:lnTo>
                    <a:pt x="22" y="32"/>
                  </a:lnTo>
                  <a:lnTo>
                    <a:pt x="13"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4" name="Freeform 214"/>
            <p:cNvSpPr/>
            <p:nvPr/>
          </p:nvSpPr>
          <p:spPr bwMode="auto">
            <a:xfrm>
              <a:off x="4364038" y="3459163"/>
              <a:ext cx="33338" cy="55563"/>
            </a:xfrm>
            <a:custGeom>
              <a:avLst/>
              <a:gdLst>
                <a:gd name="T0" fmla="*/ 13 w 21"/>
                <a:gd name="T1" fmla="*/ 0 h 35"/>
                <a:gd name="T2" fmla="*/ 0 w 21"/>
                <a:gd name="T3" fmla="*/ 2 h 35"/>
                <a:gd name="T4" fmla="*/ 10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10" y="35"/>
                  </a:lnTo>
                  <a:lnTo>
                    <a:pt x="21" y="31"/>
                  </a:lnTo>
                  <a:lnTo>
                    <a:pt x="13"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5" name="Freeform 215"/>
            <p:cNvSpPr/>
            <p:nvPr/>
          </p:nvSpPr>
          <p:spPr bwMode="auto">
            <a:xfrm>
              <a:off x="4346575" y="3382963"/>
              <a:ext cx="33338" cy="55563"/>
            </a:xfrm>
            <a:custGeom>
              <a:avLst/>
              <a:gdLst>
                <a:gd name="T0" fmla="*/ 13 w 21"/>
                <a:gd name="T1" fmla="*/ 0 h 35"/>
                <a:gd name="T2" fmla="*/ 0 w 21"/>
                <a:gd name="T3" fmla="*/ 2 h 35"/>
                <a:gd name="T4" fmla="*/ 8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8" y="35"/>
                  </a:lnTo>
                  <a:lnTo>
                    <a:pt x="21" y="31"/>
                  </a:lnTo>
                  <a:lnTo>
                    <a:pt x="13" y="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6" name="Freeform 216"/>
            <p:cNvSpPr/>
            <p:nvPr/>
          </p:nvSpPr>
          <p:spPr bwMode="auto">
            <a:xfrm>
              <a:off x="4332288" y="3306763"/>
              <a:ext cx="30163" cy="55563"/>
            </a:xfrm>
            <a:custGeom>
              <a:avLst/>
              <a:gdLst>
                <a:gd name="T0" fmla="*/ 7 w 10"/>
                <a:gd name="T1" fmla="*/ 0 h 19"/>
                <a:gd name="T2" fmla="*/ 0 w 10"/>
                <a:gd name="T3" fmla="*/ 1 h 19"/>
                <a:gd name="T4" fmla="*/ 0 w 10"/>
                <a:gd name="T5" fmla="*/ 4 h 19"/>
                <a:gd name="T6" fmla="*/ 1 w 10"/>
                <a:gd name="T7" fmla="*/ 10 h 19"/>
                <a:gd name="T8" fmla="*/ 3 w 10"/>
                <a:gd name="T9" fmla="*/ 19 h 19"/>
                <a:gd name="T10" fmla="*/ 10 w 10"/>
                <a:gd name="T11" fmla="*/ 17 h 19"/>
                <a:gd name="T12" fmla="*/ 8 w 10"/>
                <a:gd name="T13" fmla="*/ 9 h 19"/>
                <a:gd name="T14" fmla="*/ 7 w 10"/>
                <a:gd name="T15" fmla="*/ 3 h 19"/>
                <a:gd name="T16" fmla="*/ 7 w 1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9">
                  <a:moveTo>
                    <a:pt x="7" y="0"/>
                  </a:moveTo>
                  <a:cubicBezTo>
                    <a:pt x="0" y="1"/>
                    <a:pt x="0" y="1"/>
                    <a:pt x="0" y="1"/>
                  </a:cubicBezTo>
                  <a:cubicBezTo>
                    <a:pt x="0" y="1"/>
                    <a:pt x="0" y="2"/>
                    <a:pt x="0" y="4"/>
                  </a:cubicBezTo>
                  <a:cubicBezTo>
                    <a:pt x="1" y="6"/>
                    <a:pt x="1" y="8"/>
                    <a:pt x="1" y="10"/>
                  </a:cubicBezTo>
                  <a:cubicBezTo>
                    <a:pt x="2" y="14"/>
                    <a:pt x="3" y="19"/>
                    <a:pt x="3" y="19"/>
                  </a:cubicBezTo>
                  <a:cubicBezTo>
                    <a:pt x="10" y="17"/>
                    <a:pt x="10" y="17"/>
                    <a:pt x="10" y="17"/>
                  </a:cubicBezTo>
                  <a:cubicBezTo>
                    <a:pt x="10" y="17"/>
                    <a:pt x="9" y="13"/>
                    <a:pt x="8" y="9"/>
                  </a:cubicBezTo>
                  <a:cubicBezTo>
                    <a:pt x="8" y="7"/>
                    <a:pt x="8" y="4"/>
                    <a:pt x="7" y="3"/>
                  </a:cubicBezTo>
                  <a:cubicBezTo>
                    <a:pt x="7" y="1"/>
                    <a:pt x="7" y="0"/>
                    <a:pt x="7" y="0"/>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87" name="Group 86"/>
          <p:cNvGrpSpPr/>
          <p:nvPr/>
        </p:nvGrpSpPr>
        <p:grpSpPr>
          <a:xfrm>
            <a:off x="1436438" y="2804606"/>
            <a:ext cx="480980" cy="972706"/>
            <a:chOff x="4324350" y="1801813"/>
            <a:chExt cx="503238" cy="1017588"/>
          </a:xfrm>
          <a:solidFill>
            <a:schemeClr val="bg1">
              <a:lumMod val="65000"/>
            </a:schemeClr>
          </a:solidFill>
        </p:grpSpPr>
        <p:sp>
          <p:nvSpPr>
            <p:cNvPr id="88" name="Freeform 223"/>
            <p:cNvSpPr/>
            <p:nvPr/>
          </p:nvSpPr>
          <p:spPr bwMode="auto">
            <a:xfrm>
              <a:off x="4324350" y="2763838"/>
              <a:ext cx="25400" cy="55563"/>
            </a:xfrm>
            <a:custGeom>
              <a:avLst/>
              <a:gdLst>
                <a:gd name="T0" fmla="*/ 16 w 16"/>
                <a:gd name="T1" fmla="*/ 2 h 35"/>
                <a:gd name="T2" fmla="*/ 3 w 16"/>
                <a:gd name="T3" fmla="*/ 0 h 35"/>
                <a:gd name="T4" fmla="*/ 0 w 16"/>
                <a:gd name="T5" fmla="*/ 33 h 35"/>
                <a:gd name="T6" fmla="*/ 12 w 16"/>
                <a:gd name="T7" fmla="*/ 35 h 35"/>
                <a:gd name="T8" fmla="*/ 16 w 16"/>
                <a:gd name="T9" fmla="*/ 2 h 35"/>
              </a:gdLst>
              <a:ahLst/>
              <a:cxnLst>
                <a:cxn ang="0">
                  <a:pos x="T0" y="T1"/>
                </a:cxn>
                <a:cxn ang="0">
                  <a:pos x="T2" y="T3"/>
                </a:cxn>
                <a:cxn ang="0">
                  <a:pos x="T4" y="T5"/>
                </a:cxn>
                <a:cxn ang="0">
                  <a:pos x="T6" y="T7"/>
                </a:cxn>
                <a:cxn ang="0">
                  <a:pos x="T8" y="T9"/>
                </a:cxn>
              </a:cxnLst>
              <a:rect l="0" t="0" r="r" b="b"/>
              <a:pathLst>
                <a:path w="16" h="35">
                  <a:moveTo>
                    <a:pt x="16" y="2"/>
                  </a:moveTo>
                  <a:lnTo>
                    <a:pt x="3" y="0"/>
                  </a:lnTo>
                  <a:lnTo>
                    <a:pt x="0" y="33"/>
                  </a:lnTo>
                  <a:lnTo>
                    <a:pt x="12" y="35"/>
                  </a:lnTo>
                  <a:lnTo>
                    <a:pt x="16" y="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89" name="Freeform 224"/>
            <p:cNvSpPr/>
            <p:nvPr/>
          </p:nvSpPr>
          <p:spPr bwMode="auto">
            <a:xfrm>
              <a:off x="4332288" y="2687638"/>
              <a:ext cx="30163" cy="55563"/>
            </a:xfrm>
            <a:custGeom>
              <a:avLst/>
              <a:gdLst>
                <a:gd name="T0" fmla="*/ 19 w 19"/>
                <a:gd name="T1" fmla="*/ 2 h 35"/>
                <a:gd name="T2" fmla="*/ 6 w 19"/>
                <a:gd name="T3" fmla="*/ 0 h 35"/>
                <a:gd name="T4" fmla="*/ 0 w 19"/>
                <a:gd name="T5" fmla="*/ 33 h 35"/>
                <a:gd name="T6" fmla="*/ 13 w 19"/>
                <a:gd name="T7" fmla="*/ 35 h 35"/>
                <a:gd name="T8" fmla="*/ 19 w 19"/>
                <a:gd name="T9" fmla="*/ 2 h 35"/>
              </a:gdLst>
              <a:ahLst/>
              <a:cxnLst>
                <a:cxn ang="0">
                  <a:pos x="T0" y="T1"/>
                </a:cxn>
                <a:cxn ang="0">
                  <a:pos x="T2" y="T3"/>
                </a:cxn>
                <a:cxn ang="0">
                  <a:pos x="T4" y="T5"/>
                </a:cxn>
                <a:cxn ang="0">
                  <a:pos x="T6" y="T7"/>
                </a:cxn>
                <a:cxn ang="0">
                  <a:pos x="T8" y="T9"/>
                </a:cxn>
              </a:cxnLst>
              <a:rect l="0" t="0" r="r" b="b"/>
              <a:pathLst>
                <a:path w="19" h="35">
                  <a:moveTo>
                    <a:pt x="19" y="2"/>
                  </a:moveTo>
                  <a:lnTo>
                    <a:pt x="6" y="0"/>
                  </a:lnTo>
                  <a:lnTo>
                    <a:pt x="0" y="33"/>
                  </a:lnTo>
                  <a:lnTo>
                    <a:pt x="13" y="35"/>
                  </a:lnTo>
                  <a:lnTo>
                    <a:pt x="19" y="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0" name="Freeform 225"/>
            <p:cNvSpPr/>
            <p:nvPr/>
          </p:nvSpPr>
          <p:spPr bwMode="auto">
            <a:xfrm>
              <a:off x="4346575" y="2611438"/>
              <a:ext cx="33338" cy="55563"/>
            </a:xfrm>
            <a:custGeom>
              <a:avLst/>
              <a:gdLst>
                <a:gd name="T0" fmla="*/ 21 w 21"/>
                <a:gd name="T1" fmla="*/ 4 h 35"/>
                <a:gd name="T2" fmla="*/ 8 w 21"/>
                <a:gd name="T3" fmla="*/ 0 h 35"/>
                <a:gd name="T4" fmla="*/ 0 w 21"/>
                <a:gd name="T5" fmla="*/ 31 h 35"/>
                <a:gd name="T6" fmla="*/ 13 w 21"/>
                <a:gd name="T7" fmla="*/ 35 h 35"/>
                <a:gd name="T8" fmla="*/ 21 w 21"/>
                <a:gd name="T9" fmla="*/ 4 h 35"/>
              </a:gdLst>
              <a:ahLst/>
              <a:cxnLst>
                <a:cxn ang="0">
                  <a:pos x="T0" y="T1"/>
                </a:cxn>
                <a:cxn ang="0">
                  <a:pos x="T2" y="T3"/>
                </a:cxn>
                <a:cxn ang="0">
                  <a:pos x="T4" y="T5"/>
                </a:cxn>
                <a:cxn ang="0">
                  <a:pos x="T6" y="T7"/>
                </a:cxn>
                <a:cxn ang="0">
                  <a:pos x="T8" y="T9"/>
                </a:cxn>
              </a:cxnLst>
              <a:rect l="0" t="0" r="r" b="b"/>
              <a:pathLst>
                <a:path w="21" h="35">
                  <a:moveTo>
                    <a:pt x="21" y="4"/>
                  </a:moveTo>
                  <a:lnTo>
                    <a:pt x="8" y="0"/>
                  </a:lnTo>
                  <a:lnTo>
                    <a:pt x="0" y="31"/>
                  </a:lnTo>
                  <a:lnTo>
                    <a:pt x="13" y="35"/>
                  </a:lnTo>
                  <a:lnTo>
                    <a:pt x="21" y="4"/>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2" name="Freeform 226"/>
            <p:cNvSpPr/>
            <p:nvPr/>
          </p:nvSpPr>
          <p:spPr bwMode="auto">
            <a:xfrm>
              <a:off x="4364038" y="2535238"/>
              <a:ext cx="36513" cy="55563"/>
            </a:xfrm>
            <a:custGeom>
              <a:avLst/>
              <a:gdLst>
                <a:gd name="T0" fmla="*/ 23 w 23"/>
                <a:gd name="T1" fmla="*/ 4 h 35"/>
                <a:gd name="T2" fmla="*/ 10 w 23"/>
                <a:gd name="T3" fmla="*/ 0 h 35"/>
                <a:gd name="T4" fmla="*/ 0 w 23"/>
                <a:gd name="T5" fmla="*/ 33 h 35"/>
                <a:gd name="T6" fmla="*/ 13 w 23"/>
                <a:gd name="T7" fmla="*/ 35 h 35"/>
                <a:gd name="T8" fmla="*/ 23 w 23"/>
                <a:gd name="T9" fmla="*/ 4 h 35"/>
              </a:gdLst>
              <a:ahLst/>
              <a:cxnLst>
                <a:cxn ang="0">
                  <a:pos x="T0" y="T1"/>
                </a:cxn>
                <a:cxn ang="0">
                  <a:pos x="T2" y="T3"/>
                </a:cxn>
                <a:cxn ang="0">
                  <a:pos x="T4" y="T5"/>
                </a:cxn>
                <a:cxn ang="0">
                  <a:pos x="T6" y="T7"/>
                </a:cxn>
                <a:cxn ang="0">
                  <a:pos x="T8" y="T9"/>
                </a:cxn>
              </a:cxnLst>
              <a:rect l="0" t="0" r="r" b="b"/>
              <a:pathLst>
                <a:path w="23" h="35">
                  <a:moveTo>
                    <a:pt x="23" y="4"/>
                  </a:moveTo>
                  <a:lnTo>
                    <a:pt x="10" y="0"/>
                  </a:lnTo>
                  <a:lnTo>
                    <a:pt x="0" y="33"/>
                  </a:lnTo>
                  <a:lnTo>
                    <a:pt x="13" y="35"/>
                  </a:lnTo>
                  <a:lnTo>
                    <a:pt x="23" y="4"/>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3" name="Freeform 227"/>
            <p:cNvSpPr/>
            <p:nvPr/>
          </p:nvSpPr>
          <p:spPr bwMode="auto">
            <a:xfrm>
              <a:off x="4387850" y="2462213"/>
              <a:ext cx="34925" cy="55563"/>
            </a:xfrm>
            <a:custGeom>
              <a:avLst/>
              <a:gdLst>
                <a:gd name="T0" fmla="*/ 12 w 12"/>
                <a:gd name="T1" fmla="*/ 2 h 19"/>
                <a:gd name="T2" fmla="*/ 5 w 12"/>
                <a:gd name="T3" fmla="*/ 0 h 19"/>
                <a:gd name="T4" fmla="*/ 2 w 12"/>
                <a:gd name="T5" fmla="*/ 8 h 19"/>
                <a:gd name="T6" fmla="*/ 0 w 12"/>
                <a:gd name="T7" fmla="*/ 14 h 19"/>
                <a:gd name="T8" fmla="*/ 0 w 12"/>
                <a:gd name="T9" fmla="*/ 17 h 19"/>
                <a:gd name="T10" fmla="*/ 6 w 12"/>
                <a:gd name="T11" fmla="*/ 19 h 19"/>
                <a:gd name="T12" fmla="*/ 7 w 12"/>
                <a:gd name="T13" fmla="*/ 16 h 19"/>
                <a:gd name="T14" fmla="*/ 9 w 12"/>
                <a:gd name="T15" fmla="*/ 11 h 19"/>
                <a:gd name="T16" fmla="*/ 12 w 12"/>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2" y="2"/>
                  </a:moveTo>
                  <a:cubicBezTo>
                    <a:pt x="5" y="0"/>
                    <a:pt x="5" y="0"/>
                    <a:pt x="5" y="0"/>
                  </a:cubicBezTo>
                  <a:cubicBezTo>
                    <a:pt x="5" y="0"/>
                    <a:pt x="4" y="4"/>
                    <a:pt x="2" y="8"/>
                  </a:cubicBezTo>
                  <a:cubicBezTo>
                    <a:pt x="2" y="11"/>
                    <a:pt x="1" y="13"/>
                    <a:pt x="0" y="14"/>
                  </a:cubicBezTo>
                  <a:cubicBezTo>
                    <a:pt x="0" y="16"/>
                    <a:pt x="0" y="17"/>
                    <a:pt x="0" y="17"/>
                  </a:cubicBezTo>
                  <a:cubicBezTo>
                    <a:pt x="6" y="19"/>
                    <a:pt x="6" y="19"/>
                    <a:pt x="6" y="19"/>
                  </a:cubicBezTo>
                  <a:cubicBezTo>
                    <a:pt x="6" y="19"/>
                    <a:pt x="7" y="18"/>
                    <a:pt x="7" y="16"/>
                  </a:cubicBezTo>
                  <a:cubicBezTo>
                    <a:pt x="8" y="15"/>
                    <a:pt x="8" y="13"/>
                    <a:pt x="9" y="11"/>
                  </a:cubicBezTo>
                  <a:cubicBezTo>
                    <a:pt x="11" y="6"/>
                    <a:pt x="12" y="2"/>
                    <a:pt x="12" y="2"/>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4" name="Freeform 228"/>
            <p:cNvSpPr/>
            <p:nvPr/>
          </p:nvSpPr>
          <p:spPr bwMode="auto">
            <a:xfrm>
              <a:off x="4411663" y="2389188"/>
              <a:ext cx="38100" cy="55563"/>
            </a:xfrm>
            <a:custGeom>
              <a:avLst/>
              <a:gdLst>
                <a:gd name="T0" fmla="*/ 13 w 13"/>
                <a:gd name="T1" fmla="*/ 3 h 19"/>
                <a:gd name="T2" fmla="*/ 6 w 13"/>
                <a:gd name="T3" fmla="*/ 0 h 19"/>
                <a:gd name="T4" fmla="*/ 3 w 13"/>
                <a:gd name="T5" fmla="*/ 8 h 19"/>
                <a:gd name="T6" fmla="*/ 1 w 13"/>
                <a:gd name="T7" fmla="*/ 14 h 19"/>
                <a:gd name="T8" fmla="*/ 0 w 13"/>
                <a:gd name="T9" fmla="*/ 17 h 19"/>
                <a:gd name="T10" fmla="*/ 7 w 13"/>
                <a:gd name="T11" fmla="*/ 19 h 19"/>
                <a:gd name="T12" fmla="*/ 8 w 13"/>
                <a:gd name="T13" fmla="*/ 16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6" y="0"/>
                    <a:pt x="6" y="0"/>
                    <a:pt x="6" y="0"/>
                  </a:cubicBezTo>
                  <a:cubicBezTo>
                    <a:pt x="6" y="0"/>
                    <a:pt x="5" y="4"/>
                    <a:pt x="3" y="8"/>
                  </a:cubicBezTo>
                  <a:cubicBezTo>
                    <a:pt x="2" y="10"/>
                    <a:pt x="2" y="12"/>
                    <a:pt x="1" y="14"/>
                  </a:cubicBezTo>
                  <a:cubicBezTo>
                    <a:pt x="0" y="16"/>
                    <a:pt x="0" y="17"/>
                    <a:pt x="0" y="17"/>
                  </a:cubicBezTo>
                  <a:cubicBezTo>
                    <a:pt x="7" y="19"/>
                    <a:pt x="7" y="19"/>
                    <a:pt x="7" y="19"/>
                  </a:cubicBezTo>
                  <a:cubicBezTo>
                    <a:pt x="7" y="19"/>
                    <a:pt x="7" y="18"/>
                    <a:pt x="8" y="16"/>
                  </a:cubicBezTo>
                  <a:cubicBezTo>
                    <a:pt x="8" y="15"/>
                    <a:pt x="9" y="13"/>
                    <a:pt x="10" y="11"/>
                  </a:cubicBezTo>
                  <a:cubicBezTo>
                    <a:pt x="11" y="7"/>
                    <a:pt x="13" y="3"/>
                    <a:pt x="13" y="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5" name="Freeform 229"/>
            <p:cNvSpPr/>
            <p:nvPr/>
          </p:nvSpPr>
          <p:spPr bwMode="auto">
            <a:xfrm>
              <a:off x="4440238" y="2314575"/>
              <a:ext cx="38100" cy="57150"/>
            </a:xfrm>
            <a:custGeom>
              <a:avLst/>
              <a:gdLst>
                <a:gd name="T0" fmla="*/ 13 w 13"/>
                <a:gd name="T1" fmla="*/ 3 h 19"/>
                <a:gd name="T2" fmla="*/ 7 w 13"/>
                <a:gd name="T3" fmla="*/ 0 h 19"/>
                <a:gd name="T4" fmla="*/ 3 w 13"/>
                <a:gd name="T5" fmla="*/ 8 h 19"/>
                <a:gd name="T6" fmla="*/ 1 w 13"/>
                <a:gd name="T7" fmla="*/ 14 h 19"/>
                <a:gd name="T8" fmla="*/ 0 w 13"/>
                <a:gd name="T9" fmla="*/ 17 h 19"/>
                <a:gd name="T10" fmla="*/ 6 w 13"/>
                <a:gd name="T11" fmla="*/ 19 h 19"/>
                <a:gd name="T12" fmla="*/ 7 w 13"/>
                <a:gd name="T13" fmla="*/ 17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7" y="0"/>
                    <a:pt x="7" y="0"/>
                    <a:pt x="7" y="0"/>
                  </a:cubicBezTo>
                  <a:cubicBezTo>
                    <a:pt x="7" y="0"/>
                    <a:pt x="5" y="4"/>
                    <a:pt x="3" y="8"/>
                  </a:cubicBezTo>
                  <a:cubicBezTo>
                    <a:pt x="2" y="11"/>
                    <a:pt x="1" y="13"/>
                    <a:pt x="1" y="14"/>
                  </a:cubicBezTo>
                  <a:cubicBezTo>
                    <a:pt x="0" y="16"/>
                    <a:pt x="0" y="17"/>
                    <a:pt x="0" y="17"/>
                  </a:cubicBezTo>
                  <a:cubicBezTo>
                    <a:pt x="6" y="19"/>
                    <a:pt x="6" y="19"/>
                    <a:pt x="6" y="19"/>
                  </a:cubicBezTo>
                  <a:cubicBezTo>
                    <a:pt x="6" y="19"/>
                    <a:pt x="7" y="18"/>
                    <a:pt x="7" y="17"/>
                  </a:cubicBezTo>
                  <a:cubicBezTo>
                    <a:pt x="8" y="15"/>
                    <a:pt x="9" y="13"/>
                    <a:pt x="10" y="11"/>
                  </a:cubicBezTo>
                  <a:cubicBezTo>
                    <a:pt x="11" y="7"/>
                    <a:pt x="13" y="3"/>
                    <a:pt x="13" y="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6" name="Freeform 230"/>
            <p:cNvSpPr/>
            <p:nvPr/>
          </p:nvSpPr>
          <p:spPr bwMode="auto">
            <a:xfrm>
              <a:off x="4470400" y="2244725"/>
              <a:ext cx="44450" cy="55563"/>
            </a:xfrm>
            <a:custGeom>
              <a:avLst/>
              <a:gdLst>
                <a:gd name="T0" fmla="*/ 15 w 15"/>
                <a:gd name="T1" fmla="*/ 3 h 19"/>
                <a:gd name="T2" fmla="*/ 8 w 15"/>
                <a:gd name="T3" fmla="*/ 0 h 19"/>
                <a:gd name="T4" fmla="*/ 4 w 15"/>
                <a:gd name="T5" fmla="*/ 8 h 19"/>
                <a:gd name="T6" fmla="*/ 0 w 15"/>
                <a:gd name="T7" fmla="*/ 16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8" y="0"/>
                    <a:pt x="8" y="0"/>
                    <a:pt x="8" y="0"/>
                  </a:cubicBezTo>
                  <a:cubicBezTo>
                    <a:pt x="8" y="0"/>
                    <a:pt x="6" y="4"/>
                    <a:pt x="4" y="8"/>
                  </a:cubicBezTo>
                  <a:cubicBezTo>
                    <a:pt x="2" y="12"/>
                    <a:pt x="0" y="16"/>
                    <a:pt x="0" y="16"/>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7" name="Freeform 231"/>
            <p:cNvSpPr/>
            <p:nvPr/>
          </p:nvSpPr>
          <p:spPr bwMode="auto">
            <a:xfrm>
              <a:off x="4505325" y="2178050"/>
              <a:ext cx="44450" cy="55563"/>
            </a:xfrm>
            <a:custGeom>
              <a:avLst/>
              <a:gdLst>
                <a:gd name="T0" fmla="*/ 15 w 15"/>
                <a:gd name="T1" fmla="*/ 3 h 19"/>
                <a:gd name="T2" fmla="*/ 9 w 15"/>
                <a:gd name="T3" fmla="*/ 0 h 19"/>
                <a:gd name="T4" fmla="*/ 4 w 15"/>
                <a:gd name="T5" fmla="*/ 7 h 19"/>
                <a:gd name="T6" fmla="*/ 0 w 15"/>
                <a:gd name="T7" fmla="*/ 15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9" y="0"/>
                    <a:pt x="9" y="0"/>
                    <a:pt x="9" y="0"/>
                  </a:cubicBezTo>
                  <a:cubicBezTo>
                    <a:pt x="9" y="0"/>
                    <a:pt x="6" y="4"/>
                    <a:pt x="4" y="7"/>
                  </a:cubicBezTo>
                  <a:cubicBezTo>
                    <a:pt x="2" y="11"/>
                    <a:pt x="0" y="15"/>
                    <a:pt x="0" y="15"/>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8" name="Freeform 232"/>
            <p:cNvSpPr/>
            <p:nvPr/>
          </p:nvSpPr>
          <p:spPr bwMode="auto">
            <a:xfrm>
              <a:off x="4543425" y="2109788"/>
              <a:ext cx="44450" cy="55563"/>
            </a:xfrm>
            <a:custGeom>
              <a:avLst/>
              <a:gdLst>
                <a:gd name="T0" fmla="*/ 15 w 15"/>
                <a:gd name="T1" fmla="*/ 3 h 19"/>
                <a:gd name="T2" fmla="*/ 9 w 15"/>
                <a:gd name="T3" fmla="*/ 0 h 19"/>
                <a:gd name="T4" fmla="*/ 8 w 15"/>
                <a:gd name="T5" fmla="*/ 2 h 19"/>
                <a:gd name="T6" fmla="*/ 5 w 15"/>
                <a:gd name="T7" fmla="*/ 7 h 19"/>
                <a:gd name="T8" fmla="*/ 0 w 15"/>
                <a:gd name="T9" fmla="*/ 15 h 19"/>
                <a:gd name="T10" fmla="*/ 6 w 15"/>
                <a:gd name="T11" fmla="*/ 19 h 19"/>
                <a:gd name="T12" fmla="*/ 11 w 15"/>
                <a:gd name="T13" fmla="*/ 11 h 19"/>
                <a:gd name="T14" fmla="*/ 14 w 15"/>
                <a:gd name="T15" fmla="*/ 6 h 19"/>
                <a:gd name="T16" fmla="*/ 15 w 1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3"/>
                  </a:moveTo>
                  <a:cubicBezTo>
                    <a:pt x="9" y="0"/>
                    <a:pt x="9" y="0"/>
                    <a:pt x="9" y="0"/>
                  </a:cubicBezTo>
                  <a:cubicBezTo>
                    <a:pt x="9" y="0"/>
                    <a:pt x="9" y="1"/>
                    <a:pt x="8" y="2"/>
                  </a:cubicBezTo>
                  <a:cubicBezTo>
                    <a:pt x="7" y="3"/>
                    <a:pt x="6" y="5"/>
                    <a:pt x="5" y="7"/>
                  </a:cubicBezTo>
                  <a:cubicBezTo>
                    <a:pt x="2" y="11"/>
                    <a:pt x="0" y="15"/>
                    <a:pt x="0" y="15"/>
                  </a:cubicBezTo>
                  <a:cubicBezTo>
                    <a:pt x="6" y="19"/>
                    <a:pt x="6" y="19"/>
                    <a:pt x="6" y="19"/>
                  </a:cubicBezTo>
                  <a:cubicBezTo>
                    <a:pt x="6" y="19"/>
                    <a:pt x="8" y="15"/>
                    <a:pt x="11" y="11"/>
                  </a:cubicBezTo>
                  <a:cubicBezTo>
                    <a:pt x="12" y="9"/>
                    <a:pt x="13" y="7"/>
                    <a:pt x="14" y="6"/>
                  </a:cubicBezTo>
                  <a:cubicBezTo>
                    <a:pt x="15" y="4"/>
                    <a:pt x="15" y="3"/>
                    <a:pt x="15" y="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99" name="Freeform 233"/>
            <p:cNvSpPr/>
            <p:nvPr/>
          </p:nvSpPr>
          <p:spPr bwMode="auto">
            <a:xfrm>
              <a:off x="4584700" y="2043113"/>
              <a:ext cx="46038" cy="55563"/>
            </a:xfrm>
            <a:custGeom>
              <a:avLst/>
              <a:gdLst>
                <a:gd name="T0" fmla="*/ 16 w 16"/>
                <a:gd name="T1" fmla="*/ 4 h 19"/>
                <a:gd name="T2" fmla="*/ 10 w 16"/>
                <a:gd name="T3" fmla="*/ 0 h 19"/>
                <a:gd name="T4" fmla="*/ 5 w 16"/>
                <a:gd name="T5" fmla="*/ 8 h 19"/>
                <a:gd name="T6" fmla="*/ 0 w 16"/>
                <a:gd name="T7" fmla="*/ 15 h 19"/>
                <a:gd name="T8" fmla="*/ 6 w 16"/>
                <a:gd name="T9" fmla="*/ 19 h 19"/>
                <a:gd name="T10" fmla="*/ 11 w 16"/>
                <a:gd name="T11" fmla="*/ 12 h 19"/>
                <a:gd name="T12" fmla="*/ 16 w 16"/>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6" y="4"/>
                  </a:moveTo>
                  <a:cubicBezTo>
                    <a:pt x="10" y="0"/>
                    <a:pt x="10" y="0"/>
                    <a:pt x="10" y="0"/>
                  </a:cubicBezTo>
                  <a:cubicBezTo>
                    <a:pt x="10" y="0"/>
                    <a:pt x="7" y="4"/>
                    <a:pt x="5" y="8"/>
                  </a:cubicBezTo>
                  <a:cubicBezTo>
                    <a:pt x="2" y="12"/>
                    <a:pt x="0" y="15"/>
                    <a:pt x="0" y="15"/>
                  </a:cubicBezTo>
                  <a:cubicBezTo>
                    <a:pt x="6" y="19"/>
                    <a:pt x="6" y="19"/>
                    <a:pt x="6" y="19"/>
                  </a:cubicBezTo>
                  <a:cubicBezTo>
                    <a:pt x="6" y="19"/>
                    <a:pt x="8" y="15"/>
                    <a:pt x="11" y="12"/>
                  </a:cubicBezTo>
                  <a:cubicBezTo>
                    <a:pt x="13" y="8"/>
                    <a:pt x="16" y="4"/>
                    <a:pt x="16" y="4"/>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0" name="Freeform 234"/>
            <p:cNvSpPr/>
            <p:nvPr/>
          </p:nvSpPr>
          <p:spPr bwMode="auto">
            <a:xfrm>
              <a:off x="4629150" y="1981200"/>
              <a:ext cx="46038" cy="52388"/>
            </a:xfrm>
            <a:custGeom>
              <a:avLst/>
              <a:gdLst>
                <a:gd name="T0" fmla="*/ 16 w 16"/>
                <a:gd name="T1" fmla="*/ 4 h 18"/>
                <a:gd name="T2" fmla="*/ 10 w 16"/>
                <a:gd name="T3" fmla="*/ 0 h 18"/>
                <a:gd name="T4" fmla="*/ 9 w 16"/>
                <a:gd name="T5" fmla="*/ 2 h 18"/>
                <a:gd name="T6" fmla="*/ 5 w 16"/>
                <a:gd name="T7" fmla="*/ 7 h 18"/>
                <a:gd name="T8" fmla="*/ 0 w 16"/>
                <a:gd name="T9" fmla="*/ 14 h 18"/>
                <a:gd name="T10" fmla="*/ 6 w 16"/>
                <a:gd name="T11" fmla="*/ 18 h 18"/>
                <a:gd name="T12" fmla="*/ 11 w 16"/>
                <a:gd name="T13" fmla="*/ 11 h 18"/>
                <a:gd name="T14" fmla="*/ 14 w 16"/>
                <a:gd name="T15" fmla="*/ 6 h 18"/>
                <a:gd name="T16" fmla="*/ 16 w 16"/>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6" y="4"/>
                  </a:moveTo>
                  <a:cubicBezTo>
                    <a:pt x="10" y="0"/>
                    <a:pt x="10" y="0"/>
                    <a:pt x="10" y="0"/>
                  </a:cubicBezTo>
                  <a:cubicBezTo>
                    <a:pt x="10" y="0"/>
                    <a:pt x="10" y="1"/>
                    <a:pt x="9" y="2"/>
                  </a:cubicBezTo>
                  <a:cubicBezTo>
                    <a:pt x="8" y="3"/>
                    <a:pt x="6" y="5"/>
                    <a:pt x="5" y="7"/>
                  </a:cubicBezTo>
                  <a:cubicBezTo>
                    <a:pt x="2" y="11"/>
                    <a:pt x="0" y="14"/>
                    <a:pt x="0" y="14"/>
                  </a:cubicBezTo>
                  <a:cubicBezTo>
                    <a:pt x="6" y="18"/>
                    <a:pt x="6" y="18"/>
                    <a:pt x="6" y="18"/>
                  </a:cubicBezTo>
                  <a:cubicBezTo>
                    <a:pt x="6" y="18"/>
                    <a:pt x="8" y="15"/>
                    <a:pt x="11" y="11"/>
                  </a:cubicBezTo>
                  <a:cubicBezTo>
                    <a:pt x="12" y="9"/>
                    <a:pt x="13" y="8"/>
                    <a:pt x="14" y="6"/>
                  </a:cubicBezTo>
                  <a:cubicBezTo>
                    <a:pt x="15" y="5"/>
                    <a:pt x="16" y="4"/>
                    <a:pt x="16" y="4"/>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1" name="Freeform 235"/>
            <p:cNvSpPr/>
            <p:nvPr/>
          </p:nvSpPr>
          <p:spPr bwMode="auto">
            <a:xfrm>
              <a:off x="4675188" y="1919288"/>
              <a:ext cx="47625" cy="52388"/>
            </a:xfrm>
            <a:custGeom>
              <a:avLst/>
              <a:gdLst>
                <a:gd name="T0" fmla="*/ 30 w 30"/>
                <a:gd name="T1" fmla="*/ 7 h 33"/>
                <a:gd name="T2" fmla="*/ 20 w 30"/>
                <a:gd name="T3" fmla="*/ 0 h 33"/>
                <a:gd name="T4" fmla="*/ 0 w 30"/>
                <a:gd name="T5" fmla="*/ 26 h 33"/>
                <a:gd name="T6" fmla="*/ 9 w 30"/>
                <a:gd name="T7" fmla="*/ 33 h 33"/>
                <a:gd name="T8" fmla="*/ 30 w 30"/>
                <a:gd name="T9" fmla="*/ 7 h 33"/>
              </a:gdLst>
              <a:ahLst/>
              <a:cxnLst>
                <a:cxn ang="0">
                  <a:pos x="T0" y="T1"/>
                </a:cxn>
                <a:cxn ang="0">
                  <a:pos x="T2" y="T3"/>
                </a:cxn>
                <a:cxn ang="0">
                  <a:pos x="T4" y="T5"/>
                </a:cxn>
                <a:cxn ang="0">
                  <a:pos x="T6" y="T7"/>
                </a:cxn>
                <a:cxn ang="0">
                  <a:pos x="T8" y="T9"/>
                </a:cxn>
              </a:cxnLst>
              <a:rect l="0" t="0" r="r" b="b"/>
              <a:pathLst>
                <a:path w="30" h="33">
                  <a:moveTo>
                    <a:pt x="30" y="7"/>
                  </a:moveTo>
                  <a:lnTo>
                    <a:pt x="20" y="0"/>
                  </a:lnTo>
                  <a:lnTo>
                    <a:pt x="0" y="26"/>
                  </a:lnTo>
                  <a:lnTo>
                    <a:pt x="9" y="33"/>
                  </a:lnTo>
                  <a:lnTo>
                    <a:pt x="30" y="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2" name="Freeform 236"/>
            <p:cNvSpPr/>
            <p:nvPr/>
          </p:nvSpPr>
          <p:spPr bwMode="auto">
            <a:xfrm>
              <a:off x="4725988" y="1860550"/>
              <a:ext cx="49213" cy="52388"/>
            </a:xfrm>
            <a:custGeom>
              <a:avLst/>
              <a:gdLst>
                <a:gd name="T0" fmla="*/ 31 w 31"/>
                <a:gd name="T1" fmla="*/ 7 h 33"/>
                <a:gd name="T2" fmla="*/ 20 w 31"/>
                <a:gd name="T3" fmla="*/ 0 h 33"/>
                <a:gd name="T4" fmla="*/ 0 w 31"/>
                <a:gd name="T5" fmla="*/ 24 h 33"/>
                <a:gd name="T6" fmla="*/ 9 w 31"/>
                <a:gd name="T7" fmla="*/ 33 h 33"/>
                <a:gd name="T8" fmla="*/ 31 w 31"/>
                <a:gd name="T9" fmla="*/ 7 h 33"/>
              </a:gdLst>
              <a:ahLst/>
              <a:cxnLst>
                <a:cxn ang="0">
                  <a:pos x="T0" y="T1"/>
                </a:cxn>
                <a:cxn ang="0">
                  <a:pos x="T2" y="T3"/>
                </a:cxn>
                <a:cxn ang="0">
                  <a:pos x="T4" y="T5"/>
                </a:cxn>
                <a:cxn ang="0">
                  <a:pos x="T6" y="T7"/>
                </a:cxn>
                <a:cxn ang="0">
                  <a:pos x="T8" y="T9"/>
                </a:cxn>
              </a:cxnLst>
              <a:rect l="0" t="0" r="r" b="b"/>
              <a:pathLst>
                <a:path w="31" h="33">
                  <a:moveTo>
                    <a:pt x="31" y="7"/>
                  </a:moveTo>
                  <a:lnTo>
                    <a:pt x="20" y="0"/>
                  </a:lnTo>
                  <a:lnTo>
                    <a:pt x="0" y="24"/>
                  </a:lnTo>
                  <a:lnTo>
                    <a:pt x="9" y="33"/>
                  </a:lnTo>
                  <a:lnTo>
                    <a:pt x="31" y="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3" name="Freeform 237"/>
            <p:cNvSpPr/>
            <p:nvPr/>
          </p:nvSpPr>
          <p:spPr bwMode="auto">
            <a:xfrm>
              <a:off x="4775200" y="1801813"/>
              <a:ext cx="52388" cy="52388"/>
            </a:xfrm>
            <a:custGeom>
              <a:avLst/>
              <a:gdLst>
                <a:gd name="T0" fmla="*/ 33 w 33"/>
                <a:gd name="T1" fmla="*/ 9 h 33"/>
                <a:gd name="T2" fmla="*/ 24 w 33"/>
                <a:gd name="T3" fmla="*/ 0 h 33"/>
                <a:gd name="T4" fmla="*/ 0 w 33"/>
                <a:gd name="T5" fmla="*/ 24 h 33"/>
                <a:gd name="T6" fmla="*/ 9 w 33"/>
                <a:gd name="T7" fmla="*/ 33 h 33"/>
                <a:gd name="T8" fmla="*/ 33 w 33"/>
                <a:gd name="T9" fmla="*/ 9 h 33"/>
              </a:gdLst>
              <a:ahLst/>
              <a:cxnLst>
                <a:cxn ang="0">
                  <a:pos x="T0" y="T1"/>
                </a:cxn>
                <a:cxn ang="0">
                  <a:pos x="T2" y="T3"/>
                </a:cxn>
                <a:cxn ang="0">
                  <a:pos x="T4" y="T5"/>
                </a:cxn>
                <a:cxn ang="0">
                  <a:pos x="T6" y="T7"/>
                </a:cxn>
                <a:cxn ang="0">
                  <a:pos x="T8" y="T9"/>
                </a:cxn>
              </a:cxnLst>
              <a:rect l="0" t="0" r="r" b="b"/>
              <a:pathLst>
                <a:path w="33" h="33">
                  <a:moveTo>
                    <a:pt x="33" y="9"/>
                  </a:moveTo>
                  <a:lnTo>
                    <a:pt x="24" y="0"/>
                  </a:lnTo>
                  <a:lnTo>
                    <a:pt x="0" y="24"/>
                  </a:lnTo>
                  <a:lnTo>
                    <a:pt x="9" y="33"/>
                  </a:lnTo>
                  <a:lnTo>
                    <a:pt x="33" y="9"/>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04" name="Group 103"/>
          <p:cNvGrpSpPr/>
          <p:nvPr/>
        </p:nvGrpSpPr>
        <p:grpSpPr>
          <a:xfrm>
            <a:off x="1920455" y="2311423"/>
            <a:ext cx="1118240" cy="490147"/>
            <a:chOff x="4830763" y="1285875"/>
            <a:chExt cx="1169988" cy="512763"/>
          </a:xfrm>
          <a:solidFill>
            <a:schemeClr val="bg1">
              <a:lumMod val="65000"/>
            </a:schemeClr>
          </a:solidFill>
        </p:grpSpPr>
        <p:sp>
          <p:nvSpPr>
            <p:cNvPr id="105" name="Freeform 238"/>
            <p:cNvSpPr/>
            <p:nvPr/>
          </p:nvSpPr>
          <p:spPr bwMode="auto">
            <a:xfrm>
              <a:off x="4830763" y="1749425"/>
              <a:ext cx="52388" cy="49213"/>
            </a:xfrm>
            <a:custGeom>
              <a:avLst/>
              <a:gdLst>
                <a:gd name="T0" fmla="*/ 33 w 33"/>
                <a:gd name="T1" fmla="*/ 9 h 31"/>
                <a:gd name="T2" fmla="*/ 24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4" y="0"/>
                  </a:lnTo>
                  <a:lnTo>
                    <a:pt x="0" y="22"/>
                  </a:lnTo>
                  <a:lnTo>
                    <a:pt x="9" y="31"/>
                  </a:lnTo>
                  <a:lnTo>
                    <a:pt x="33" y="9"/>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6" name="Freeform 239"/>
            <p:cNvSpPr/>
            <p:nvPr/>
          </p:nvSpPr>
          <p:spPr bwMode="auto">
            <a:xfrm>
              <a:off x="4886325" y="1697038"/>
              <a:ext cx="52388" cy="49213"/>
            </a:xfrm>
            <a:custGeom>
              <a:avLst/>
              <a:gdLst>
                <a:gd name="T0" fmla="*/ 33 w 33"/>
                <a:gd name="T1" fmla="*/ 9 h 31"/>
                <a:gd name="T2" fmla="*/ 26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6" y="0"/>
                  </a:lnTo>
                  <a:lnTo>
                    <a:pt x="0" y="22"/>
                  </a:lnTo>
                  <a:lnTo>
                    <a:pt x="9" y="31"/>
                  </a:lnTo>
                  <a:lnTo>
                    <a:pt x="33" y="9"/>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7" name="Freeform 240"/>
            <p:cNvSpPr/>
            <p:nvPr/>
          </p:nvSpPr>
          <p:spPr bwMode="auto">
            <a:xfrm>
              <a:off x="4945063" y="1646238"/>
              <a:ext cx="55563" cy="50800"/>
            </a:xfrm>
            <a:custGeom>
              <a:avLst/>
              <a:gdLst>
                <a:gd name="T0" fmla="*/ 35 w 35"/>
                <a:gd name="T1" fmla="*/ 11 h 32"/>
                <a:gd name="T2" fmla="*/ 26 w 35"/>
                <a:gd name="T3" fmla="*/ 0 h 32"/>
                <a:gd name="T4" fmla="*/ 0 w 35"/>
                <a:gd name="T5" fmla="*/ 20 h 32"/>
                <a:gd name="T6" fmla="*/ 9 w 35"/>
                <a:gd name="T7" fmla="*/ 32 h 32"/>
                <a:gd name="T8" fmla="*/ 35 w 35"/>
                <a:gd name="T9" fmla="*/ 11 h 32"/>
              </a:gdLst>
              <a:ahLst/>
              <a:cxnLst>
                <a:cxn ang="0">
                  <a:pos x="T0" y="T1"/>
                </a:cxn>
                <a:cxn ang="0">
                  <a:pos x="T2" y="T3"/>
                </a:cxn>
                <a:cxn ang="0">
                  <a:pos x="T4" y="T5"/>
                </a:cxn>
                <a:cxn ang="0">
                  <a:pos x="T6" y="T7"/>
                </a:cxn>
                <a:cxn ang="0">
                  <a:pos x="T8" y="T9"/>
                </a:cxn>
              </a:cxnLst>
              <a:rect l="0" t="0" r="r" b="b"/>
              <a:pathLst>
                <a:path w="35" h="32">
                  <a:moveTo>
                    <a:pt x="35" y="11"/>
                  </a:moveTo>
                  <a:lnTo>
                    <a:pt x="26" y="0"/>
                  </a:lnTo>
                  <a:lnTo>
                    <a:pt x="0" y="20"/>
                  </a:lnTo>
                  <a:lnTo>
                    <a:pt x="9" y="32"/>
                  </a:lnTo>
                  <a:lnTo>
                    <a:pt x="35" y="1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8" name="Freeform 241"/>
            <p:cNvSpPr/>
            <p:nvPr/>
          </p:nvSpPr>
          <p:spPr bwMode="auto">
            <a:xfrm>
              <a:off x="5006975" y="1600200"/>
              <a:ext cx="55563" cy="49213"/>
            </a:xfrm>
            <a:custGeom>
              <a:avLst/>
              <a:gdLst>
                <a:gd name="T0" fmla="*/ 35 w 35"/>
                <a:gd name="T1" fmla="*/ 11 h 31"/>
                <a:gd name="T2" fmla="*/ 28 w 35"/>
                <a:gd name="T3" fmla="*/ 0 h 31"/>
                <a:gd name="T4" fmla="*/ 0 w 35"/>
                <a:gd name="T5" fmla="*/ 20 h 31"/>
                <a:gd name="T6" fmla="*/ 9 w 35"/>
                <a:gd name="T7" fmla="*/ 31 h 31"/>
                <a:gd name="T8" fmla="*/ 35 w 35"/>
                <a:gd name="T9" fmla="*/ 11 h 31"/>
              </a:gdLst>
              <a:ahLst/>
              <a:cxnLst>
                <a:cxn ang="0">
                  <a:pos x="T0" y="T1"/>
                </a:cxn>
                <a:cxn ang="0">
                  <a:pos x="T2" y="T3"/>
                </a:cxn>
                <a:cxn ang="0">
                  <a:pos x="T4" y="T5"/>
                </a:cxn>
                <a:cxn ang="0">
                  <a:pos x="T6" y="T7"/>
                </a:cxn>
                <a:cxn ang="0">
                  <a:pos x="T8" y="T9"/>
                </a:cxn>
              </a:cxnLst>
              <a:rect l="0" t="0" r="r" b="b"/>
              <a:pathLst>
                <a:path w="35" h="31">
                  <a:moveTo>
                    <a:pt x="35" y="11"/>
                  </a:moveTo>
                  <a:lnTo>
                    <a:pt x="28" y="0"/>
                  </a:lnTo>
                  <a:lnTo>
                    <a:pt x="0" y="20"/>
                  </a:lnTo>
                  <a:lnTo>
                    <a:pt x="9" y="31"/>
                  </a:lnTo>
                  <a:lnTo>
                    <a:pt x="35" y="1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09" name="Freeform 242"/>
            <p:cNvSpPr/>
            <p:nvPr/>
          </p:nvSpPr>
          <p:spPr bwMode="auto">
            <a:xfrm>
              <a:off x="5070475" y="1558925"/>
              <a:ext cx="57150" cy="42863"/>
            </a:xfrm>
            <a:custGeom>
              <a:avLst/>
              <a:gdLst>
                <a:gd name="T0" fmla="*/ 19 w 19"/>
                <a:gd name="T1" fmla="*/ 6 h 15"/>
                <a:gd name="T2" fmla="*/ 15 w 19"/>
                <a:gd name="T3" fmla="*/ 0 h 15"/>
                <a:gd name="T4" fmla="*/ 8 w 19"/>
                <a:gd name="T5" fmla="*/ 4 h 15"/>
                <a:gd name="T6" fmla="*/ 2 w 19"/>
                <a:gd name="T7" fmla="*/ 8 h 15"/>
                <a:gd name="T8" fmla="*/ 0 w 19"/>
                <a:gd name="T9" fmla="*/ 9 h 15"/>
                <a:gd name="T10" fmla="*/ 4 w 19"/>
                <a:gd name="T11" fmla="*/ 15 h 15"/>
                <a:gd name="T12" fmla="*/ 6 w 19"/>
                <a:gd name="T13" fmla="*/ 14 h 15"/>
                <a:gd name="T14" fmla="*/ 11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5" y="0"/>
                    <a:pt x="15" y="0"/>
                    <a:pt x="15" y="0"/>
                  </a:cubicBezTo>
                  <a:cubicBezTo>
                    <a:pt x="15" y="0"/>
                    <a:pt x="11" y="2"/>
                    <a:pt x="8" y="4"/>
                  </a:cubicBezTo>
                  <a:cubicBezTo>
                    <a:pt x="6" y="6"/>
                    <a:pt x="4" y="7"/>
                    <a:pt x="2" y="8"/>
                  </a:cubicBezTo>
                  <a:cubicBezTo>
                    <a:pt x="1" y="9"/>
                    <a:pt x="0" y="9"/>
                    <a:pt x="0" y="9"/>
                  </a:cubicBezTo>
                  <a:cubicBezTo>
                    <a:pt x="4" y="15"/>
                    <a:pt x="4" y="15"/>
                    <a:pt x="4" y="15"/>
                  </a:cubicBezTo>
                  <a:cubicBezTo>
                    <a:pt x="4" y="15"/>
                    <a:pt x="5" y="15"/>
                    <a:pt x="6" y="14"/>
                  </a:cubicBezTo>
                  <a:cubicBezTo>
                    <a:pt x="8" y="13"/>
                    <a:pt x="10" y="12"/>
                    <a:pt x="11" y="10"/>
                  </a:cubicBezTo>
                  <a:cubicBezTo>
                    <a:pt x="15" y="8"/>
                    <a:pt x="19" y="6"/>
                    <a:pt x="19" y="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0" name="Freeform 243"/>
            <p:cNvSpPr/>
            <p:nvPr/>
          </p:nvSpPr>
          <p:spPr bwMode="auto">
            <a:xfrm>
              <a:off x="5135563" y="1517650"/>
              <a:ext cx="55563" cy="44450"/>
            </a:xfrm>
            <a:custGeom>
              <a:avLst/>
              <a:gdLst>
                <a:gd name="T0" fmla="*/ 19 w 19"/>
                <a:gd name="T1" fmla="*/ 6 h 15"/>
                <a:gd name="T2" fmla="*/ 16 w 19"/>
                <a:gd name="T3" fmla="*/ 0 h 15"/>
                <a:gd name="T4" fmla="*/ 8 w 19"/>
                <a:gd name="T5" fmla="*/ 4 h 15"/>
                <a:gd name="T6" fmla="*/ 0 w 19"/>
                <a:gd name="T7" fmla="*/ 9 h 15"/>
                <a:gd name="T8" fmla="*/ 4 w 19"/>
                <a:gd name="T9" fmla="*/ 15 h 15"/>
                <a:gd name="T10" fmla="*/ 12 w 19"/>
                <a:gd name="T11" fmla="*/ 10 h 15"/>
                <a:gd name="T12" fmla="*/ 19 w 19"/>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9" y="6"/>
                  </a:moveTo>
                  <a:cubicBezTo>
                    <a:pt x="16" y="0"/>
                    <a:pt x="16" y="0"/>
                    <a:pt x="16" y="0"/>
                  </a:cubicBezTo>
                  <a:cubicBezTo>
                    <a:pt x="16" y="0"/>
                    <a:pt x="12" y="2"/>
                    <a:pt x="8" y="4"/>
                  </a:cubicBezTo>
                  <a:cubicBezTo>
                    <a:pt x="4" y="6"/>
                    <a:pt x="0" y="9"/>
                    <a:pt x="0" y="9"/>
                  </a:cubicBezTo>
                  <a:cubicBezTo>
                    <a:pt x="4" y="15"/>
                    <a:pt x="4" y="15"/>
                    <a:pt x="4" y="15"/>
                  </a:cubicBezTo>
                  <a:cubicBezTo>
                    <a:pt x="4" y="15"/>
                    <a:pt x="8" y="12"/>
                    <a:pt x="12" y="10"/>
                  </a:cubicBezTo>
                  <a:cubicBezTo>
                    <a:pt x="16" y="8"/>
                    <a:pt x="19" y="6"/>
                    <a:pt x="19" y="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1" name="Freeform 244"/>
            <p:cNvSpPr/>
            <p:nvPr/>
          </p:nvSpPr>
          <p:spPr bwMode="auto">
            <a:xfrm>
              <a:off x="5203825" y="1479550"/>
              <a:ext cx="55563" cy="44450"/>
            </a:xfrm>
            <a:custGeom>
              <a:avLst/>
              <a:gdLst>
                <a:gd name="T0" fmla="*/ 19 w 19"/>
                <a:gd name="T1" fmla="*/ 6 h 15"/>
                <a:gd name="T2" fmla="*/ 16 w 19"/>
                <a:gd name="T3" fmla="*/ 0 h 15"/>
                <a:gd name="T4" fmla="*/ 8 w 19"/>
                <a:gd name="T5" fmla="*/ 4 h 15"/>
                <a:gd name="T6" fmla="*/ 3 w 19"/>
                <a:gd name="T7" fmla="*/ 7 h 15"/>
                <a:gd name="T8" fmla="*/ 0 w 19"/>
                <a:gd name="T9" fmla="*/ 8 h 15"/>
                <a:gd name="T10" fmla="*/ 4 w 19"/>
                <a:gd name="T11" fmla="*/ 15 h 15"/>
                <a:gd name="T12" fmla="*/ 6 w 19"/>
                <a:gd name="T13" fmla="*/ 13 h 15"/>
                <a:gd name="T14" fmla="*/ 12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6" y="0"/>
                    <a:pt x="16" y="0"/>
                    <a:pt x="16" y="0"/>
                  </a:cubicBezTo>
                  <a:cubicBezTo>
                    <a:pt x="16" y="0"/>
                    <a:pt x="12" y="2"/>
                    <a:pt x="8" y="4"/>
                  </a:cubicBezTo>
                  <a:cubicBezTo>
                    <a:pt x="6" y="5"/>
                    <a:pt x="4" y="6"/>
                    <a:pt x="3" y="7"/>
                  </a:cubicBezTo>
                  <a:cubicBezTo>
                    <a:pt x="1" y="8"/>
                    <a:pt x="0" y="8"/>
                    <a:pt x="0" y="8"/>
                  </a:cubicBezTo>
                  <a:cubicBezTo>
                    <a:pt x="4" y="15"/>
                    <a:pt x="4" y="15"/>
                    <a:pt x="4" y="15"/>
                  </a:cubicBezTo>
                  <a:cubicBezTo>
                    <a:pt x="4" y="15"/>
                    <a:pt x="5" y="14"/>
                    <a:pt x="6" y="13"/>
                  </a:cubicBezTo>
                  <a:cubicBezTo>
                    <a:pt x="8" y="12"/>
                    <a:pt x="10" y="11"/>
                    <a:pt x="12" y="10"/>
                  </a:cubicBezTo>
                  <a:cubicBezTo>
                    <a:pt x="16" y="8"/>
                    <a:pt x="19" y="6"/>
                    <a:pt x="19" y="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2" name="Freeform 245"/>
            <p:cNvSpPr/>
            <p:nvPr/>
          </p:nvSpPr>
          <p:spPr bwMode="auto">
            <a:xfrm>
              <a:off x="5273675" y="1444625"/>
              <a:ext cx="55563" cy="41275"/>
            </a:xfrm>
            <a:custGeom>
              <a:avLst/>
              <a:gdLst>
                <a:gd name="T0" fmla="*/ 19 w 19"/>
                <a:gd name="T1" fmla="*/ 7 h 14"/>
                <a:gd name="T2" fmla="*/ 16 w 19"/>
                <a:gd name="T3" fmla="*/ 0 h 14"/>
                <a:gd name="T4" fmla="*/ 8 w 19"/>
                <a:gd name="T5" fmla="*/ 4 h 14"/>
                <a:gd name="T6" fmla="*/ 0 w 19"/>
                <a:gd name="T7" fmla="*/ 8 h 14"/>
                <a:gd name="T8" fmla="*/ 3 w 19"/>
                <a:gd name="T9" fmla="*/ 14 h 14"/>
                <a:gd name="T10" fmla="*/ 11 w 19"/>
                <a:gd name="T11" fmla="*/ 10 h 14"/>
                <a:gd name="T12" fmla="*/ 19 w 1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7"/>
                  </a:moveTo>
                  <a:cubicBezTo>
                    <a:pt x="16" y="0"/>
                    <a:pt x="16" y="0"/>
                    <a:pt x="16" y="0"/>
                  </a:cubicBezTo>
                  <a:cubicBezTo>
                    <a:pt x="16" y="0"/>
                    <a:pt x="12" y="2"/>
                    <a:pt x="8" y="4"/>
                  </a:cubicBezTo>
                  <a:cubicBezTo>
                    <a:pt x="4" y="6"/>
                    <a:pt x="0" y="8"/>
                    <a:pt x="0" y="8"/>
                  </a:cubicBezTo>
                  <a:cubicBezTo>
                    <a:pt x="3" y="14"/>
                    <a:pt x="3" y="14"/>
                    <a:pt x="3" y="14"/>
                  </a:cubicBezTo>
                  <a:cubicBezTo>
                    <a:pt x="3" y="14"/>
                    <a:pt x="7" y="12"/>
                    <a:pt x="11" y="10"/>
                  </a:cubicBezTo>
                  <a:cubicBezTo>
                    <a:pt x="15" y="8"/>
                    <a:pt x="19" y="7"/>
                    <a:pt x="19"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3" name="Freeform 246"/>
            <p:cNvSpPr/>
            <p:nvPr/>
          </p:nvSpPr>
          <p:spPr bwMode="auto">
            <a:xfrm>
              <a:off x="5343525" y="1414463"/>
              <a:ext cx="55563" cy="38100"/>
            </a:xfrm>
            <a:custGeom>
              <a:avLst/>
              <a:gdLst>
                <a:gd name="T0" fmla="*/ 19 w 19"/>
                <a:gd name="T1" fmla="*/ 6 h 13"/>
                <a:gd name="T2" fmla="*/ 17 w 19"/>
                <a:gd name="T3" fmla="*/ 0 h 13"/>
                <a:gd name="T4" fmla="*/ 14 w 19"/>
                <a:gd name="T5" fmla="*/ 1 h 13"/>
                <a:gd name="T6" fmla="*/ 8 w 19"/>
                <a:gd name="T7" fmla="*/ 3 h 13"/>
                <a:gd name="T8" fmla="*/ 0 w 19"/>
                <a:gd name="T9" fmla="*/ 7 h 13"/>
                <a:gd name="T10" fmla="*/ 3 w 19"/>
                <a:gd name="T11" fmla="*/ 13 h 13"/>
                <a:gd name="T12" fmla="*/ 11 w 19"/>
                <a:gd name="T13" fmla="*/ 9 h 13"/>
                <a:gd name="T14" fmla="*/ 17 w 19"/>
                <a:gd name="T15" fmla="*/ 7 h 13"/>
                <a:gd name="T16" fmla="*/ 19 w 19"/>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9" y="6"/>
                  </a:moveTo>
                  <a:cubicBezTo>
                    <a:pt x="17" y="0"/>
                    <a:pt x="17" y="0"/>
                    <a:pt x="17" y="0"/>
                  </a:cubicBezTo>
                  <a:cubicBezTo>
                    <a:pt x="17" y="0"/>
                    <a:pt x="16" y="0"/>
                    <a:pt x="14" y="1"/>
                  </a:cubicBezTo>
                  <a:cubicBezTo>
                    <a:pt x="12" y="1"/>
                    <a:pt x="10" y="2"/>
                    <a:pt x="8" y="3"/>
                  </a:cubicBezTo>
                  <a:cubicBezTo>
                    <a:pt x="4" y="5"/>
                    <a:pt x="0" y="7"/>
                    <a:pt x="0" y="7"/>
                  </a:cubicBezTo>
                  <a:cubicBezTo>
                    <a:pt x="3" y="13"/>
                    <a:pt x="3" y="13"/>
                    <a:pt x="3" y="13"/>
                  </a:cubicBezTo>
                  <a:cubicBezTo>
                    <a:pt x="3" y="13"/>
                    <a:pt x="7" y="11"/>
                    <a:pt x="11" y="9"/>
                  </a:cubicBezTo>
                  <a:cubicBezTo>
                    <a:pt x="13" y="9"/>
                    <a:pt x="15" y="8"/>
                    <a:pt x="17" y="7"/>
                  </a:cubicBezTo>
                  <a:cubicBezTo>
                    <a:pt x="18" y="7"/>
                    <a:pt x="19" y="6"/>
                    <a:pt x="19" y="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4" name="Freeform 247"/>
            <p:cNvSpPr/>
            <p:nvPr/>
          </p:nvSpPr>
          <p:spPr bwMode="auto">
            <a:xfrm>
              <a:off x="5416550" y="1385888"/>
              <a:ext cx="57150" cy="38100"/>
            </a:xfrm>
            <a:custGeom>
              <a:avLst/>
              <a:gdLst>
                <a:gd name="T0" fmla="*/ 19 w 19"/>
                <a:gd name="T1" fmla="*/ 7 h 13"/>
                <a:gd name="T2" fmla="*/ 16 w 19"/>
                <a:gd name="T3" fmla="*/ 0 h 13"/>
                <a:gd name="T4" fmla="*/ 8 w 19"/>
                <a:gd name="T5" fmla="*/ 3 h 13"/>
                <a:gd name="T6" fmla="*/ 0 w 19"/>
                <a:gd name="T7" fmla="*/ 6 h 13"/>
                <a:gd name="T8" fmla="*/ 2 w 19"/>
                <a:gd name="T9" fmla="*/ 13 h 13"/>
                <a:gd name="T10" fmla="*/ 11 w 19"/>
                <a:gd name="T11" fmla="*/ 10 h 13"/>
                <a:gd name="T12" fmla="*/ 19 w 19"/>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7"/>
                  </a:moveTo>
                  <a:cubicBezTo>
                    <a:pt x="16" y="0"/>
                    <a:pt x="16" y="0"/>
                    <a:pt x="16" y="0"/>
                  </a:cubicBezTo>
                  <a:cubicBezTo>
                    <a:pt x="16" y="0"/>
                    <a:pt x="12" y="1"/>
                    <a:pt x="8" y="3"/>
                  </a:cubicBezTo>
                  <a:cubicBezTo>
                    <a:pt x="4" y="5"/>
                    <a:pt x="0" y="6"/>
                    <a:pt x="0" y="6"/>
                  </a:cubicBezTo>
                  <a:cubicBezTo>
                    <a:pt x="2" y="13"/>
                    <a:pt x="2" y="13"/>
                    <a:pt x="2" y="13"/>
                  </a:cubicBezTo>
                  <a:cubicBezTo>
                    <a:pt x="2" y="13"/>
                    <a:pt x="6" y="11"/>
                    <a:pt x="11" y="10"/>
                  </a:cubicBezTo>
                  <a:cubicBezTo>
                    <a:pt x="15" y="8"/>
                    <a:pt x="19" y="7"/>
                    <a:pt x="19"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5" name="Freeform 248"/>
            <p:cNvSpPr/>
            <p:nvPr/>
          </p:nvSpPr>
          <p:spPr bwMode="auto">
            <a:xfrm>
              <a:off x="5491163" y="1362075"/>
              <a:ext cx="55563" cy="34925"/>
            </a:xfrm>
            <a:custGeom>
              <a:avLst/>
              <a:gdLst>
                <a:gd name="T0" fmla="*/ 19 w 19"/>
                <a:gd name="T1" fmla="*/ 6 h 12"/>
                <a:gd name="T2" fmla="*/ 17 w 19"/>
                <a:gd name="T3" fmla="*/ 0 h 12"/>
                <a:gd name="T4" fmla="*/ 14 w 19"/>
                <a:gd name="T5" fmla="*/ 0 h 12"/>
                <a:gd name="T6" fmla="*/ 8 w 19"/>
                <a:gd name="T7" fmla="*/ 2 h 12"/>
                <a:gd name="T8" fmla="*/ 0 w 19"/>
                <a:gd name="T9" fmla="*/ 5 h 12"/>
                <a:gd name="T10" fmla="*/ 2 w 19"/>
                <a:gd name="T11" fmla="*/ 12 h 12"/>
                <a:gd name="T12" fmla="*/ 10 w 19"/>
                <a:gd name="T13" fmla="*/ 9 h 12"/>
                <a:gd name="T14" fmla="*/ 16 w 19"/>
                <a:gd name="T15" fmla="*/ 7 h 12"/>
                <a:gd name="T16" fmla="*/ 19 w 19"/>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9" y="6"/>
                  </a:moveTo>
                  <a:cubicBezTo>
                    <a:pt x="17" y="0"/>
                    <a:pt x="17" y="0"/>
                    <a:pt x="17" y="0"/>
                  </a:cubicBezTo>
                  <a:cubicBezTo>
                    <a:pt x="17" y="0"/>
                    <a:pt x="16" y="0"/>
                    <a:pt x="14" y="0"/>
                  </a:cubicBezTo>
                  <a:cubicBezTo>
                    <a:pt x="12" y="1"/>
                    <a:pt x="10" y="2"/>
                    <a:pt x="8" y="2"/>
                  </a:cubicBezTo>
                  <a:cubicBezTo>
                    <a:pt x="4" y="4"/>
                    <a:pt x="0" y="5"/>
                    <a:pt x="0" y="5"/>
                  </a:cubicBezTo>
                  <a:cubicBezTo>
                    <a:pt x="2" y="12"/>
                    <a:pt x="2" y="12"/>
                    <a:pt x="2" y="12"/>
                  </a:cubicBezTo>
                  <a:cubicBezTo>
                    <a:pt x="2" y="12"/>
                    <a:pt x="6" y="10"/>
                    <a:pt x="10" y="9"/>
                  </a:cubicBezTo>
                  <a:cubicBezTo>
                    <a:pt x="12" y="8"/>
                    <a:pt x="15" y="8"/>
                    <a:pt x="16" y="7"/>
                  </a:cubicBezTo>
                  <a:cubicBezTo>
                    <a:pt x="18" y="7"/>
                    <a:pt x="19" y="6"/>
                    <a:pt x="19" y="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6" name="Freeform 249"/>
            <p:cNvSpPr/>
            <p:nvPr/>
          </p:nvSpPr>
          <p:spPr bwMode="auto">
            <a:xfrm>
              <a:off x="5564188" y="1338263"/>
              <a:ext cx="55563" cy="34925"/>
            </a:xfrm>
            <a:custGeom>
              <a:avLst/>
              <a:gdLst>
                <a:gd name="T0" fmla="*/ 35 w 35"/>
                <a:gd name="T1" fmla="*/ 13 h 22"/>
                <a:gd name="T2" fmla="*/ 31 w 35"/>
                <a:gd name="T3" fmla="*/ 0 h 22"/>
                <a:gd name="T4" fmla="*/ 0 w 35"/>
                <a:gd name="T5" fmla="*/ 9 h 22"/>
                <a:gd name="T6" fmla="*/ 3 w 35"/>
                <a:gd name="T7" fmla="*/ 22 h 22"/>
                <a:gd name="T8" fmla="*/ 35 w 35"/>
                <a:gd name="T9" fmla="*/ 13 h 22"/>
              </a:gdLst>
              <a:ahLst/>
              <a:cxnLst>
                <a:cxn ang="0">
                  <a:pos x="T0" y="T1"/>
                </a:cxn>
                <a:cxn ang="0">
                  <a:pos x="T2" y="T3"/>
                </a:cxn>
                <a:cxn ang="0">
                  <a:pos x="T4" y="T5"/>
                </a:cxn>
                <a:cxn ang="0">
                  <a:pos x="T6" y="T7"/>
                </a:cxn>
                <a:cxn ang="0">
                  <a:pos x="T8" y="T9"/>
                </a:cxn>
              </a:cxnLst>
              <a:rect l="0" t="0" r="r" b="b"/>
              <a:pathLst>
                <a:path w="35" h="22">
                  <a:moveTo>
                    <a:pt x="35" y="13"/>
                  </a:moveTo>
                  <a:lnTo>
                    <a:pt x="31" y="0"/>
                  </a:lnTo>
                  <a:lnTo>
                    <a:pt x="0" y="9"/>
                  </a:lnTo>
                  <a:lnTo>
                    <a:pt x="3" y="22"/>
                  </a:lnTo>
                  <a:lnTo>
                    <a:pt x="35" y="1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7" name="Freeform 250"/>
            <p:cNvSpPr/>
            <p:nvPr/>
          </p:nvSpPr>
          <p:spPr bwMode="auto">
            <a:xfrm>
              <a:off x="5640388" y="1320800"/>
              <a:ext cx="55563" cy="31750"/>
            </a:xfrm>
            <a:custGeom>
              <a:avLst/>
              <a:gdLst>
                <a:gd name="T0" fmla="*/ 35 w 35"/>
                <a:gd name="T1" fmla="*/ 13 h 20"/>
                <a:gd name="T2" fmla="*/ 31 w 35"/>
                <a:gd name="T3" fmla="*/ 0 h 20"/>
                <a:gd name="T4" fmla="*/ 0 w 35"/>
                <a:gd name="T5" fmla="*/ 7 h 20"/>
                <a:gd name="T6" fmla="*/ 3 w 35"/>
                <a:gd name="T7" fmla="*/ 20 h 20"/>
                <a:gd name="T8" fmla="*/ 35 w 35"/>
                <a:gd name="T9" fmla="*/ 13 h 20"/>
              </a:gdLst>
              <a:ahLst/>
              <a:cxnLst>
                <a:cxn ang="0">
                  <a:pos x="T0" y="T1"/>
                </a:cxn>
                <a:cxn ang="0">
                  <a:pos x="T2" y="T3"/>
                </a:cxn>
                <a:cxn ang="0">
                  <a:pos x="T4" y="T5"/>
                </a:cxn>
                <a:cxn ang="0">
                  <a:pos x="T6" y="T7"/>
                </a:cxn>
                <a:cxn ang="0">
                  <a:pos x="T8" y="T9"/>
                </a:cxn>
              </a:cxnLst>
              <a:rect l="0" t="0" r="r" b="b"/>
              <a:pathLst>
                <a:path w="35" h="20">
                  <a:moveTo>
                    <a:pt x="35" y="13"/>
                  </a:moveTo>
                  <a:lnTo>
                    <a:pt x="31" y="0"/>
                  </a:lnTo>
                  <a:lnTo>
                    <a:pt x="0" y="7"/>
                  </a:lnTo>
                  <a:lnTo>
                    <a:pt x="3" y="20"/>
                  </a:lnTo>
                  <a:lnTo>
                    <a:pt x="35" y="1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8" name="Freeform 251"/>
            <p:cNvSpPr/>
            <p:nvPr/>
          </p:nvSpPr>
          <p:spPr bwMode="auto">
            <a:xfrm>
              <a:off x="5716588" y="1306513"/>
              <a:ext cx="55563" cy="28575"/>
            </a:xfrm>
            <a:custGeom>
              <a:avLst/>
              <a:gdLst>
                <a:gd name="T0" fmla="*/ 35 w 35"/>
                <a:gd name="T1" fmla="*/ 13 h 18"/>
                <a:gd name="T2" fmla="*/ 33 w 35"/>
                <a:gd name="T3" fmla="*/ 0 h 18"/>
                <a:gd name="T4" fmla="*/ 0 w 35"/>
                <a:gd name="T5" fmla="*/ 5 h 18"/>
                <a:gd name="T6" fmla="*/ 2 w 35"/>
                <a:gd name="T7" fmla="*/ 18 h 18"/>
                <a:gd name="T8" fmla="*/ 35 w 35"/>
                <a:gd name="T9" fmla="*/ 13 h 18"/>
              </a:gdLst>
              <a:ahLst/>
              <a:cxnLst>
                <a:cxn ang="0">
                  <a:pos x="T0" y="T1"/>
                </a:cxn>
                <a:cxn ang="0">
                  <a:pos x="T2" y="T3"/>
                </a:cxn>
                <a:cxn ang="0">
                  <a:pos x="T4" y="T5"/>
                </a:cxn>
                <a:cxn ang="0">
                  <a:pos x="T6" y="T7"/>
                </a:cxn>
                <a:cxn ang="0">
                  <a:pos x="T8" y="T9"/>
                </a:cxn>
              </a:cxnLst>
              <a:rect l="0" t="0" r="r" b="b"/>
              <a:pathLst>
                <a:path w="35" h="18">
                  <a:moveTo>
                    <a:pt x="35" y="13"/>
                  </a:moveTo>
                  <a:lnTo>
                    <a:pt x="33" y="0"/>
                  </a:lnTo>
                  <a:lnTo>
                    <a:pt x="0" y="5"/>
                  </a:lnTo>
                  <a:lnTo>
                    <a:pt x="2" y="18"/>
                  </a:lnTo>
                  <a:lnTo>
                    <a:pt x="35" y="1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19" name="Freeform 252"/>
            <p:cNvSpPr/>
            <p:nvPr/>
          </p:nvSpPr>
          <p:spPr bwMode="auto">
            <a:xfrm>
              <a:off x="5792788" y="1296988"/>
              <a:ext cx="55563" cy="26988"/>
            </a:xfrm>
            <a:custGeom>
              <a:avLst/>
              <a:gdLst>
                <a:gd name="T0" fmla="*/ 35 w 35"/>
                <a:gd name="T1" fmla="*/ 13 h 17"/>
                <a:gd name="T2" fmla="*/ 33 w 35"/>
                <a:gd name="T3" fmla="*/ 0 h 17"/>
                <a:gd name="T4" fmla="*/ 0 w 35"/>
                <a:gd name="T5" fmla="*/ 4 h 17"/>
                <a:gd name="T6" fmla="*/ 2 w 35"/>
                <a:gd name="T7" fmla="*/ 17 h 17"/>
                <a:gd name="T8" fmla="*/ 35 w 35"/>
                <a:gd name="T9" fmla="*/ 13 h 17"/>
              </a:gdLst>
              <a:ahLst/>
              <a:cxnLst>
                <a:cxn ang="0">
                  <a:pos x="T0" y="T1"/>
                </a:cxn>
                <a:cxn ang="0">
                  <a:pos x="T2" y="T3"/>
                </a:cxn>
                <a:cxn ang="0">
                  <a:pos x="T4" y="T5"/>
                </a:cxn>
                <a:cxn ang="0">
                  <a:pos x="T6" y="T7"/>
                </a:cxn>
                <a:cxn ang="0">
                  <a:pos x="T8" y="T9"/>
                </a:cxn>
              </a:cxnLst>
              <a:rect l="0" t="0" r="r" b="b"/>
              <a:pathLst>
                <a:path w="35" h="17">
                  <a:moveTo>
                    <a:pt x="35" y="13"/>
                  </a:moveTo>
                  <a:lnTo>
                    <a:pt x="33" y="0"/>
                  </a:lnTo>
                  <a:lnTo>
                    <a:pt x="0" y="4"/>
                  </a:lnTo>
                  <a:lnTo>
                    <a:pt x="2" y="17"/>
                  </a:lnTo>
                  <a:lnTo>
                    <a:pt x="35" y="1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20" name="Freeform 253"/>
            <p:cNvSpPr/>
            <p:nvPr/>
          </p:nvSpPr>
          <p:spPr bwMode="auto">
            <a:xfrm>
              <a:off x="5872163" y="1289050"/>
              <a:ext cx="52388" cy="25400"/>
            </a:xfrm>
            <a:custGeom>
              <a:avLst/>
              <a:gdLst>
                <a:gd name="T0" fmla="*/ 18 w 18"/>
                <a:gd name="T1" fmla="*/ 7 h 9"/>
                <a:gd name="T2" fmla="*/ 17 w 18"/>
                <a:gd name="T3" fmla="*/ 0 h 9"/>
                <a:gd name="T4" fmla="*/ 9 w 18"/>
                <a:gd name="T5" fmla="*/ 1 h 9"/>
                <a:gd name="T6" fmla="*/ 2 w 18"/>
                <a:gd name="T7" fmla="*/ 1 h 9"/>
                <a:gd name="T8" fmla="*/ 0 w 18"/>
                <a:gd name="T9" fmla="*/ 2 h 9"/>
                <a:gd name="T10" fmla="*/ 0 w 18"/>
                <a:gd name="T11" fmla="*/ 9 h 9"/>
                <a:gd name="T12" fmla="*/ 3 w 18"/>
                <a:gd name="T13" fmla="*/ 8 h 9"/>
                <a:gd name="T14" fmla="*/ 9 w 18"/>
                <a:gd name="T15" fmla="*/ 8 h 9"/>
                <a:gd name="T16" fmla="*/ 18 w 1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7"/>
                  </a:moveTo>
                  <a:cubicBezTo>
                    <a:pt x="17" y="0"/>
                    <a:pt x="17" y="0"/>
                    <a:pt x="17" y="0"/>
                  </a:cubicBezTo>
                  <a:cubicBezTo>
                    <a:pt x="17" y="0"/>
                    <a:pt x="13" y="0"/>
                    <a:pt x="9" y="1"/>
                  </a:cubicBezTo>
                  <a:cubicBezTo>
                    <a:pt x="6" y="1"/>
                    <a:pt x="4" y="1"/>
                    <a:pt x="2" y="1"/>
                  </a:cubicBezTo>
                  <a:cubicBezTo>
                    <a:pt x="1" y="1"/>
                    <a:pt x="0" y="2"/>
                    <a:pt x="0" y="2"/>
                  </a:cubicBezTo>
                  <a:cubicBezTo>
                    <a:pt x="0" y="9"/>
                    <a:pt x="0" y="9"/>
                    <a:pt x="0" y="9"/>
                  </a:cubicBezTo>
                  <a:cubicBezTo>
                    <a:pt x="0" y="9"/>
                    <a:pt x="1" y="8"/>
                    <a:pt x="3" y="8"/>
                  </a:cubicBezTo>
                  <a:cubicBezTo>
                    <a:pt x="5" y="8"/>
                    <a:pt x="7" y="8"/>
                    <a:pt x="9" y="8"/>
                  </a:cubicBezTo>
                  <a:cubicBezTo>
                    <a:pt x="14" y="8"/>
                    <a:pt x="18" y="7"/>
                    <a:pt x="18"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21" name="Freeform 254"/>
            <p:cNvSpPr/>
            <p:nvPr/>
          </p:nvSpPr>
          <p:spPr bwMode="auto">
            <a:xfrm>
              <a:off x="5948363" y="1285875"/>
              <a:ext cx="52388" cy="23813"/>
            </a:xfrm>
            <a:custGeom>
              <a:avLst/>
              <a:gdLst>
                <a:gd name="T0" fmla="*/ 18 w 18"/>
                <a:gd name="T1" fmla="*/ 7 h 8"/>
                <a:gd name="T2" fmla="*/ 18 w 18"/>
                <a:gd name="T3" fmla="*/ 0 h 8"/>
                <a:gd name="T4" fmla="*/ 9 w 18"/>
                <a:gd name="T5" fmla="*/ 0 h 8"/>
                <a:gd name="T6" fmla="*/ 0 w 18"/>
                <a:gd name="T7" fmla="*/ 0 h 8"/>
                <a:gd name="T8" fmla="*/ 1 w 18"/>
                <a:gd name="T9" fmla="*/ 8 h 8"/>
                <a:gd name="T10" fmla="*/ 9 w 18"/>
                <a:gd name="T11" fmla="*/ 7 h 8"/>
                <a:gd name="T12" fmla="*/ 18 w 1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7"/>
                  </a:moveTo>
                  <a:cubicBezTo>
                    <a:pt x="18" y="0"/>
                    <a:pt x="18" y="0"/>
                    <a:pt x="18" y="0"/>
                  </a:cubicBezTo>
                  <a:cubicBezTo>
                    <a:pt x="18" y="0"/>
                    <a:pt x="14" y="0"/>
                    <a:pt x="9" y="0"/>
                  </a:cubicBezTo>
                  <a:cubicBezTo>
                    <a:pt x="5" y="0"/>
                    <a:pt x="0" y="0"/>
                    <a:pt x="0" y="0"/>
                  </a:cubicBezTo>
                  <a:cubicBezTo>
                    <a:pt x="1" y="8"/>
                    <a:pt x="1" y="8"/>
                    <a:pt x="1" y="8"/>
                  </a:cubicBezTo>
                  <a:cubicBezTo>
                    <a:pt x="1" y="8"/>
                    <a:pt x="5" y="7"/>
                    <a:pt x="9" y="7"/>
                  </a:cubicBezTo>
                  <a:cubicBezTo>
                    <a:pt x="14" y="7"/>
                    <a:pt x="18" y="7"/>
                    <a:pt x="18"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24" name="Group 123"/>
          <p:cNvGrpSpPr/>
          <p:nvPr/>
        </p:nvGrpSpPr>
        <p:grpSpPr>
          <a:xfrm>
            <a:off x="3284494" y="2322047"/>
            <a:ext cx="972580" cy="479525"/>
            <a:chOff x="6257925" y="1296988"/>
            <a:chExt cx="1017588" cy="501650"/>
          </a:xfrm>
          <a:solidFill>
            <a:schemeClr val="bg1">
              <a:lumMod val="65000"/>
            </a:schemeClr>
          </a:solidFill>
        </p:grpSpPr>
        <p:sp>
          <p:nvSpPr>
            <p:cNvPr id="125" name="Freeform 258"/>
            <p:cNvSpPr/>
            <p:nvPr/>
          </p:nvSpPr>
          <p:spPr bwMode="auto">
            <a:xfrm>
              <a:off x="6257925" y="1296988"/>
              <a:ext cx="53975" cy="26988"/>
            </a:xfrm>
            <a:custGeom>
              <a:avLst/>
              <a:gdLst>
                <a:gd name="T0" fmla="*/ 32 w 34"/>
                <a:gd name="T1" fmla="*/ 17 h 17"/>
                <a:gd name="T2" fmla="*/ 34 w 34"/>
                <a:gd name="T3" fmla="*/ 4 h 17"/>
                <a:gd name="T4" fmla="*/ 2 w 34"/>
                <a:gd name="T5" fmla="*/ 0 h 17"/>
                <a:gd name="T6" fmla="*/ 0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34" y="4"/>
                  </a:lnTo>
                  <a:lnTo>
                    <a:pt x="2" y="0"/>
                  </a:lnTo>
                  <a:lnTo>
                    <a:pt x="0" y="13"/>
                  </a:lnTo>
                  <a:lnTo>
                    <a:pt x="32" y="1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27" name="Freeform 259"/>
            <p:cNvSpPr/>
            <p:nvPr/>
          </p:nvSpPr>
          <p:spPr bwMode="auto">
            <a:xfrm>
              <a:off x="6334125" y="1306513"/>
              <a:ext cx="57150" cy="31750"/>
            </a:xfrm>
            <a:custGeom>
              <a:avLst/>
              <a:gdLst>
                <a:gd name="T0" fmla="*/ 32 w 36"/>
                <a:gd name="T1" fmla="*/ 20 h 20"/>
                <a:gd name="T2" fmla="*/ 36 w 36"/>
                <a:gd name="T3" fmla="*/ 7 h 20"/>
                <a:gd name="T4" fmla="*/ 2 w 36"/>
                <a:gd name="T5" fmla="*/ 0 h 20"/>
                <a:gd name="T6" fmla="*/ 0 w 36"/>
                <a:gd name="T7" fmla="*/ 13 h 20"/>
                <a:gd name="T8" fmla="*/ 32 w 36"/>
                <a:gd name="T9" fmla="*/ 20 h 20"/>
              </a:gdLst>
              <a:ahLst/>
              <a:cxnLst>
                <a:cxn ang="0">
                  <a:pos x="T0" y="T1"/>
                </a:cxn>
                <a:cxn ang="0">
                  <a:pos x="T2" y="T3"/>
                </a:cxn>
                <a:cxn ang="0">
                  <a:pos x="T4" y="T5"/>
                </a:cxn>
                <a:cxn ang="0">
                  <a:pos x="T6" y="T7"/>
                </a:cxn>
                <a:cxn ang="0">
                  <a:pos x="T8" y="T9"/>
                </a:cxn>
              </a:cxnLst>
              <a:rect l="0" t="0" r="r" b="b"/>
              <a:pathLst>
                <a:path w="36" h="20">
                  <a:moveTo>
                    <a:pt x="32" y="20"/>
                  </a:moveTo>
                  <a:lnTo>
                    <a:pt x="36" y="7"/>
                  </a:lnTo>
                  <a:lnTo>
                    <a:pt x="2" y="0"/>
                  </a:lnTo>
                  <a:lnTo>
                    <a:pt x="0" y="13"/>
                  </a:lnTo>
                  <a:lnTo>
                    <a:pt x="32" y="2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69" name="Freeform 260"/>
            <p:cNvSpPr/>
            <p:nvPr/>
          </p:nvSpPr>
          <p:spPr bwMode="auto">
            <a:xfrm>
              <a:off x="6411913" y="1320800"/>
              <a:ext cx="55563" cy="31750"/>
            </a:xfrm>
            <a:custGeom>
              <a:avLst/>
              <a:gdLst>
                <a:gd name="T0" fmla="*/ 31 w 35"/>
                <a:gd name="T1" fmla="*/ 20 h 20"/>
                <a:gd name="T2" fmla="*/ 35 w 35"/>
                <a:gd name="T3" fmla="*/ 7 h 20"/>
                <a:gd name="T4" fmla="*/ 1 w 35"/>
                <a:gd name="T5" fmla="*/ 0 h 20"/>
                <a:gd name="T6" fmla="*/ 0 w 35"/>
                <a:gd name="T7" fmla="*/ 13 h 20"/>
                <a:gd name="T8" fmla="*/ 31 w 35"/>
                <a:gd name="T9" fmla="*/ 20 h 20"/>
              </a:gdLst>
              <a:ahLst/>
              <a:cxnLst>
                <a:cxn ang="0">
                  <a:pos x="T0" y="T1"/>
                </a:cxn>
                <a:cxn ang="0">
                  <a:pos x="T2" y="T3"/>
                </a:cxn>
                <a:cxn ang="0">
                  <a:pos x="T4" y="T5"/>
                </a:cxn>
                <a:cxn ang="0">
                  <a:pos x="T6" y="T7"/>
                </a:cxn>
                <a:cxn ang="0">
                  <a:pos x="T8" y="T9"/>
                </a:cxn>
              </a:cxnLst>
              <a:rect l="0" t="0" r="r" b="b"/>
              <a:pathLst>
                <a:path w="35" h="20">
                  <a:moveTo>
                    <a:pt x="31" y="20"/>
                  </a:moveTo>
                  <a:lnTo>
                    <a:pt x="35" y="7"/>
                  </a:lnTo>
                  <a:lnTo>
                    <a:pt x="1" y="0"/>
                  </a:lnTo>
                  <a:lnTo>
                    <a:pt x="0" y="13"/>
                  </a:lnTo>
                  <a:lnTo>
                    <a:pt x="31" y="20"/>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0" name="Freeform 261"/>
            <p:cNvSpPr/>
            <p:nvPr/>
          </p:nvSpPr>
          <p:spPr bwMode="auto">
            <a:xfrm>
              <a:off x="6484938" y="1338263"/>
              <a:ext cx="55563" cy="34925"/>
            </a:xfrm>
            <a:custGeom>
              <a:avLst/>
              <a:gdLst>
                <a:gd name="T0" fmla="*/ 31 w 35"/>
                <a:gd name="T1" fmla="*/ 22 h 22"/>
                <a:gd name="T2" fmla="*/ 35 w 35"/>
                <a:gd name="T3" fmla="*/ 9 h 22"/>
                <a:gd name="T4" fmla="*/ 3 w 35"/>
                <a:gd name="T5" fmla="*/ 0 h 22"/>
                <a:gd name="T6" fmla="*/ 0 w 35"/>
                <a:gd name="T7" fmla="*/ 13 h 22"/>
                <a:gd name="T8" fmla="*/ 31 w 35"/>
                <a:gd name="T9" fmla="*/ 22 h 22"/>
              </a:gdLst>
              <a:ahLst/>
              <a:cxnLst>
                <a:cxn ang="0">
                  <a:pos x="T0" y="T1"/>
                </a:cxn>
                <a:cxn ang="0">
                  <a:pos x="T2" y="T3"/>
                </a:cxn>
                <a:cxn ang="0">
                  <a:pos x="T4" y="T5"/>
                </a:cxn>
                <a:cxn ang="0">
                  <a:pos x="T6" y="T7"/>
                </a:cxn>
                <a:cxn ang="0">
                  <a:pos x="T8" y="T9"/>
                </a:cxn>
              </a:cxnLst>
              <a:rect l="0" t="0" r="r" b="b"/>
              <a:pathLst>
                <a:path w="35" h="22">
                  <a:moveTo>
                    <a:pt x="31" y="22"/>
                  </a:moveTo>
                  <a:lnTo>
                    <a:pt x="35" y="9"/>
                  </a:lnTo>
                  <a:lnTo>
                    <a:pt x="3" y="0"/>
                  </a:lnTo>
                  <a:lnTo>
                    <a:pt x="0" y="13"/>
                  </a:lnTo>
                  <a:lnTo>
                    <a:pt x="31" y="2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1" name="Freeform 262"/>
            <p:cNvSpPr/>
            <p:nvPr/>
          </p:nvSpPr>
          <p:spPr bwMode="auto">
            <a:xfrm>
              <a:off x="6561138" y="1362075"/>
              <a:ext cx="55563" cy="34925"/>
            </a:xfrm>
            <a:custGeom>
              <a:avLst/>
              <a:gdLst>
                <a:gd name="T0" fmla="*/ 17 w 19"/>
                <a:gd name="T1" fmla="*/ 12 h 12"/>
                <a:gd name="T2" fmla="*/ 19 w 19"/>
                <a:gd name="T3" fmla="*/ 5 h 12"/>
                <a:gd name="T4" fmla="*/ 10 w 19"/>
                <a:gd name="T5" fmla="*/ 2 h 12"/>
                <a:gd name="T6" fmla="*/ 5 w 19"/>
                <a:gd name="T7" fmla="*/ 0 h 12"/>
                <a:gd name="T8" fmla="*/ 2 w 19"/>
                <a:gd name="T9" fmla="*/ 0 h 12"/>
                <a:gd name="T10" fmla="*/ 0 w 19"/>
                <a:gd name="T11" fmla="*/ 6 h 12"/>
                <a:gd name="T12" fmla="*/ 2 w 19"/>
                <a:gd name="T13" fmla="*/ 7 h 12"/>
                <a:gd name="T14" fmla="*/ 8 w 19"/>
                <a:gd name="T15" fmla="*/ 9 h 12"/>
                <a:gd name="T16" fmla="*/ 17 w 1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7" y="12"/>
                  </a:moveTo>
                  <a:cubicBezTo>
                    <a:pt x="19" y="5"/>
                    <a:pt x="19" y="5"/>
                    <a:pt x="19" y="5"/>
                  </a:cubicBezTo>
                  <a:cubicBezTo>
                    <a:pt x="19" y="5"/>
                    <a:pt x="15" y="4"/>
                    <a:pt x="10" y="2"/>
                  </a:cubicBezTo>
                  <a:cubicBezTo>
                    <a:pt x="8" y="2"/>
                    <a:pt x="6" y="1"/>
                    <a:pt x="5" y="0"/>
                  </a:cubicBezTo>
                  <a:cubicBezTo>
                    <a:pt x="3" y="0"/>
                    <a:pt x="2" y="0"/>
                    <a:pt x="2" y="0"/>
                  </a:cubicBezTo>
                  <a:cubicBezTo>
                    <a:pt x="0" y="6"/>
                    <a:pt x="0" y="6"/>
                    <a:pt x="0" y="6"/>
                  </a:cubicBezTo>
                  <a:cubicBezTo>
                    <a:pt x="0" y="6"/>
                    <a:pt x="1" y="7"/>
                    <a:pt x="2" y="7"/>
                  </a:cubicBezTo>
                  <a:cubicBezTo>
                    <a:pt x="4" y="8"/>
                    <a:pt x="6" y="8"/>
                    <a:pt x="8" y="9"/>
                  </a:cubicBezTo>
                  <a:cubicBezTo>
                    <a:pt x="12" y="11"/>
                    <a:pt x="17" y="12"/>
                    <a:pt x="17" y="12"/>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2" name="Freeform 263"/>
            <p:cNvSpPr/>
            <p:nvPr/>
          </p:nvSpPr>
          <p:spPr bwMode="auto">
            <a:xfrm>
              <a:off x="6634163" y="1385888"/>
              <a:ext cx="55563" cy="38100"/>
            </a:xfrm>
            <a:custGeom>
              <a:avLst/>
              <a:gdLst>
                <a:gd name="T0" fmla="*/ 16 w 19"/>
                <a:gd name="T1" fmla="*/ 13 h 13"/>
                <a:gd name="T2" fmla="*/ 19 w 19"/>
                <a:gd name="T3" fmla="*/ 6 h 13"/>
                <a:gd name="T4" fmla="*/ 11 w 19"/>
                <a:gd name="T5" fmla="*/ 3 h 13"/>
                <a:gd name="T6" fmla="*/ 2 w 19"/>
                <a:gd name="T7" fmla="*/ 0 h 13"/>
                <a:gd name="T8" fmla="*/ 0 w 19"/>
                <a:gd name="T9" fmla="*/ 7 h 13"/>
                <a:gd name="T10" fmla="*/ 8 w 19"/>
                <a:gd name="T11" fmla="*/ 10 h 13"/>
                <a:gd name="T12" fmla="*/ 16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3"/>
                  </a:moveTo>
                  <a:cubicBezTo>
                    <a:pt x="19" y="6"/>
                    <a:pt x="19" y="6"/>
                    <a:pt x="19" y="6"/>
                  </a:cubicBezTo>
                  <a:cubicBezTo>
                    <a:pt x="19" y="6"/>
                    <a:pt x="15" y="5"/>
                    <a:pt x="11" y="3"/>
                  </a:cubicBezTo>
                  <a:cubicBezTo>
                    <a:pt x="6" y="1"/>
                    <a:pt x="2" y="0"/>
                    <a:pt x="2" y="0"/>
                  </a:cubicBezTo>
                  <a:cubicBezTo>
                    <a:pt x="0" y="7"/>
                    <a:pt x="0" y="7"/>
                    <a:pt x="0" y="7"/>
                  </a:cubicBezTo>
                  <a:cubicBezTo>
                    <a:pt x="0" y="7"/>
                    <a:pt x="4" y="8"/>
                    <a:pt x="8" y="10"/>
                  </a:cubicBezTo>
                  <a:cubicBezTo>
                    <a:pt x="12" y="11"/>
                    <a:pt x="16" y="13"/>
                    <a:pt x="16" y="1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3" name="Freeform 264"/>
            <p:cNvSpPr/>
            <p:nvPr/>
          </p:nvSpPr>
          <p:spPr bwMode="auto">
            <a:xfrm>
              <a:off x="6704013" y="1414463"/>
              <a:ext cx="55563" cy="38100"/>
            </a:xfrm>
            <a:custGeom>
              <a:avLst/>
              <a:gdLst>
                <a:gd name="T0" fmla="*/ 17 w 19"/>
                <a:gd name="T1" fmla="*/ 13 h 13"/>
                <a:gd name="T2" fmla="*/ 19 w 19"/>
                <a:gd name="T3" fmla="*/ 7 h 13"/>
                <a:gd name="T4" fmla="*/ 11 w 19"/>
                <a:gd name="T5" fmla="*/ 3 h 13"/>
                <a:gd name="T6" fmla="*/ 6 w 19"/>
                <a:gd name="T7" fmla="*/ 1 h 13"/>
                <a:gd name="T8" fmla="*/ 3 w 19"/>
                <a:gd name="T9" fmla="*/ 0 h 13"/>
                <a:gd name="T10" fmla="*/ 0 w 19"/>
                <a:gd name="T11" fmla="*/ 6 h 13"/>
                <a:gd name="T12" fmla="*/ 3 w 19"/>
                <a:gd name="T13" fmla="*/ 7 h 13"/>
                <a:gd name="T14" fmla="*/ 9 w 19"/>
                <a:gd name="T15" fmla="*/ 10 h 13"/>
                <a:gd name="T16" fmla="*/ 17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7" y="13"/>
                  </a:moveTo>
                  <a:cubicBezTo>
                    <a:pt x="19" y="7"/>
                    <a:pt x="19" y="7"/>
                    <a:pt x="19" y="7"/>
                  </a:cubicBezTo>
                  <a:cubicBezTo>
                    <a:pt x="19" y="7"/>
                    <a:pt x="15" y="5"/>
                    <a:pt x="11" y="3"/>
                  </a:cubicBezTo>
                  <a:cubicBezTo>
                    <a:pt x="9" y="2"/>
                    <a:pt x="7" y="1"/>
                    <a:pt x="6" y="1"/>
                  </a:cubicBezTo>
                  <a:cubicBezTo>
                    <a:pt x="4" y="0"/>
                    <a:pt x="3" y="0"/>
                    <a:pt x="3" y="0"/>
                  </a:cubicBezTo>
                  <a:cubicBezTo>
                    <a:pt x="0" y="6"/>
                    <a:pt x="0" y="6"/>
                    <a:pt x="0" y="6"/>
                  </a:cubicBezTo>
                  <a:cubicBezTo>
                    <a:pt x="0" y="6"/>
                    <a:pt x="1" y="7"/>
                    <a:pt x="3" y="7"/>
                  </a:cubicBezTo>
                  <a:cubicBezTo>
                    <a:pt x="4" y="8"/>
                    <a:pt x="7" y="9"/>
                    <a:pt x="9" y="10"/>
                  </a:cubicBezTo>
                  <a:cubicBezTo>
                    <a:pt x="13" y="11"/>
                    <a:pt x="17" y="13"/>
                    <a:pt x="17" y="13"/>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4" name="Freeform 265"/>
            <p:cNvSpPr/>
            <p:nvPr/>
          </p:nvSpPr>
          <p:spPr bwMode="auto">
            <a:xfrm>
              <a:off x="6775450" y="1444625"/>
              <a:ext cx="57150" cy="41275"/>
            </a:xfrm>
            <a:custGeom>
              <a:avLst/>
              <a:gdLst>
                <a:gd name="T0" fmla="*/ 16 w 20"/>
                <a:gd name="T1" fmla="*/ 14 h 14"/>
                <a:gd name="T2" fmla="*/ 20 w 20"/>
                <a:gd name="T3" fmla="*/ 8 h 14"/>
                <a:gd name="T4" fmla="*/ 12 w 20"/>
                <a:gd name="T5" fmla="*/ 4 h 14"/>
                <a:gd name="T6" fmla="*/ 3 w 20"/>
                <a:gd name="T7" fmla="*/ 0 h 14"/>
                <a:gd name="T8" fmla="*/ 0 w 20"/>
                <a:gd name="T9" fmla="*/ 7 h 14"/>
                <a:gd name="T10" fmla="*/ 9 w 20"/>
                <a:gd name="T11" fmla="*/ 10 h 14"/>
                <a:gd name="T12" fmla="*/ 16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6" y="14"/>
                  </a:moveTo>
                  <a:cubicBezTo>
                    <a:pt x="20" y="8"/>
                    <a:pt x="20" y="8"/>
                    <a:pt x="20" y="8"/>
                  </a:cubicBezTo>
                  <a:cubicBezTo>
                    <a:pt x="20" y="8"/>
                    <a:pt x="16" y="6"/>
                    <a:pt x="12" y="4"/>
                  </a:cubicBezTo>
                  <a:cubicBezTo>
                    <a:pt x="8" y="2"/>
                    <a:pt x="3" y="0"/>
                    <a:pt x="3" y="0"/>
                  </a:cubicBezTo>
                  <a:cubicBezTo>
                    <a:pt x="0" y="7"/>
                    <a:pt x="0" y="7"/>
                    <a:pt x="0" y="7"/>
                  </a:cubicBezTo>
                  <a:cubicBezTo>
                    <a:pt x="0" y="7"/>
                    <a:pt x="4" y="9"/>
                    <a:pt x="9" y="10"/>
                  </a:cubicBezTo>
                  <a:cubicBezTo>
                    <a:pt x="12" y="12"/>
                    <a:pt x="16" y="14"/>
                    <a:pt x="16" y="14"/>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5" name="Freeform 266"/>
            <p:cNvSpPr/>
            <p:nvPr/>
          </p:nvSpPr>
          <p:spPr bwMode="auto">
            <a:xfrm>
              <a:off x="6845300" y="1479550"/>
              <a:ext cx="55563" cy="44450"/>
            </a:xfrm>
            <a:custGeom>
              <a:avLst/>
              <a:gdLst>
                <a:gd name="T0" fmla="*/ 16 w 19"/>
                <a:gd name="T1" fmla="*/ 15 h 15"/>
                <a:gd name="T2" fmla="*/ 19 w 19"/>
                <a:gd name="T3" fmla="*/ 9 h 15"/>
                <a:gd name="T4" fmla="*/ 17 w 19"/>
                <a:gd name="T5" fmla="*/ 7 h 15"/>
                <a:gd name="T6" fmla="*/ 11 w 19"/>
                <a:gd name="T7" fmla="*/ 4 h 15"/>
                <a:gd name="T8" fmla="*/ 3 w 19"/>
                <a:gd name="T9" fmla="*/ 0 h 15"/>
                <a:gd name="T10" fmla="*/ 0 w 19"/>
                <a:gd name="T11" fmla="*/ 6 h 15"/>
                <a:gd name="T12" fmla="*/ 8 w 19"/>
                <a:gd name="T13" fmla="*/ 10 h 15"/>
                <a:gd name="T14" fmla="*/ 13 w 19"/>
                <a:gd name="T15" fmla="*/ 13 h 15"/>
                <a:gd name="T16" fmla="*/ 16 w 19"/>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6" y="15"/>
                  </a:moveTo>
                  <a:cubicBezTo>
                    <a:pt x="19" y="9"/>
                    <a:pt x="19" y="9"/>
                    <a:pt x="19" y="9"/>
                  </a:cubicBezTo>
                  <a:cubicBezTo>
                    <a:pt x="19" y="9"/>
                    <a:pt x="18" y="8"/>
                    <a:pt x="17" y="7"/>
                  </a:cubicBezTo>
                  <a:cubicBezTo>
                    <a:pt x="15" y="6"/>
                    <a:pt x="13" y="5"/>
                    <a:pt x="11" y="4"/>
                  </a:cubicBezTo>
                  <a:cubicBezTo>
                    <a:pt x="7" y="2"/>
                    <a:pt x="3" y="0"/>
                    <a:pt x="3" y="0"/>
                  </a:cubicBezTo>
                  <a:cubicBezTo>
                    <a:pt x="0" y="6"/>
                    <a:pt x="0" y="6"/>
                    <a:pt x="0" y="6"/>
                  </a:cubicBezTo>
                  <a:cubicBezTo>
                    <a:pt x="0" y="6"/>
                    <a:pt x="4" y="8"/>
                    <a:pt x="8" y="10"/>
                  </a:cubicBezTo>
                  <a:cubicBezTo>
                    <a:pt x="10" y="11"/>
                    <a:pt x="12" y="13"/>
                    <a:pt x="13" y="13"/>
                  </a:cubicBezTo>
                  <a:cubicBezTo>
                    <a:pt x="15" y="14"/>
                    <a:pt x="16" y="15"/>
                    <a:pt x="16" y="15"/>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6" name="Freeform 267"/>
            <p:cNvSpPr/>
            <p:nvPr/>
          </p:nvSpPr>
          <p:spPr bwMode="auto">
            <a:xfrm>
              <a:off x="6911975" y="1517650"/>
              <a:ext cx="55563" cy="44450"/>
            </a:xfrm>
            <a:custGeom>
              <a:avLst/>
              <a:gdLst>
                <a:gd name="T0" fmla="*/ 15 w 19"/>
                <a:gd name="T1" fmla="*/ 15 h 15"/>
                <a:gd name="T2" fmla="*/ 19 w 19"/>
                <a:gd name="T3" fmla="*/ 9 h 15"/>
                <a:gd name="T4" fmla="*/ 11 w 19"/>
                <a:gd name="T5" fmla="*/ 4 h 15"/>
                <a:gd name="T6" fmla="*/ 4 w 19"/>
                <a:gd name="T7" fmla="*/ 0 h 15"/>
                <a:gd name="T8" fmla="*/ 0 w 19"/>
                <a:gd name="T9" fmla="*/ 6 h 15"/>
                <a:gd name="T10" fmla="*/ 8 w 19"/>
                <a:gd name="T11" fmla="*/ 11 h 15"/>
                <a:gd name="T12" fmla="*/ 15 w 1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15"/>
                  </a:moveTo>
                  <a:cubicBezTo>
                    <a:pt x="19" y="9"/>
                    <a:pt x="19" y="9"/>
                    <a:pt x="19" y="9"/>
                  </a:cubicBezTo>
                  <a:cubicBezTo>
                    <a:pt x="19" y="9"/>
                    <a:pt x="15" y="7"/>
                    <a:pt x="11" y="4"/>
                  </a:cubicBezTo>
                  <a:cubicBezTo>
                    <a:pt x="8" y="2"/>
                    <a:pt x="4" y="0"/>
                    <a:pt x="4" y="0"/>
                  </a:cubicBezTo>
                  <a:cubicBezTo>
                    <a:pt x="0" y="6"/>
                    <a:pt x="0" y="6"/>
                    <a:pt x="0" y="6"/>
                  </a:cubicBezTo>
                  <a:cubicBezTo>
                    <a:pt x="0" y="6"/>
                    <a:pt x="4" y="8"/>
                    <a:pt x="8" y="11"/>
                  </a:cubicBezTo>
                  <a:cubicBezTo>
                    <a:pt x="12" y="13"/>
                    <a:pt x="15" y="15"/>
                    <a:pt x="15" y="15"/>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7" name="Freeform 268"/>
            <p:cNvSpPr/>
            <p:nvPr/>
          </p:nvSpPr>
          <p:spPr bwMode="auto">
            <a:xfrm>
              <a:off x="6980238" y="1558925"/>
              <a:ext cx="52388" cy="42863"/>
            </a:xfrm>
            <a:custGeom>
              <a:avLst/>
              <a:gdLst>
                <a:gd name="T0" fmla="*/ 14 w 18"/>
                <a:gd name="T1" fmla="*/ 15 h 15"/>
                <a:gd name="T2" fmla="*/ 18 w 18"/>
                <a:gd name="T3" fmla="*/ 10 h 15"/>
                <a:gd name="T4" fmla="*/ 16 w 18"/>
                <a:gd name="T5" fmla="*/ 8 h 15"/>
                <a:gd name="T6" fmla="*/ 11 w 18"/>
                <a:gd name="T7" fmla="*/ 5 h 15"/>
                <a:gd name="T8" fmla="*/ 3 w 18"/>
                <a:gd name="T9" fmla="*/ 0 h 15"/>
                <a:gd name="T10" fmla="*/ 0 w 18"/>
                <a:gd name="T11" fmla="*/ 6 h 15"/>
                <a:gd name="T12" fmla="*/ 7 w 18"/>
                <a:gd name="T13" fmla="*/ 11 h 15"/>
                <a:gd name="T14" fmla="*/ 12 w 18"/>
                <a:gd name="T15" fmla="*/ 14 h 15"/>
                <a:gd name="T16" fmla="*/ 14 w 18"/>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14" y="15"/>
                  </a:moveTo>
                  <a:cubicBezTo>
                    <a:pt x="18" y="10"/>
                    <a:pt x="18" y="10"/>
                    <a:pt x="18" y="10"/>
                  </a:cubicBezTo>
                  <a:cubicBezTo>
                    <a:pt x="18" y="10"/>
                    <a:pt x="18" y="9"/>
                    <a:pt x="16" y="8"/>
                  </a:cubicBezTo>
                  <a:cubicBezTo>
                    <a:pt x="15" y="7"/>
                    <a:pt x="13" y="6"/>
                    <a:pt x="11" y="5"/>
                  </a:cubicBezTo>
                  <a:cubicBezTo>
                    <a:pt x="7" y="2"/>
                    <a:pt x="3" y="0"/>
                    <a:pt x="3" y="0"/>
                  </a:cubicBezTo>
                  <a:cubicBezTo>
                    <a:pt x="0" y="6"/>
                    <a:pt x="0" y="6"/>
                    <a:pt x="0" y="6"/>
                  </a:cubicBezTo>
                  <a:cubicBezTo>
                    <a:pt x="0" y="6"/>
                    <a:pt x="3" y="8"/>
                    <a:pt x="7" y="11"/>
                  </a:cubicBezTo>
                  <a:cubicBezTo>
                    <a:pt x="9" y="12"/>
                    <a:pt x="11" y="13"/>
                    <a:pt x="12" y="14"/>
                  </a:cubicBezTo>
                  <a:cubicBezTo>
                    <a:pt x="14" y="15"/>
                    <a:pt x="14" y="15"/>
                    <a:pt x="14" y="15"/>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8" name="Freeform 269"/>
            <p:cNvSpPr/>
            <p:nvPr/>
          </p:nvSpPr>
          <p:spPr bwMode="auto">
            <a:xfrm>
              <a:off x="7043738" y="1601788"/>
              <a:ext cx="53975" cy="47625"/>
            </a:xfrm>
            <a:custGeom>
              <a:avLst/>
              <a:gdLst>
                <a:gd name="T0" fmla="*/ 14 w 18"/>
                <a:gd name="T1" fmla="*/ 16 h 16"/>
                <a:gd name="T2" fmla="*/ 18 w 18"/>
                <a:gd name="T3" fmla="*/ 10 h 16"/>
                <a:gd name="T4" fmla="*/ 16 w 18"/>
                <a:gd name="T5" fmla="*/ 8 h 16"/>
                <a:gd name="T6" fmla="*/ 11 w 18"/>
                <a:gd name="T7" fmla="*/ 5 h 16"/>
                <a:gd name="T8" fmla="*/ 4 w 18"/>
                <a:gd name="T9" fmla="*/ 0 h 16"/>
                <a:gd name="T10" fmla="*/ 0 w 18"/>
                <a:gd name="T11" fmla="*/ 5 h 16"/>
                <a:gd name="T12" fmla="*/ 7 w 18"/>
                <a:gd name="T13" fmla="*/ 11 h 16"/>
                <a:gd name="T14" fmla="*/ 12 w 18"/>
                <a:gd name="T15" fmla="*/ 14 h 16"/>
                <a:gd name="T16" fmla="*/ 14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14" y="16"/>
                  </a:moveTo>
                  <a:cubicBezTo>
                    <a:pt x="18" y="10"/>
                    <a:pt x="18" y="10"/>
                    <a:pt x="18" y="10"/>
                  </a:cubicBezTo>
                  <a:cubicBezTo>
                    <a:pt x="18" y="10"/>
                    <a:pt x="17" y="9"/>
                    <a:pt x="16" y="8"/>
                  </a:cubicBezTo>
                  <a:cubicBezTo>
                    <a:pt x="15" y="7"/>
                    <a:pt x="13" y="6"/>
                    <a:pt x="11" y="5"/>
                  </a:cubicBezTo>
                  <a:cubicBezTo>
                    <a:pt x="7" y="2"/>
                    <a:pt x="4" y="0"/>
                    <a:pt x="4" y="0"/>
                  </a:cubicBezTo>
                  <a:cubicBezTo>
                    <a:pt x="0" y="5"/>
                    <a:pt x="0" y="5"/>
                    <a:pt x="0" y="5"/>
                  </a:cubicBezTo>
                  <a:cubicBezTo>
                    <a:pt x="0" y="5"/>
                    <a:pt x="3" y="8"/>
                    <a:pt x="7" y="11"/>
                  </a:cubicBezTo>
                  <a:cubicBezTo>
                    <a:pt x="9" y="12"/>
                    <a:pt x="10" y="13"/>
                    <a:pt x="12" y="14"/>
                  </a:cubicBezTo>
                  <a:cubicBezTo>
                    <a:pt x="13" y="15"/>
                    <a:pt x="14" y="16"/>
                    <a:pt x="14" y="16"/>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9" name="Freeform 270"/>
            <p:cNvSpPr/>
            <p:nvPr/>
          </p:nvSpPr>
          <p:spPr bwMode="auto">
            <a:xfrm>
              <a:off x="7105650" y="1646238"/>
              <a:ext cx="52388" cy="50800"/>
            </a:xfrm>
            <a:custGeom>
              <a:avLst/>
              <a:gdLst>
                <a:gd name="T0" fmla="*/ 26 w 33"/>
                <a:gd name="T1" fmla="*/ 32 h 32"/>
                <a:gd name="T2" fmla="*/ 33 w 33"/>
                <a:gd name="T3" fmla="*/ 22 h 32"/>
                <a:gd name="T4" fmla="*/ 8 w 33"/>
                <a:gd name="T5" fmla="*/ 0 h 32"/>
                <a:gd name="T6" fmla="*/ 0 w 33"/>
                <a:gd name="T7" fmla="*/ 11 h 32"/>
                <a:gd name="T8" fmla="*/ 26 w 33"/>
                <a:gd name="T9" fmla="*/ 32 h 32"/>
              </a:gdLst>
              <a:ahLst/>
              <a:cxnLst>
                <a:cxn ang="0">
                  <a:pos x="T0" y="T1"/>
                </a:cxn>
                <a:cxn ang="0">
                  <a:pos x="T2" y="T3"/>
                </a:cxn>
                <a:cxn ang="0">
                  <a:pos x="T4" y="T5"/>
                </a:cxn>
                <a:cxn ang="0">
                  <a:pos x="T6" y="T7"/>
                </a:cxn>
                <a:cxn ang="0">
                  <a:pos x="T8" y="T9"/>
                </a:cxn>
              </a:cxnLst>
              <a:rect l="0" t="0" r="r" b="b"/>
              <a:pathLst>
                <a:path w="33" h="32">
                  <a:moveTo>
                    <a:pt x="26" y="32"/>
                  </a:moveTo>
                  <a:lnTo>
                    <a:pt x="33" y="22"/>
                  </a:lnTo>
                  <a:lnTo>
                    <a:pt x="8" y="0"/>
                  </a:lnTo>
                  <a:lnTo>
                    <a:pt x="0" y="11"/>
                  </a:lnTo>
                  <a:lnTo>
                    <a:pt x="26" y="3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0" name="Freeform 271"/>
            <p:cNvSpPr/>
            <p:nvPr/>
          </p:nvSpPr>
          <p:spPr bwMode="auto">
            <a:xfrm>
              <a:off x="7164388" y="1697038"/>
              <a:ext cx="52388" cy="49213"/>
            </a:xfrm>
            <a:custGeom>
              <a:avLst/>
              <a:gdLst>
                <a:gd name="T0" fmla="*/ 26 w 33"/>
                <a:gd name="T1" fmla="*/ 31 h 31"/>
                <a:gd name="T2" fmla="*/ 33 w 33"/>
                <a:gd name="T3" fmla="*/ 22 h 31"/>
                <a:gd name="T4" fmla="*/ 9 w 33"/>
                <a:gd name="T5" fmla="*/ 0 h 31"/>
                <a:gd name="T6" fmla="*/ 0 w 33"/>
                <a:gd name="T7" fmla="*/ 11 h 31"/>
                <a:gd name="T8" fmla="*/ 26 w 33"/>
                <a:gd name="T9" fmla="*/ 31 h 31"/>
              </a:gdLst>
              <a:ahLst/>
              <a:cxnLst>
                <a:cxn ang="0">
                  <a:pos x="T0" y="T1"/>
                </a:cxn>
                <a:cxn ang="0">
                  <a:pos x="T2" y="T3"/>
                </a:cxn>
                <a:cxn ang="0">
                  <a:pos x="T4" y="T5"/>
                </a:cxn>
                <a:cxn ang="0">
                  <a:pos x="T6" y="T7"/>
                </a:cxn>
                <a:cxn ang="0">
                  <a:pos x="T8" y="T9"/>
                </a:cxn>
              </a:cxnLst>
              <a:rect l="0" t="0" r="r" b="b"/>
              <a:pathLst>
                <a:path w="33" h="31">
                  <a:moveTo>
                    <a:pt x="26" y="31"/>
                  </a:moveTo>
                  <a:lnTo>
                    <a:pt x="33" y="22"/>
                  </a:lnTo>
                  <a:lnTo>
                    <a:pt x="9" y="0"/>
                  </a:lnTo>
                  <a:lnTo>
                    <a:pt x="0" y="11"/>
                  </a:lnTo>
                  <a:lnTo>
                    <a:pt x="26" y="3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1" name="Freeform 272"/>
            <p:cNvSpPr/>
            <p:nvPr/>
          </p:nvSpPr>
          <p:spPr bwMode="auto">
            <a:xfrm>
              <a:off x="7223125" y="1749425"/>
              <a:ext cx="52388" cy="49213"/>
            </a:xfrm>
            <a:custGeom>
              <a:avLst/>
              <a:gdLst>
                <a:gd name="T0" fmla="*/ 24 w 33"/>
                <a:gd name="T1" fmla="*/ 31 h 31"/>
                <a:gd name="T2" fmla="*/ 33 w 33"/>
                <a:gd name="T3" fmla="*/ 22 h 31"/>
                <a:gd name="T4" fmla="*/ 9 w 33"/>
                <a:gd name="T5" fmla="*/ 0 h 31"/>
                <a:gd name="T6" fmla="*/ 0 w 33"/>
                <a:gd name="T7" fmla="*/ 9 h 31"/>
                <a:gd name="T8" fmla="*/ 24 w 33"/>
                <a:gd name="T9" fmla="*/ 31 h 31"/>
              </a:gdLst>
              <a:ahLst/>
              <a:cxnLst>
                <a:cxn ang="0">
                  <a:pos x="T0" y="T1"/>
                </a:cxn>
                <a:cxn ang="0">
                  <a:pos x="T2" y="T3"/>
                </a:cxn>
                <a:cxn ang="0">
                  <a:pos x="T4" y="T5"/>
                </a:cxn>
                <a:cxn ang="0">
                  <a:pos x="T6" y="T7"/>
                </a:cxn>
                <a:cxn ang="0">
                  <a:pos x="T8" y="T9"/>
                </a:cxn>
              </a:cxnLst>
              <a:rect l="0" t="0" r="r" b="b"/>
              <a:pathLst>
                <a:path w="33" h="31">
                  <a:moveTo>
                    <a:pt x="24" y="31"/>
                  </a:moveTo>
                  <a:lnTo>
                    <a:pt x="33" y="22"/>
                  </a:lnTo>
                  <a:lnTo>
                    <a:pt x="9" y="0"/>
                  </a:lnTo>
                  <a:lnTo>
                    <a:pt x="0" y="9"/>
                  </a:lnTo>
                  <a:lnTo>
                    <a:pt x="24" y="3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82" name="Group 181"/>
          <p:cNvGrpSpPr/>
          <p:nvPr/>
        </p:nvGrpSpPr>
        <p:grpSpPr>
          <a:xfrm>
            <a:off x="4448251" y="3036779"/>
            <a:ext cx="294354" cy="740533"/>
            <a:chOff x="7475538" y="2044700"/>
            <a:chExt cx="307975" cy="774701"/>
          </a:xfrm>
          <a:solidFill>
            <a:schemeClr val="bg1">
              <a:lumMod val="65000"/>
            </a:schemeClr>
          </a:solidFill>
        </p:grpSpPr>
        <p:sp>
          <p:nvSpPr>
            <p:cNvPr id="183" name="Freeform 277"/>
            <p:cNvSpPr/>
            <p:nvPr/>
          </p:nvSpPr>
          <p:spPr bwMode="auto">
            <a:xfrm>
              <a:off x="7475538" y="2044700"/>
              <a:ext cx="44450" cy="53975"/>
            </a:xfrm>
            <a:custGeom>
              <a:avLst/>
              <a:gdLst>
                <a:gd name="T0" fmla="*/ 9 w 15"/>
                <a:gd name="T1" fmla="*/ 18 h 18"/>
                <a:gd name="T2" fmla="*/ 15 w 15"/>
                <a:gd name="T3" fmla="*/ 15 h 18"/>
                <a:gd name="T4" fmla="*/ 11 w 15"/>
                <a:gd name="T5" fmla="*/ 7 h 18"/>
                <a:gd name="T6" fmla="*/ 7 w 15"/>
                <a:gd name="T7" fmla="*/ 2 h 18"/>
                <a:gd name="T8" fmla="*/ 6 w 15"/>
                <a:gd name="T9" fmla="*/ 0 h 18"/>
                <a:gd name="T10" fmla="*/ 0 w 15"/>
                <a:gd name="T11" fmla="*/ 4 h 18"/>
                <a:gd name="T12" fmla="*/ 1 w 15"/>
                <a:gd name="T13" fmla="*/ 6 h 18"/>
                <a:gd name="T14" fmla="*/ 5 w 15"/>
                <a:gd name="T15" fmla="*/ 11 h 18"/>
                <a:gd name="T16" fmla="*/ 9 w 1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18"/>
                  </a:moveTo>
                  <a:cubicBezTo>
                    <a:pt x="15" y="15"/>
                    <a:pt x="15" y="15"/>
                    <a:pt x="15" y="15"/>
                  </a:cubicBezTo>
                  <a:cubicBezTo>
                    <a:pt x="15" y="15"/>
                    <a:pt x="13" y="11"/>
                    <a:pt x="11" y="7"/>
                  </a:cubicBezTo>
                  <a:cubicBezTo>
                    <a:pt x="9" y="5"/>
                    <a:pt x="8" y="3"/>
                    <a:pt x="7" y="2"/>
                  </a:cubicBezTo>
                  <a:cubicBezTo>
                    <a:pt x="6" y="1"/>
                    <a:pt x="6" y="0"/>
                    <a:pt x="6" y="0"/>
                  </a:cubicBezTo>
                  <a:cubicBezTo>
                    <a:pt x="0" y="4"/>
                    <a:pt x="0" y="4"/>
                    <a:pt x="0" y="4"/>
                  </a:cubicBezTo>
                  <a:cubicBezTo>
                    <a:pt x="0" y="4"/>
                    <a:pt x="0" y="5"/>
                    <a:pt x="1" y="6"/>
                  </a:cubicBezTo>
                  <a:cubicBezTo>
                    <a:pt x="2" y="7"/>
                    <a:pt x="3" y="9"/>
                    <a:pt x="5" y="11"/>
                  </a:cubicBezTo>
                  <a:cubicBezTo>
                    <a:pt x="7" y="15"/>
                    <a:pt x="9" y="18"/>
                    <a:pt x="9" y="18"/>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4" name="Freeform 278"/>
            <p:cNvSpPr/>
            <p:nvPr/>
          </p:nvSpPr>
          <p:spPr bwMode="auto">
            <a:xfrm>
              <a:off x="7516813" y="2109788"/>
              <a:ext cx="42863" cy="55563"/>
            </a:xfrm>
            <a:custGeom>
              <a:avLst/>
              <a:gdLst>
                <a:gd name="T0" fmla="*/ 9 w 15"/>
                <a:gd name="T1" fmla="*/ 19 h 19"/>
                <a:gd name="T2" fmla="*/ 15 w 15"/>
                <a:gd name="T3" fmla="*/ 15 h 19"/>
                <a:gd name="T4" fmla="*/ 11 w 15"/>
                <a:gd name="T5" fmla="*/ 8 h 19"/>
                <a:gd name="T6" fmla="*/ 8 w 15"/>
                <a:gd name="T7" fmla="*/ 2 h 19"/>
                <a:gd name="T8" fmla="*/ 6 w 15"/>
                <a:gd name="T9" fmla="*/ 0 h 19"/>
                <a:gd name="T10" fmla="*/ 0 w 15"/>
                <a:gd name="T11" fmla="*/ 4 h 19"/>
                <a:gd name="T12" fmla="*/ 2 w 15"/>
                <a:gd name="T13" fmla="*/ 6 h 19"/>
                <a:gd name="T14" fmla="*/ 5 w 15"/>
                <a:gd name="T15" fmla="*/ 11 h 19"/>
                <a:gd name="T16" fmla="*/ 9 w 1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9" y="19"/>
                  </a:moveTo>
                  <a:cubicBezTo>
                    <a:pt x="15" y="15"/>
                    <a:pt x="15" y="15"/>
                    <a:pt x="15" y="15"/>
                  </a:cubicBezTo>
                  <a:cubicBezTo>
                    <a:pt x="15" y="15"/>
                    <a:pt x="13" y="11"/>
                    <a:pt x="11" y="8"/>
                  </a:cubicBezTo>
                  <a:cubicBezTo>
                    <a:pt x="10" y="6"/>
                    <a:pt x="9" y="4"/>
                    <a:pt x="8" y="2"/>
                  </a:cubicBezTo>
                  <a:cubicBezTo>
                    <a:pt x="7" y="1"/>
                    <a:pt x="6" y="0"/>
                    <a:pt x="6" y="0"/>
                  </a:cubicBezTo>
                  <a:cubicBezTo>
                    <a:pt x="0" y="4"/>
                    <a:pt x="0" y="4"/>
                    <a:pt x="0" y="4"/>
                  </a:cubicBezTo>
                  <a:cubicBezTo>
                    <a:pt x="0" y="4"/>
                    <a:pt x="1" y="5"/>
                    <a:pt x="2" y="6"/>
                  </a:cubicBezTo>
                  <a:cubicBezTo>
                    <a:pt x="3" y="7"/>
                    <a:pt x="4" y="9"/>
                    <a:pt x="5" y="11"/>
                  </a:cubicBezTo>
                  <a:cubicBezTo>
                    <a:pt x="7" y="15"/>
                    <a:pt x="9" y="19"/>
                    <a:pt x="9"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5" name="Freeform 279"/>
            <p:cNvSpPr/>
            <p:nvPr/>
          </p:nvSpPr>
          <p:spPr bwMode="auto">
            <a:xfrm>
              <a:off x="7558088" y="2178050"/>
              <a:ext cx="39688" cy="55563"/>
            </a:xfrm>
            <a:custGeom>
              <a:avLst/>
              <a:gdLst>
                <a:gd name="T0" fmla="*/ 8 w 14"/>
                <a:gd name="T1" fmla="*/ 19 h 19"/>
                <a:gd name="T2" fmla="*/ 14 w 14"/>
                <a:gd name="T3" fmla="*/ 16 h 19"/>
                <a:gd name="T4" fmla="*/ 10 w 14"/>
                <a:gd name="T5" fmla="*/ 8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8"/>
                  </a:cubicBezTo>
                  <a:cubicBezTo>
                    <a:pt x="8" y="4"/>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6" name="Freeform 280"/>
            <p:cNvSpPr/>
            <p:nvPr/>
          </p:nvSpPr>
          <p:spPr bwMode="auto">
            <a:xfrm>
              <a:off x="7593013" y="2247900"/>
              <a:ext cx="41275" cy="55563"/>
            </a:xfrm>
            <a:custGeom>
              <a:avLst/>
              <a:gdLst>
                <a:gd name="T0" fmla="*/ 8 w 14"/>
                <a:gd name="T1" fmla="*/ 19 h 19"/>
                <a:gd name="T2" fmla="*/ 14 w 14"/>
                <a:gd name="T3" fmla="*/ 16 h 19"/>
                <a:gd name="T4" fmla="*/ 10 w 14"/>
                <a:gd name="T5" fmla="*/ 7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7"/>
                  </a:cubicBezTo>
                  <a:cubicBezTo>
                    <a:pt x="8" y="3"/>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7" name="Freeform 281"/>
            <p:cNvSpPr/>
            <p:nvPr/>
          </p:nvSpPr>
          <p:spPr bwMode="auto">
            <a:xfrm>
              <a:off x="7624763" y="2317750"/>
              <a:ext cx="41275" cy="55563"/>
            </a:xfrm>
            <a:custGeom>
              <a:avLst/>
              <a:gdLst>
                <a:gd name="T0" fmla="*/ 7 w 14"/>
                <a:gd name="T1" fmla="*/ 19 h 19"/>
                <a:gd name="T2" fmla="*/ 14 w 14"/>
                <a:gd name="T3" fmla="*/ 16 h 19"/>
                <a:gd name="T4" fmla="*/ 13 w 14"/>
                <a:gd name="T5" fmla="*/ 13 h 19"/>
                <a:gd name="T6" fmla="*/ 10 w 14"/>
                <a:gd name="T7" fmla="*/ 8 h 19"/>
                <a:gd name="T8" fmla="*/ 7 w 14"/>
                <a:gd name="T9" fmla="*/ 0 h 19"/>
                <a:gd name="T10" fmla="*/ 0 w 14"/>
                <a:gd name="T11" fmla="*/ 3 h 19"/>
                <a:gd name="T12" fmla="*/ 4 w 14"/>
                <a:gd name="T13" fmla="*/ 11 h 19"/>
                <a:gd name="T14" fmla="*/ 6 w 14"/>
                <a:gd name="T15" fmla="*/ 16 h 19"/>
                <a:gd name="T16" fmla="*/ 7 w 1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7" y="19"/>
                  </a:moveTo>
                  <a:cubicBezTo>
                    <a:pt x="14" y="16"/>
                    <a:pt x="14" y="16"/>
                    <a:pt x="14" y="16"/>
                  </a:cubicBezTo>
                  <a:cubicBezTo>
                    <a:pt x="14" y="16"/>
                    <a:pt x="13" y="15"/>
                    <a:pt x="13" y="13"/>
                  </a:cubicBezTo>
                  <a:cubicBezTo>
                    <a:pt x="12" y="12"/>
                    <a:pt x="11" y="10"/>
                    <a:pt x="10" y="8"/>
                  </a:cubicBezTo>
                  <a:cubicBezTo>
                    <a:pt x="8" y="4"/>
                    <a:pt x="7" y="0"/>
                    <a:pt x="7" y="0"/>
                  </a:cubicBezTo>
                  <a:cubicBezTo>
                    <a:pt x="0" y="3"/>
                    <a:pt x="0" y="3"/>
                    <a:pt x="0" y="3"/>
                  </a:cubicBezTo>
                  <a:cubicBezTo>
                    <a:pt x="0" y="3"/>
                    <a:pt x="2" y="7"/>
                    <a:pt x="4" y="11"/>
                  </a:cubicBezTo>
                  <a:cubicBezTo>
                    <a:pt x="5" y="13"/>
                    <a:pt x="6" y="15"/>
                    <a:pt x="6" y="16"/>
                  </a:cubicBezTo>
                  <a:cubicBezTo>
                    <a:pt x="7" y="18"/>
                    <a:pt x="7" y="19"/>
                    <a:pt x="7"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8" name="Freeform 282"/>
            <p:cNvSpPr/>
            <p:nvPr/>
          </p:nvSpPr>
          <p:spPr bwMode="auto">
            <a:xfrm>
              <a:off x="7654925" y="2389188"/>
              <a:ext cx="38100" cy="55563"/>
            </a:xfrm>
            <a:custGeom>
              <a:avLst/>
              <a:gdLst>
                <a:gd name="T0" fmla="*/ 7 w 13"/>
                <a:gd name="T1" fmla="*/ 19 h 19"/>
                <a:gd name="T2" fmla="*/ 13 w 13"/>
                <a:gd name="T3" fmla="*/ 17 h 19"/>
                <a:gd name="T4" fmla="*/ 10 w 13"/>
                <a:gd name="T5" fmla="*/ 9 h 19"/>
                <a:gd name="T6" fmla="*/ 7 w 13"/>
                <a:gd name="T7" fmla="*/ 0 h 19"/>
                <a:gd name="T8" fmla="*/ 0 w 13"/>
                <a:gd name="T9" fmla="*/ 3 h 19"/>
                <a:gd name="T10" fmla="*/ 4 w 13"/>
                <a:gd name="T11" fmla="*/ 11 h 19"/>
                <a:gd name="T12" fmla="*/ 7 w 1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19"/>
                  </a:moveTo>
                  <a:cubicBezTo>
                    <a:pt x="13" y="17"/>
                    <a:pt x="13" y="17"/>
                    <a:pt x="13" y="17"/>
                  </a:cubicBezTo>
                  <a:cubicBezTo>
                    <a:pt x="13" y="17"/>
                    <a:pt x="12" y="13"/>
                    <a:pt x="10" y="9"/>
                  </a:cubicBezTo>
                  <a:cubicBezTo>
                    <a:pt x="9" y="4"/>
                    <a:pt x="7" y="0"/>
                    <a:pt x="7" y="0"/>
                  </a:cubicBezTo>
                  <a:cubicBezTo>
                    <a:pt x="0" y="3"/>
                    <a:pt x="0" y="3"/>
                    <a:pt x="0" y="3"/>
                  </a:cubicBezTo>
                  <a:cubicBezTo>
                    <a:pt x="0" y="3"/>
                    <a:pt x="2" y="7"/>
                    <a:pt x="4" y="11"/>
                  </a:cubicBezTo>
                  <a:cubicBezTo>
                    <a:pt x="5" y="15"/>
                    <a:pt x="7" y="19"/>
                    <a:pt x="7"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89" name="Freeform 283"/>
            <p:cNvSpPr/>
            <p:nvPr/>
          </p:nvSpPr>
          <p:spPr bwMode="auto">
            <a:xfrm>
              <a:off x="7680325" y="2462213"/>
              <a:ext cx="38100" cy="55563"/>
            </a:xfrm>
            <a:custGeom>
              <a:avLst/>
              <a:gdLst>
                <a:gd name="T0" fmla="*/ 6 w 13"/>
                <a:gd name="T1" fmla="*/ 19 h 19"/>
                <a:gd name="T2" fmla="*/ 13 w 13"/>
                <a:gd name="T3" fmla="*/ 17 h 19"/>
                <a:gd name="T4" fmla="*/ 12 w 13"/>
                <a:gd name="T5" fmla="*/ 15 h 19"/>
                <a:gd name="T6" fmla="*/ 10 w 13"/>
                <a:gd name="T7" fmla="*/ 9 h 19"/>
                <a:gd name="T8" fmla="*/ 7 w 13"/>
                <a:gd name="T9" fmla="*/ 0 h 19"/>
                <a:gd name="T10" fmla="*/ 0 w 13"/>
                <a:gd name="T11" fmla="*/ 2 h 19"/>
                <a:gd name="T12" fmla="*/ 3 w 13"/>
                <a:gd name="T13" fmla="*/ 11 h 19"/>
                <a:gd name="T14" fmla="*/ 5 w 13"/>
                <a:gd name="T15" fmla="*/ 17 h 19"/>
                <a:gd name="T16" fmla="*/ 6 w 1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6" y="19"/>
                  </a:moveTo>
                  <a:cubicBezTo>
                    <a:pt x="13" y="17"/>
                    <a:pt x="13" y="17"/>
                    <a:pt x="13" y="17"/>
                  </a:cubicBezTo>
                  <a:cubicBezTo>
                    <a:pt x="13" y="17"/>
                    <a:pt x="13" y="16"/>
                    <a:pt x="12" y="15"/>
                  </a:cubicBezTo>
                  <a:cubicBezTo>
                    <a:pt x="11" y="13"/>
                    <a:pt x="11" y="11"/>
                    <a:pt x="10" y="9"/>
                  </a:cubicBezTo>
                  <a:cubicBezTo>
                    <a:pt x="9" y="4"/>
                    <a:pt x="7" y="0"/>
                    <a:pt x="7" y="0"/>
                  </a:cubicBezTo>
                  <a:cubicBezTo>
                    <a:pt x="0" y="2"/>
                    <a:pt x="0" y="2"/>
                    <a:pt x="0" y="2"/>
                  </a:cubicBezTo>
                  <a:cubicBezTo>
                    <a:pt x="0" y="2"/>
                    <a:pt x="2" y="7"/>
                    <a:pt x="3" y="11"/>
                  </a:cubicBezTo>
                  <a:cubicBezTo>
                    <a:pt x="4" y="13"/>
                    <a:pt x="5" y="15"/>
                    <a:pt x="5" y="17"/>
                  </a:cubicBezTo>
                  <a:cubicBezTo>
                    <a:pt x="6" y="18"/>
                    <a:pt x="6" y="19"/>
                    <a:pt x="6" y="1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0" name="Freeform 284"/>
            <p:cNvSpPr/>
            <p:nvPr/>
          </p:nvSpPr>
          <p:spPr bwMode="auto">
            <a:xfrm>
              <a:off x="7704138" y="2538413"/>
              <a:ext cx="34925" cy="55563"/>
            </a:xfrm>
            <a:custGeom>
              <a:avLst/>
              <a:gdLst>
                <a:gd name="T0" fmla="*/ 9 w 22"/>
                <a:gd name="T1" fmla="*/ 35 h 35"/>
                <a:gd name="T2" fmla="*/ 22 w 22"/>
                <a:gd name="T3" fmla="*/ 31 h 35"/>
                <a:gd name="T4" fmla="*/ 13 w 22"/>
                <a:gd name="T5" fmla="*/ 0 h 35"/>
                <a:gd name="T6" fmla="*/ 0 w 22"/>
                <a:gd name="T7" fmla="*/ 4 h 35"/>
                <a:gd name="T8" fmla="*/ 9 w 22"/>
                <a:gd name="T9" fmla="*/ 35 h 35"/>
              </a:gdLst>
              <a:ahLst/>
              <a:cxnLst>
                <a:cxn ang="0">
                  <a:pos x="T0" y="T1"/>
                </a:cxn>
                <a:cxn ang="0">
                  <a:pos x="T2" y="T3"/>
                </a:cxn>
                <a:cxn ang="0">
                  <a:pos x="T4" y="T5"/>
                </a:cxn>
                <a:cxn ang="0">
                  <a:pos x="T6" y="T7"/>
                </a:cxn>
                <a:cxn ang="0">
                  <a:pos x="T8" y="T9"/>
                </a:cxn>
              </a:cxnLst>
              <a:rect l="0" t="0" r="r" b="b"/>
              <a:pathLst>
                <a:path w="22" h="35">
                  <a:moveTo>
                    <a:pt x="9" y="35"/>
                  </a:moveTo>
                  <a:lnTo>
                    <a:pt x="22" y="31"/>
                  </a:lnTo>
                  <a:lnTo>
                    <a:pt x="13" y="0"/>
                  </a:lnTo>
                  <a:lnTo>
                    <a:pt x="0" y="4"/>
                  </a:lnTo>
                  <a:lnTo>
                    <a:pt x="9" y="35"/>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1" name="Freeform 285"/>
            <p:cNvSpPr/>
            <p:nvPr/>
          </p:nvSpPr>
          <p:spPr bwMode="auto">
            <a:xfrm>
              <a:off x="7724775" y="2611438"/>
              <a:ext cx="31750" cy="55563"/>
            </a:xfrm>
            <a:custGeom>
              <a:avLst/>
              <a:gdLst>
                <a:gd name="T0" fmla="*/ 7 w 20"/>
                <a:gd name="T1" fmla="*/ 35 h 35"/>
                <a:gd name="T2" fmla="*/ 20 w 20"/>
                <a:gd name="T3" fmla="*/ 33 h 35"/>
                <a:gd name="T4" fmla="*/ 13 w 20"/>
                <a:gd name="T5" fmla="*/ 0 h 35"/>
                <a:gd name="T6" fmla="*/ 0 w 20"/>
                <a:gd name="T7" fmla="*/ 4 h 35"/>
                <a:gd name="T8" fmla="*/ 7 w 20"/>
                <a:gd name="T9" fmla="*/ 35 h 35"/>
              </a:gdLst>
              <a:ahLst/>
              <a:cxnLst>
                <a:cxn ang="0">
                  <a:pos x="T0" y="T1"/>
                </a:cxn>
                <a:cxn ang="0">
                  <a:pos x="T2" y="T3"/>
                </a:cxn>
                <a:cxn ang="0">
                  <a:pos x="T4" y="T5"/>
                </a:cxn>
                <a:cxn ang="0">
                  <a:pos x="T6" y="T7"/>
                </a:cxn>
                <a:cxn ang="0">
                  <a:pos x="T8" y="T9"/>
                </a:cxn>
              </a:cxnLst>
              <a:rect l="0" t="0" r="r" b="b"/>
              <a:pathLst>
                <a:path w="20" h="35">
                  <a:moveTo>
                    <a:pt x="7" y="35"/>
                  </a:moveTo>
                  <a:lnTo>
                    <a:pt x="20" y="33"/>
                  </a:lnTo>
                  <a:lnTo>
                    <a:pt x="13" y="0"/>
                  </a:lnTo>
                  <a:lnTo>
                    <a:pt x="0" y="4"/>
                  </a:lnTo>
                  <a:lnTo>
                    <a:pt x="7" y="35"/>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2" name="Freeform 286"/>
            <p:cNvSpPr/>
            <p:nvPr/>
          </p:nvSpPr>
          <p:spPr bwMode="auto">
            <a:xfrm>
              <a:off x="7742238" y="2687638"/>
              <a:ext cx="28575" cy="55563"/>
            </a:xfrm>
            <a:custGeom>
              <a:avLst/>
              <a:gdLst>
                <a:gd name="T0" fmla="*/ 6 w 18"/>
                <a:gd name="T1" fmla="*/ 35 h 35"/>
                <a:gd name="T2" fmla="*/ 18 w 18"/>
                <a:gd name="T3" fmla="*/ 33 h 35"/>
                <a:gd name="T4" fmla="*/ 13 w 18"/>
                <a:gd name="T5" fmla="*/ 0 h 35"/>
                <a:gd name="T6" fmla="*/ 0 w 18"/>
                <a:gd name="T7" fmla="*/ 4 h 35"/>
                <a:gd name="T8" fmla="*/ 6 w 18"/>
                <a:gd name="T9" fmla="*/ 35 h 35"/>
              </a:gdLst>
              <a:ahLst/>
              <a:cxnLst>
                <a:cxn ang="0">
                  <a:pos x="T0" y="T1"/>
                </a:cxn>
                <a:cxn ang="0">
                  <a:pos x="T2" y="T3"/>
                </a:cxn>
                <a:cxn ang="0">
                  <a:pos x="T4" y="T5"/>
                </a:cxn>
                <a:cxn ang="0">
                  <a:pos x="T6" y="T7"/>
                </a:cxn>
                <a:cxn ang="0">
                  <a:pos x="T8" y="T9"/>
                </a:cxn>
              </a:cxnLst>
              <a:rect l="0" t="0" r="r" b="b"/>
              <a:pathLst>
                <a:path w="18" h="35">
                  <a:moveTo>
                    <a:pt x="6" y="35"/>
                  </a:moveTo>
                  <a:lnTo>
                    <a:pt x="18" y="33"/>
                  </a:lnTo>
                  <a:lnTo>
                    <a:pt x="13" y="0"/>
                  </a:lnTo>
                  <a:lnTo>
                    <a:pt x="0" y="4"/>
                  </a:lnTo>
                  <a:lnTo>
                    <a:pt x="6" y="35"/>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3" name="Freeform 287"/>
            <p:cNvSpPr/>
            <p:nvPr/>
          </p:nvSpPr>
          <p:spPr bwMode="auto">
            <a:xfrm>
              <a:off x="7753350" y="2767013"/>
              <a:ext cx="30163" cy="52388"/>
            </a:xfrm>
            <a:custGeom>
              <a:avLst/>
              <a:gdLst>
                <a:gd name="T0" fmla="*/ 6 w 19"/>
                <a:gd name="T1" fmla="*/ 33 h 33"/>
                <a:gd name="T2" fmla="*/ 19 w 19"/>
                <a:gd name="T3" fmla="*/ 31 h 33"/>
                <a:gd name="T4" fmla="*/ 15 w 19"/>
                <a:gd name="T5" fmla="*/ 0 h 33"/>
                <a:gd name="T6" fmla="*/ 0 w 19"/>
                <a:gd name="T7" fmla="*/ 2 h 33"/>
                <a:gd name="T8" fmla="*/ 6 w 19"/>
                <a:gd name="T9" fmla="*/ 33 h 33"/>
              </a:gdLst>
              <a:ahLst/>
              <a:cxnLst>
                <a:cxn ang="0">
                  <a:pos x="T0" y="T1"/>
                </a:cxn>
                <a:cxn ang="0">
                  <a:pos x="T2" y="T3"/>
                </a:cxn>
                <a:cxn ang="0">
                  <a:pos x="T4" y="T5"/>
                </a:cxn>
                <a:cxn ang="0">
                  <a:pos x="T6" y="T7"/>
                </a:cxn>
                <a:cxn ang="0">
                  <a:pos x="T8" y="T9"/>
                </a:cxn>
              </a:cxnLst>
              <a:rect l="0" t="0" r="r" b="b"/>
              <a:pathLst>
                <a:path w="19" h="33">
                  <a:moveTo>
                    <a:pt x="6" y="33"/>
                  </a:moveTo>
                  <a:lnTo>
                    <a:pt x="19" y="31"/>
                  </a:lnTo>
                  <a:lnTo>
                    <a:pt x="15" y="0"/>
                  </a:lnTo>
                  <a:lnTo>
                    <a:pt x="0" y="2"/>
                  </a:lnTo>
                  <a:lnTo>
                    <a:pt x="6" y="3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94" name="Group 193"/>
          <p:cNvGrpSpPr/>
          <p:nvPr/>
        </p:nvGrpSpPr>
        <p:grpSpPr>
          <a:xfrm>
            <a:off x="4405767" y="4170339"/>
            <a:ext cx="336837" cy="804266"/>
            <a:chOff x="7431088" y="3230563"/>
            <a:chExt cx="352425" cy="841375"/>
          </a:xfrm>
          <a:solidFill>
            <a:schemeClr val="bg1">
              <a:lumMod val="65000"/>
            </a:schemeClr>
          </a:solidFill>
        </p:grpSpPr>
        <p:sp>
          <p:nvSpPr>
            <p:cNvPr id="195" name="Freeform 293"/>
            <p:cNvSpPr/>
            <p:nvPr/>
          </p:nvSpPr>
          <p:spPr bwMode="auto">
            <a:xfrm>
              <a:off x="7756525" y="3230563"/>
              <a:ext cx="26988" cy="55563"/>
            </a:xfrm>
            <a:custGeom>
              <a:avLst/>
              <a:gdLst>
                <a:gd name="T0" fmla="*/ 0 w 9"/>
                <a:gd name="T1" fmla="*/ 18 h 19"/>
                <a:gd name="T2" fmla="*/ 7 w 9"/>
                <a:gd name="T3" fmla="*/ 19 h 19"/>
                <a:gd name="T4" fmla="*/ 7 w 9"/>
                <a:gd name="T5" fmla="*/ 18 h 19"/>
                <a:gd name="T6" fmla="*/ 7 w 9"/>
                <a:gd name="T7" fmla="*/ 16 h 19"/>
                <a:gd name="T8" fmla="*/ 8 w 9"/>
                <a:gd name="T9" fmla="*/ 10 h 19"/>
                <a:gd name="T10" fmla="*/ 9 w 9"/>
                <a:gd name="T11" fmla="*/ 1 h 19"/>
                <a:gd name="T12" fmla="*/ 2 w 9"/>
                <a:gd name="T13" fmla="*/ 0 h 19"/>
                <a:gd name="T14" fmla="*/ 1 w 9"/>
                <a:gd name="T15" fmla="*/ 9 h 19"/>
                <a:gd name="T16" fmla="*/ 0 w 9"/>
                <a:gd name="T17" fmla="*/ 15 h 19"/>
                <a:gd name="T18" fmla="*/ 0 w 9"/>
                <a:gd name="T19" fmla="*/ 17 h 19"/>
                <a:gd name="T20" fmla="*/ 0 w 9"/>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0" y="18"/>
                  </a:moveTo>
                  <a:cubicBezTo>
                    <a:pt x="7" y="19"/>
                    <a:pt x="7" y="19"/>
                    <a:pt x="7" y="19"/>
                  </a:cubicBezTo>
                  <a:cubicBezTo>
                    <a:pt x="7" y="19"/>
                    <a:pt x="7" y="19"/>
                    <a:pt x="7" y="18"/>
                  </a:cubicBezTo>
                  <a:cubicBezTo>
                    <a:pt x="7" y="18"/>
                    <a:pt x="7" y="17"/>
                    <a:pt x="7" y="16"/>
                  </a:cubicBezTo>
                  <a:cubicBezTo>
                    <a:pt x="7" y="14"/>
                    <a:pt x="8" y="12"/>
                    <a:pt x="8" y="10"/>
                  </a:cubicBezTo>
                  <a:cubicBezTo>
                    <a:pt x="8" y="6"/>
                    <a:pt x="9" y="1"/>
                    <a:pt x="9" y="1"/>
                  </a:cubicBezTo>
                  <a:cubicBezTo>
                    <a:pt x="2" y="0"/>
                    <a:pt x="2" y="0"/>
                    <a:pt x="2" y="0"/>
                  </a:cubicBezTo>
                  <a:cubicBezTo>
                    <a:pt x="2" y="0"/>
                    <a:pt x="1" y="5"/>
                    <a:pt x="1" y="9"/>
                  </a:cubicBezTo>
                  <a:cubicBezTo>
                    <a:pt x="0" y="11"/>
                    <a:pt x="0" y="13"/>
                    <a:pt x="0" y="15"/>
                  </a:cubicBezTo>
                  <a:cubicBezTo>
                    <a:pt x="0" y="16"/>
                    <a:pt x="0" y="17"/>
                    <a:pt x="0" y="17"/>
                  </a:cubicBezTo>
                  <a:cubicBezTo>
                    <a:pt x="0" y="18"/>
                    <a:pt x="0" y="18"/>
                    <a:pt x="0" y="18"/>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6" name="Freeform 294"/>
            <p:cNvSpPr/>
            <p:nvPr/>
          </p:nvSpPr>
          <p:spPr bwMode="auto">
            <a:xfrm>
              <a:off x="7742238" y="3306763"/>
              <a:ext cx="28575" cy="55563"/>
            </a:xfrm>
            <a:custGeom>
              <a:avLst/>
              <a:gdLst>
                <a:gd name="T0" fmla="*/ 0 w 18"/>
                <a:gd name="T1" fmla="*/ 33 h 35"/>
                <a:gd name="T2" fmla="*/ 13 w 18"/>
                <a:gd name="T3" fmla="*/ 35 h 35"/>
                <a:gd name="T4" fmla="*/ 18 w 18"/>
                <a:gd name="T5" fmla="*/ 2 h 35"/>
                <a:gd name="T6" fmla="*/ 6 w 18"/>
                <a:gd name="T7" fmla="*/ 0 h 35"/>
                <a:gd name="T8" fmla="*/ 0 w 18"/>
                <a:gd name="T9" fmla="*/ 33 h 35"/>
              </a:gdLst>
              <a:ahLst/>
              <a:cxnLst>
                <a:cxn ang="0">
                  <a:pos x="T0" y="T1"/>
                </a:cxn>
                <a:cxn ang="0">
                  <a:pos x="T2" y="T3"/>
                </a:cxn>
                <a:cxn ang="0">
                  <a:pos x="T4" y="T5"/>
                </a:cxn>
                <a:cxn ang="0">
                  <a:pos x="T6" y="T7"/>
                </a:cxn>
                <a:cxn ang="0">
                  <a:pos x="T8" y="T9"/>
                </a:cxn>
              </a:cxnLst>
              <a:rect l="0" t="0" r="r" b="b"/>
              <a:pathLst>
                <a:path w="18" h="35">
                  <a:moveTo>
                    <a:pt x="0" y="33"/>
                  </a:moveTo>
                  <a:lnTo>
                    <a:pt x="13" y="35"/>
                  </a:lnTo>
                  <a:lnTo>
                    <a:pt x="18" y="2"/>
                  </a:lnTo>
                  <a:lnTo>
                    <a:pt x="6" y="0"/>
                  </a:lnTo>
                  <a:lnTo>
                    <a:pt x="0" y="33"/>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7" name="Freeform 295"/>
            <p:cNvSpPr/>
            <p:nvPr/>
          </p:nvSpPr>
          <p:spPr bwMode="auto">
            <a:xfrm>
              <a:off x="7724775" y="3382963"/>
              <a:ext cx="31750" cy="55563"/>
            </a:xfrm>
            <a:custGeom>
              <a:avLst/>
              <a:gdLst>
                <a:gd name="T0" fmla="*/ 0 w 11"/>
                <a:gd name="T1" fmla="*/ 17 h 19"/>
                <a:gd name="T2" fmla="*/ 7 w 11"/>
                <a:gd name="T3" fmla="*/ 19 h 19"/>
                <a:gd name="T4" fmla="*/ 9 w 11"/>
                <a:gd name="T5" fmla="*/ 10 h 19"/>
                <a:gd name="T6" fmla="*/ 11 w 11"/>
                <a:gd name="T7" fmla="*/ 4 h 19"/>
                <a:gd name="T8" fmla="*/ 11 w 11"/>
                <a:gd name="T9" fmla="*/ 2 h 19"/>
                <a:gd name="T10" fmla="*/ 4 w 11"/>
                <a:gd name="T11" fmla="*/ 0 h 19"/>
                <a:gd name="T12" fmla="*/ 4 w 11"/>
                <a:gd name="T13" fmla="*/ 3 h 19"/>
                <a:gd name="T14" fmla="*/ 3 w 11"/>
                <a:gd name="T15" fmla="*/ 9 h 19"/>
                <a:gd name="T16" fmla="*/ 0 w 11"/>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0" y="17"/>
                  </a:moveTo>
                  <a:cubicBezTo>
                    <a:pt x="7" y="19"/>
                    <a:pt x="7" y="19"/>
                    <a:pt x="7" y="19"/>
                  </a:cubicBezTo>
                  <a:cubicBezTo>
                    <a:pt x="7" y="19"/>
                    <a:pt x="8" y="15"/>
                    <a:pt x="9" y="10"/>
                  </a:cubicBezTo>
                  <a:cubicBezTo>
                    <a:pt x="10" y="8"/>
                    <a:pt x="11" y="6"/>
                    <a:pt x="11" y="4"/>
                  </a:cubicBezTo>
                  <a:cubicBezTo>
                    <a:pt x="11" y="3"/>
                    <a:pt x="11" y="2"/>
                    <a:pt x="11" y="2"/>
                  </a:cubicBezTo>
                  <a:cubicBezTo>
                    <a:pt x="4" y="0"/>
                    <a:pt x="4" y="0"/>
                    <a:pt x="4" y="0"/>
                  </a:cubicBezTo>
                  <a:cubicBezTo>
                    <a:pt x="4" y="0"/>
                    <a:pt x="4" y="1"/>
                    <a:pt x="4" y="3"/>
                  </a:cubicBezTo>
                  <a:cubicBezTo>
                    <a:pt x="4" y="5"/>
                    <a:pt x="3" y="7"/>
                    <a:pt x="3" y="9"/>
                  </a:cubicBezTo>
                  <a:cubicBezTo>
                    <a:pt x="1" y="13"/>
                    <a:pt x="0" y="17"/>
                    <a:pt x="0" y="1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8" name="Freeform 296"/>
            <p:cNvSpPr/>
            <p:nvPr/>
          </p:nvSpPr>
          <p:spPr bwMode="auto">
            <a:xfrm>
              <a:off x="7707313" y="3459163"/>
              <a:ext cx="31750" cy="55563"/>
            </a:xfrm>
            <a:custGeom>
              <a:avLst/>
              <a:gdLst>
                <a:gd name="T0" fmla="*/ 0 w 20"/>
                <a:gd name="T1" fmla="*/ 31 h 35"/>
                <a:gd name="T2" fmla="*/ 13 w 20"/>
                <a:gd name="T3" fmla="*/ 35 h 35"/>
                <a:gd name="T4" fmla="*/ 20 w 20"/>
                <a:gd name="T5" fmla="*/ 4 h 35"/>
                <a:gd name="T6" fmla="*/ 7 w 20"/>
                <a:gd name="T7" fmla="*/ 0 h 35"/>
                <a:gd name="T8" fmla="*/ 0 w 20"/>
                <a:gd name="T9" fmla="*/ 31 h 35"/>
              </a:gdLst>
              <a:ahLst/>
              <a:cxnLst>
                <a:cxn ang="0">
                  <a:pos x="T0" y="T1"/>
                </a:cxn>
                <a:cxn ang="0">
                  <a:pos x="T2" y="T3"/>
                </a:cxn>
                <a:cxn ang="0">
                  <a:pos x="T4" y="T5"/>
                </a:cxn>
                <a:cxn ang="0">
                  <a:pos x="T6" y="T7"/>
                </a:cxn>
                <a:cxn ang="0">
                  <a:pos x="T8" y="T9"/>
                </a:cxn>
              </a:cxnLst>
              <a:rect l="0" t="0" r="r" b="b"/>
              <a:pathLst>
                <a:path w="20" h="35">
                  <a:moveTo>
                    <a:pt x="0" y="31"/>
                  </a:moveTo>
                  <a:lnTo>
                    <a:pt x="13" y="35"/>
                  </a:lnTo>
                  <a:lnTo>
                    <a:pt x="20" y="4"/>
                  </a:lnTo>
                  <a:lnTo>
                    <a:pt x="7" y="0"/>
                  </a:lnTo>
                  <a:lnTo>
                    <a:pt x="0" y="3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9" name="Freeform 297"/>
            <p:cNvSpPr/>
            <p:nvPr/>
          </p:nvSpPr>
          <p:spPr bwMode="auto">
            <a:xfrm>
              <a:off x="7683500" y="3532188"/>
              <a:ext cx="34925" cy="55563"/>
            </a:xfrm>
            <a:custGeom>
              <a:avLst/>
              <a:gdLst>
                <a:gd name="T0" fmla="*/ 0 w 22"/>
                <a:gd name="T1" fmla="*/ 32 h 35"/>
                <a:gd name="T2" fmla="*/ 11 w 22"/>
                <a:gd name="T3" fmla="*/ 35 h 35"/>
                <a:gd name="T4" fmla="*/ 22 w 22"/>
                <a:gd name="T5" fmla="*/ 4 h 35"/>
                <a:gd name="T6" fmla="*/ 9 w 22"/>
                <a:gd name="T7" fmla="*/ 0 h 35"/>
                <a:gd name="T8" fmla="*/ 0 w 22"/>
                <a:gd name="T9" fmla="*/ 32 h 35"/>
              </a:gdLst>
              <a:ahLst/>
              <a:cxnLst>
                <a:cxn ang="0">
                  <a:pos x="T0" y="T1"/>
                </a:cxn>
                <a:cxn ang="0">
                  <a:pos x="T2" y="T3"/>
                </a:cxn>
                <a:cxn ang="0">
                  <a:pos x="T4" y="T5"/>
                </a:cxn>
                <a:cxn ang="0">
                  <a:pos x="T6" y="T7"/>
                </a:cxn>
                <a:cxn ang="0">
                  <a:pos x="T8" y="T9"/>
                </a:cxn>
              </a:cxnLst>
              <a:rect l="0" t="0" r="r" b="b"/>
              <a:pathLst>
                <a:path w="22" h="35">
                  <a:moveTo>
                    <a:pt x="0" y="32"/>
                  </a:moveTo>
                  <a:lnTo>
                    <a:pt x="11" y="35"/>
                  </a:lnTo>
                  <a:lnTo>
                    <a:pt x="22" y="4"/>
                  </a:lnTo>
                  <a:lnTo>
                    <a:pt x="9" y="0"/>
                  </a:lnTo>
                  <a:lnTo>
                    <a:pt x="0" y="3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0" name="Freeform 298"/>
            <p:cNvSpPr/>
            <p:nvPr/>
          </p:nvSpPr>
          <p:spPr bwMode="auto">
            <a:xfrm>
              <a:off x="7656513" y="3605213"/>
              <a:ext cx="38100" cy="55563"/>
            </a:xfrm>
            <a:custGeom>
              <a:avLst/>
              <a:gdLst>
                <a:gd name="T0" fmla="*/ 0 w 13"/>
                <a:gd name="T1" fmla="*/ 17 h 19"/>
                <a:gd name="T2" fmla="*/ 6 w 13"/>
                <a:gd name="T3" fmla="*/ 19 h 19"/>
                <a:gd name="T4" fmla="*/ 10 w 13"/>
                <a:gd name="T5" fmla="*/ 11 h 19"/>
                <a:gd name="T6" fmla="*/ 13 w 13"/>
                <a:gd name="T7" fmla="*/ 3 h 19"/>
                <a:gd name="T8" fmla="*/ 6 w 13"/>
                <a:gd name="T9" fmla="*/ 0 h 19"/>
                <a:gd name="T10" fmla="*/ 3 w 13"/>
                <a:gd name="T11" fmla="*/ 9 h 19"/>
                <a:gd name="T12" fmla="*/ 0 w 13"/>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17"/>
                  </a:moveTo>
                  <a:cubicBezTo>
                    <a:pt x="6" y="19"/>
                    <a:pt x="6" y="19"/>
                    <a:pt x="6" y="19"/>
                  </a:cubicBezTo>
                  <a:cubicBezTo>
                    <a:pt x="6" y="19"/>
                    <a:pt x="8" y="15"/>
                    <a:pt x="10" y="11"/>
                  </a:cubicBezTo>
                  <a:cubicBezTo>
                    <a:pt x="11" y="7"/>
                    <a:pt x="13" y="3"/>
                    <a:pt x="13" y="3"/>
                  </a:cubicBezTo>
                  <a:cubicBezTo>
                    <a:pt x="6" y="0"/>
                    <a:pt x="6" y="0"/>
                    <a:pt x="6" y="0"/>
                  </a:cubicBezTo>
                  <a:cubicBezTo>
                    <a:pt x="6" y="0"/>
                    <a:pt x="4" y="4"/>
                    <a:pt x="3" y="9"/>
                  </a:cubicBezTo>
                  <a:cubicBezTo>
                    <a:pt x="1" y="13"/>
                    <a:pt x="0" y="17"/>
                    <a:pt x="0" y="1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1" name="Freeform 299"/>
            <p:cNvSpPr/>
            <p:nvPr/>
          </p:nvSpPr>
          <p:spPr bwMode="auto">
            <a:xfrm>
              <a:off x="7627938" y="3679825"/>
              <a:ext cx="38100" cy="55563"/>
            </a:xfrm>
            <a:custGeom>
              <a:avLst/>
              <a:gdLst>
                <a:gd name="T0" fmla="*/ 0 w 24"/>
                <a:gd name="T1" fmla="*/ 29 h 35"/>
                <a:gd name="T2" fmla="*/ 11 w 24"/>
                <a:gd name="T3" fmla="*/ 35 h 35"/>
                <a:gd name="T4" fmla="*/ 24 w 24"/>
                <a:gd name="T5" fmla="*/ 3 h 35"/>
                <a:gd name="T6" fmla="*/ 11 w 24"/>
                <a:gd name="T7" fmla="*/ 0 h 35"/>
                <a:gd name="T8" fmla="*/ 0 w 24"/>
                <a:gd name="T9" fmla="*/ 29 h 35"/>
              </a:gdLst>
              <a:ahLst/>
              <a:cxnLst>
                <a:cxn ang="0">
                  <a:pos x="T0" y="T1"/>
                </a:cxn>
                <a:cxn ang="0">
                  <a:pos x="T2" y="T3"/>
                </a:cxn>
                <a:cxn ang="0">
                  <a:pos x="T4" y="T5"/>
                </a:cxn>
                <a:cxn ang="0">
                  <a:pos x="T6" y="T7"/>
                </a:cxn>
                <a:cxn ang="0">
                  <a:pos x="T8" y="T9"/>
                </a:cxn>
              </a:cxnLst>
              <a:rect l="0" t="0" r="r" b="b"/>
              <a:pathLst>
                <a:path w="24" h="35">
                  <a:moveTo>
                    <a:pt x="0" y="29"/>
                  </a:moveTo>
                  <a:lnTo>
                    <a:pt x="11" y="35"/>
                  </a:lnTo>
                  <a:lnTo>
                    <a:pt x="24" y="3"/>
                  </a:lnTo>
                  <a:lnTo>
                    <a:pt x="11" y="0"/>
                  </a:lnTo>
                  <a:lnTo>
                    <a:pt x="0" y="29"/>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2" name="Freeform 300"/>
            <p:cNvSpPr/>
            <p:nvPr/>
          </p:nvSpPr>
          <p:spPr bwMode="auto">
            <a:xfrm>
              <a:off x="7593013" y="3749675"/>
              <a:ext cx="42863" cy="55563"/>
            </a:xfrm>
            <a:custGeom>
              <a:avLst/>
              <a:gdLst>
                <a:gd name="T0" fmla="*/ 0 w 27"/>
                <a:gd name="T1" fmla="*/ 29 h 35"/>
                <a:gd name="T2" fmla="*/ 13 w 27"/>
                <a:gd name="T3" fmla="*/ 35 h 35"/>
                <a:gd name="T4" fmla="*/ 27 w 27"/>
                <a:gd name="T5" fmla="*/ 5 h 35"/>
                <a:gd name="T6" fmla="*/ 15 w 27"/>
                <a:gd name="T7" fmla="*/ 0 h 35"/>
                <a:gd name="T8" fmla="*/ 0 w 27"/>
                <a:gd name="T9" fmla="*/ 29 h 35"/>
              </a:gdLst>
              <a:ahLst/>
              <a:cxnLst>
                <a:cxn ang="0">
                  <a:pos x="T0" y="T1"/>
                </a:cxn>
                <a:cxn ang="0">
                  <a:pos x="T2" y="T3"/>
                </a:cxn>
                <a:cxn ang="0">
                  <a:pos x="T4" y="T5"/>
                </a:cxn>
                <a:cxn ang="0">
                  <a:pos x="T6" y="T7"/>
                </a:cxn>
                <a:cxn ang="0">
                  <a:pos x="T8" y="T9"/>
                </a:cxn>
              </a:cxnLst>
              <a:rect l="0" t="0" r="r" b="b"/>
              <a:pathLst>
                <a:path w="27" h="35">
                  <a:moveTo>
                    <a:pt x="0" y="29"/>
                  </a:moveTo>
                  <a:lnTo>
                    <a:pt x="13" y="35"/>
                  </a:lnTo>
                  <a:lnTo>
                    <a:pt x="27" y="5"/>
                  </a:lnTo>
                  <a:lnTo>
                    <a:pt x="15" y="0"/>
                  </a:lnTo>
                  <a:lnTo>
                    <a:pt x="0" y="29"/>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3" name="Freeform 301"/>
            <p:cNvSpPr/>
            <p:nvPr/>
          </p:nvSpPr>
          <p:spPr bwMode="auto">
            <a:xfrm>
              <a:off x="7558088" y="3819525"/>
              <a:ext cx="42863" cy="55563"/>
            </a:xfrm>
            <a:custGeom>
              <a:avLst/>
              <a:gdLst>
                <a:gd name="T0" fmla="*/ 0 w 15"/>
                <a:gd name="T1" fmla="*/ 15 h 19"/>
                <a:gd name="T2" fmla="*/ 6 w 15"/>
                <a:gd name="T3" fmla="*/ 19 h 19"/>
                <a:gd name="T4" fmla="*/ 8 w 15"/>
                <a:gd name="T5" fmla="*/ 16 h 19"/>
                <a:gd name="T6" fmla="*/ 11 w 15"/>
                <a:gd name="T7" fmla="*/ 11 h 19"/>
                <a:gd name="T8" fmla="*/ 15 w 15"/>
                <a:gd name="T9" fmla="*/ 3 h 19"/>
                <a:gd name="T10" fmla="*/ 8 w 15"/>
                <a:gd name="T11" fmla="*/ 0 h 19"/>
                <a:gd name="T12" fmla="*/ 4 w 15"/>
                <a:gd name="T13" fmla="*/ 7 h 19"/>
                <a:gd name="T14" fmla="*/ 1 w 15"/>
                <a:gd name="T15" fmla="*/ 13 h 19"/>
                <a:gd name="T16" fmla="*/ 0 w 15"/>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0" y="15"/>
                  </a:moveTo>
                  <a:cubicBezTo>
                    <a:pt x="6" y="19"/>
                    <a:pt x="6" y="19"/>
                    <a:pt x="6" y="19"/>
                  </a:cubicBezTo>
                  <a:cubicBezTo>
                    <a:pt x="6" y="19"/>
                    <a:pt x="7" y="18"/>
                    <a:pt x="8" y="16"/>
                  </a:cubicBezTo>
                  <a:cubicBezTo>
                    <a:pt x="9" y="15"/>
                    <a:pt x="10" y="13"/>
                    <a:pt x="11" y="11"/>
                  </a:cubicBezTo>
                  <a:cubicBezTo>
                    <a:pt x="13" y="7"/>
                    <a:pt x="15" y="3"/>
                    <a:pt x="15" y="3"/>
                  </a:cubicBezTo>
                  <a:cubicBezTo>
                    <a:pt x="8" y="0"/>
                    <a:pt x="8" y="0"/>
                    <a:pt x="8" y="0"/>
                  </a:cubicBezTo>
                  <a:cubicBezTo>
                    <a:pt x="8" y="0"/>
                    <a:pt x="6" y="4"/>
                    <a:pt x="4" y="7"/>
                  </a:cubicBezTo>
                  <a:cubicBezTo>
                    <a:pt x="3" y="10"/>
                    <a:pt x="2" y="11"/>
                    <a:pt x="1" y="13"/>
                  </a:cubicBezTo>
                  <a:cubicBezTo>
                    <a:pt x="1" y="14"/>
                    <a:pt x="0" y="15"/>
                    <a:pt x="0" y="15"/>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4" name="Freeform 302"/>
            <p:cNvSpPr/>
            <p:nvPr/>
          </p:nvSpPr>
          <p:spPr bwMode="auto">
            <a:xfrm>
              <a:off x="7519988" y="3887788"/>
              <a:ext cx="42863" cy="55563"/>
            </a:xfrm>
            <a:custGeom>
              <a:avLst/>
              <a:gdLst>
                <a:gd name="T0" fmla="*/ 0 w 27"/>
                <a:gd name="T1" fmla="*/ 27 h 35"/>
                <a:gd name="T2" fmla="*/ 11 w 27"/>
                <a:gd name="T3" fmla="*/ 35 h 35"/>
                <a:gd name="T4" fmla="*/ 27 w 27"/>
                <a:gd name="T5" fmla="*/ 5 h 35"/>
                <a:gd name="T6" fmla="*/ 16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lnTo>
                    <a:pt x="11" y="35"/>
                  </a:lnTo>
                  <a:lnTo>
                    <a:pt x="27" y="5"/>
                  </a:lnTo>
                  <a:lnTo>
                    <a:pt x="16" y="0"/>
                  </a:lnTo>
                  <a:lnTo>
                    <a:pt x="0" y="2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5" name="Freeform 303"/>
            <p:cNvSpPr/>
            <p:nvPr/>
          </p:nvSpPr>
          <p:spPr bwMode="auto">
            <a:xfrm>
              <a:off x="7475538" y="3951288"/>
              <a:ext cx="46038" cy="55563"/>
            </a:xfrm>
            <a:custGeom>
              <a:avLst/>
              <a:gdLst>
                <a:gd name="T0" fmla="*/ 0 w 29"/>
                <a:gd name="T1" fmla="*/ 28 h 35"/>
                <a:gd name="T2" fmla="*/ 11 w 29"/>
                <a:gd name="T3" fmla="*/ 35 h 35"/>
                <a:gd name="T4" fmla="*/ 29 w 29"/>
                <a:gd name="T5" fmla="*/ 8 h 35"/>
                <a:gd name="T6" fmla="*/ 18 w 29"/>
                <a:gd name="T7" fmla="*/ 0 h 35"/>
                <a:gd name="T8" fmla="*/ 0 w 29"/>
                <a:gd name="T9" fmla="*/ 28 h 35"/>
              </a:gdLst>
              <a:ahLst/>
              <a:cxnLst>
                <a:cxn ang="0">
                  <a:pos x="T0" y="T1"/>
                </a:cxn>
                <a:cxn ang="0">
                  <a:pos x="T2" y="T3"/>
                </a:cxn>
                <a:cxn ang="0">
                  <a:pos x="T4" y="T5"/>
                </a:cxn>
                <a:cxn ang="0">
                  <a:pos x="T6" y="T7"/>
                </a:cxn>
                <a:cxn ang="0">
                  <a:pos x="T8" y="T9"/>
                </a:cxn>
              </a:cxnLst>
              <a:rect l="0" t="0" r="r" b="b"/>
              <a:pathLst>
                <a:path w="29" h="35">
                  <a:moveTo>
                    <a:pt x="0" y="28"/>
                  </a:moveTo>
                  <a:lnTo>
                    <a:pt x="11" y="35"/>
                  </a:lnTo>
                  <a:lnTo>
                    <a:pt x="29" y="8"/>
                  </a:lnTo>
                  <a:lnTo>
                    <a:pt x="18" y="0"/>
                  </a:lnTo>
                  <a:lnTo>
                    <a:pt x="0" y="28"/>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6" name="Freeform 304"/>
            <p:cNvSpPr/>
            <p:nvPr/>
          </p:nvSpPr>
          <p:spPr bwMode="auto">
            <a:xfrm>
              <a:off x="7431088" y="4016375"/>
              <a:ext cx="47625" cy="55563"/>
            </a:xfrm>
            <a:custGeom>
              <a:avLst/>
              <a:gdLst>
                <a:gd name="T0" fmla="*/ 0 w 16"/>
                <a:gd name="T1" fmla="*/ 14 h 19"/>
                <a:gd name="T2" fmla="*/ 6 w 16"/>
                <a:gd name="T3" fmla="*/ 19 h 19"/>
                <a:gd name="T4" fmla="*/ 16 w 16"/>
                <a:gd name="T5" fmla="*/ 4 h 19"/>
                <a:gd name="T6" fmla="*/ 10 w 16"/>
                <a:gd name="T7" fmla="*/ 0 h 19"/>
                <a:gd name="T8" fmla="*/ 0 w 16"/>
                <a:gd name="T9" fmla="*/ 14 h 19"/>
              </a:gdLst>
              <a:ahLst/>
              <a:cxnLst>
                <a:cxn ang="0">
                  <a:pos x="T0" y="T1"/>
                </a:cxn>
                <a:cxn ang="0">
                  <a:pos x="T2" y="T3"/>
                </a:cxn>
                <a:cxn ang="0">
                  <a:pos x="T4" y="T5"/>
                </a:cxn>
                <a:cxn ang="0">
                  <a:pos x="T6" y="T7"/>
                </a:cxn>
                <a:cxn ang="0">
                  <a:pos x="T8" y="T9"/>
                </a:cxn>
              </a:cxnLst>
              <a:rect l="0" t="0" r="r" b="b"/>
              <a:pathLst>
                <a:path w="16" h="19">
                  <a:moveTo>
                    <a:pt x="0" y="14"/>
                  </a:moveTo>
                  <a:cubicBezTo>
                    <a:pt x="6" y="19"/>
                    <a:pt x="6" y="19"/>
                    <a:pt x="6" y="19"/>
                  </a:cubicBezTo>
                  <a:cubicBezTo>
                    <a:pt x="6" y="19"/>
                    <a:pt x="16" y="4"/>
                    <a:pt x="16" y="4"/>
                  </a:cubicBezTo>
                  <a:cubicBezTo>
                    <a:pt x="10" y="0"/>
                    <a:pt x="10" y="0"/>
                    <a:pt x="10" y="0"/>
                  </a:cubicBezTo>
                  <a:cubicBezTo>
                    <a:pt x="10" y="0"/>
                    <a:pt x="0" y="15"/>
                    <a:pt x="0" y="14"/>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07" name="Group 206"/>
          <p:cNvGrpSpPr/>
          <p:nvPr/>
        </p:nvGrpSpPr>
        <p:grpSpPr>
          <a:xfrm>
            <a:off x="3647125" y="5146081"/>
            <a:ext cx="681261" cy="397580"/>
            <a:chOff x="6637338" y="4251325"/>
            <a:chExt cx="712787" cy="415925"/>
          </a:xfrm>
          <a:solidFill>
            <a:schemeClr val="bg1">
              <a:lumMod val="65000"/>
            </a:schemeClr>
          </a:solidFill>
        </p:grpSpPr>
        <p:sp>
          <p:nvSpPr>
            <p:cNvPr id="208" name="Freeform 308"/>
            <p:cNvSpPr/>
            <p:nvPr/>
          </p:nvSpPr>
          <p:spPr bwMode="auto">
            <a:xfrm>
              <a:off x="7226300" y="4251325"/>
              <a:ext cx="49213" cy="52388"/>
            </a:xfrm>
            <a:custGeom>
              <a:avLst/>
              <a:gdLst>
                <a:gd name="T0" fmla="*/ 0 w 31"/>
                <a:gd name="T1" fmla="*/ 24 h 33"/>
                <a:gd name="T2" fmla="*/ 9 w 31"/>
                <a:gd name="T3" fmla="*/ 33 h 33"/>
                <a:gd name="T4" fmla="*/ 31 w 31"/>
                <a:gd name="T5" fmla="*/ 9 h 33"/>
                <a:gd name="T6" fmla="*/ 22 w 31"/>
                <a:gd name="T7" fmla="*/ 0 h 33"/>
                <a:gd name="T8" fmla="*/ 0 w 31"/>
                <a:gd name="T9" fmla="*/ 24 h 33"/>
              </a:gdLst>
              <a:ahLst/>
              <a:cxnLst>
                <a:cxn ang="0">
                  <a:pos x="T0" y="T1"/>
                </a:cxn>
                <a:cxn ang="0">
                  <a:pos x="T2" y="T3"/>
                </a:cxn>
                <a:cxn ang="0">
                  <a:pos x="T4" y="T5"/>
                </a:cxn>
                <a:cxn ang="0">
                  <a:pos x="T6" y="T7"/>
                </a:cxn>
                <a:cxn ang="0">
                  <a:pos x="T8" y="T9"/>
                </a:cxn>
              </a:cxnLst>
              <a:rect l="0" t="0" r="r" b="b"/>
              <a:pathLst>
                <a:path w="31" h="33">
                  <a:moveTo>
                    <a:pt x="0" y="24"/>
                  </a:moveTo>
                  <a:lnTo>
                    <a:pt x="9" y="33"/>
                  </a:lnTo>
                  <a:lnTo>
                    <a:pt x="31" y="9"/>
                  </a:lnTo>
                  <a:lnTo>
                    <a:pt x="22" y="0"/>
                  </a:lnTo>
                  <a:lnTo>
                    <a:pt x="0" y="24"/>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9" name="Freeform 309"/>
            <p:cNvSpPr/>
            <p:nvPr/>
          </p:nvSpPr>
          <p:spPr bwMode="auto">
            <a:xfrm>
              <a:off x="7167563" y="4306888"/>
              <a:ext cx="52388" cy="49213"/>
            </a:xfrm>
            <a:custGeom>
              <a:avLst/>
              <a:gdLst>
                <a:gd name="T0" fmla="*/ 0 w 18"/>
                <a:gd name="T1" fmla="*/ 11 h 17"/>
                <a:gd name="T2" fmla="*/ 5 w 18"/>
                <a:gd name="T3" fmla="*/ 17 h 17"/>
                <a:gd name="T4" fmla="*/ 12 w 18"/>
                <a:gd name="T5" fmla="*/ 11 h 17"/>
                <a:gd name="T6" fmla="*/ 16 w 18"/>
                <a:gd name="T7" fmla="*/ 7 h 17"/>
                <a:gd name="T8" fmla="*/ 18 w 18"/>
                <a:gd name="T9" fmla="*/ 5 h 17"/>
                <a:gd name="T10" fmla="*/ 13 w 18"/>
                <a:gd name="T11" fmla="*/ 0 h 17"/>
                <a:gd name="T12" fmla="*/ 11 w 18"/>
                <a:gd name="T13" fmla="*/ 2 h 17"/>
                <a:gd name="T14" fmla="*/ 7 w 18"/>
                <a:gd name="T15" fmla="*/ 5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5" y="17"/>
                    <a:pt x="5" y="17"/>
                    <a:pt x="5" y="17"/>
                  </a:cubicBezTo>
                  <a:cubicBezTo>
                    <a:pt x="5" y="17"/>
                    <a:pt x="8" y="14"/>
                    <a:pt x="12" y="11"/>
                  </a:cubicBezTo>
                  <a:cubicBezTo>
                    <a:pt x="13" y="9"/>
                    <a:pt x="15" y="8"/>
                    <a:pt x="16" y="7"/>
                  </a:cubicBezTo>
                  <a:cubicBezTo>
                    <a:pt x="17" y="6"/>
                    <a:pt x="18" y="5"/>
                    <a:pt x="18" y="5"/>
                  </a:cubicBezTo>
                  <a:cubicBezTo>
                    <a:pt x="13" y="0"/>
                    <a:pt x="13" y="0"/>
                    <a:pt x="13" y="0"/>
                  </a:cubicBezTo>
                  <a:cubicBezTo>
                    <a:pt x="13" y="0"/>
                    <a:pt x="13" y="0"/>
                    <a:pt x="11" y="2"/>
                  </a:cubicBezTo>
                  <a:cubicBezTo>
                    <a:pt x="10" y="3"/>
                    <a:pt x="9" y="4"/>
                    <a:pt x="7" y="5"/>
                  </a:cubicBezTo>
                  <a:cubicBezTo>
                    <a:pt x="3" y="8"/>
                    <a:pt x="0" y="11"/>
                    <a:pt x="0" y="11"/>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0" name="Freeform 310"/>
            <p:cNvSpPr/>
            <p:nvPr/>
          </p:nvSpPr>
          <p:spPr bwMode="auto">
            <a:xfrm>
              <a:off x="7108825" y="4356100"/>
              <a:ext cx="52388" cy="50800"/>
            </a:xfrm>
            <a:custGeom>
              <a:avLst/>
              <a:gdLst>
                <a:gd name="T0" fmla="*/ 0 w 18"/>
                <a:gd name="T1" fmla="*/ 11 h 17"/>
                <a:gd name="T2" fmla="*/ 4 w 18"/>
                <a:gd name="T3" fmla="*/ 17 h 17"/>
                <a:gd name="T4" fmla="*/ 6 w 18"/>
                <a:gd name="T5" fmla="*/ 15 h 17"/>
                <a:gd name="T6" fmla="*/ 11 w 18"/>
                <a:gd name="T7" fmla="*/ 11 h 17"/>
                <a:gd name="T8" fmla="*/ 18 w 18"/>
                <a:gd name="T9" fmla="*/ 5 h 17"/>
                <a:gd name="T10" fmla="*/ 13 w 18"/>
                <a:gd name="T11" fmla="*/ 0 h 17"/>
                <a:gd name="T12" fmla="*/ 7 w 18"/>
                <a:gd name="T13" fmla="*/ 5 h 17"/>
                <a:gd name="T14" fmla="*/ 2 w 18"/>
                <a:gd name="T15" fmla="*/ 9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4" y="17"/>
                    <a:pt x="4" y="17"/>
                    <a:pt x="4" y="17"/>
                  </a:cubicBezTo>
                  <a:cubicBezTo>
                    <a:pt x="4" y="17"/>
                    <a:pt x="5" y="16"/>
                    <a:pt x="6" y="15"/>
                  </a:cubicBezTo>
                  <a:cubicBezTo>
                    <a:pt x="8" y="14"/>
                    <a:pt x="9" y="12"/>
                    <a:pt x="11" y="11"/>
                  </a:cubicBezTo>
                  <a:cubicBezTo>
                    <a:pt x="15" y="8"/>
                    <a:pt x="18" y="5"/>
                    <a:pt x="18" y="5"/>
                  </a:cubicBezTo>
                  <a:cubicBezTo>
                    <a:pt x="13" y="0"/>
                    <a:pt x="13" y="0"/>
                    <a:pt x="13" y="0"/>
                  </a:cubicBezTo>
                  <a:cubicBezTo>
                    <a:pt x="13" y="0"/>
                    <a:pt x="10" y="3"/>
                    <a:pt x="7" y="5"/>
                  </a:cubicBezTo>
                  <a:cubicBezTo>
                    <a:pt x="5" y="7"/>
                    <a:pt x="3" y="8"/>
                    <a:pt x="2" y="9"/>
                  </a:cubicBezTo>
                  <a:cubicBezTo>
                    <a:pt x="1" y="10"/>
                    <a:pt x="0" y="11"/>
                    <a:pt x="0" y="11"/>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1" name="Freeform 311"/>
            <p:cNvSpPr/>
            <p:nvPr/>
          </p:nvSpPr>
          <p:spPr bwMode="auto">
            <a:xfrm>
              <a:off x="7043738" y="4403725"/>
              <a:ext cx="57150" cy="46038"/>
            </a:xfrm>
            <a:custGeom>
              <a:avLst/>
              <a:gdLst>
                <a:gd name="T0" fmla="*/ 0 w 36"/>
                <a:gd name="T1" fmla="*/ 18 h 29"/>
                <a:gd name="T2" fmla="*/ 10 w 36"/>
                <a:gd name="T3" fmla="*/ 29 h 29"/>
                <a:gd name="T4" fmla="*/ 36 w 36"/>
                <a:gd name="T5" fmla="*/ 11 h 29"/>
                <a:gd name="T6" fmla="*/ 28 w 36"/>
                <a:gd name="T7" fmla="*/ 0 h 29"/>
                <a:gd name="T8" fmla="*/ 0 w 36"/>
                <a:gd name="T9" fmla="*/ 18 h 29"/>
              </a:gdLst>
              <a:ahLst/>
              <a:cxnLst>
                <a:cxn ang="0">
                  <a:pos x="T0" y="T1"/>
                </a:cxn>
                <a:cxn ang="0">
                  <a:pos x="T2" y="T3"/>
                </a:cxn>
                <a:cxn ang="0">
                  <a:pos x="T4" y="T5"/>
                </a:cxn>
                <a:cxn ang="0">
                  <a:pos x="T6" y="T7"/>
                </a:cxn>
                <a:cxn ang="0">
                  <a:pos x="T8" y="T9"/>
                </a:cxn>
              </a:cxnLst>
              <a:rect l="0" t="0" r="r" b="b"/>
              <a:pathLst>
                <a:path w="36" h="29">
                  <a:moveTo>
                    <a:pt x="0" y="18"/>
                  </a:moveTo>
                  <a:lnTo>
                    <a:pt x="10" y="29"/>
                  </a:lnTo>
                  <a:lnTo>
                    <a:pt x="36" y="11"/>
                  </a:lnTo>
                  <a:lnTo>
                    <a:pt x="28" y="0"/>
                  </a:lnTo>
                  <a:lnTo>
                    <a:pt x="0" y="18"/>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2" name="Freeform 312"/>
            <p:cNvSpPr/>
            <p:nvPr/>
          </p:nvSpPr>
          <p:spPr bwMode="auto">
            <a:xfrm>
              <a:off x="6983413" y="4449763"/>
              <a:ext cx="55563" cy="44450"/>
            </a:xfrm>
            <a:custGeom>
              <a:avLst/>
              <a:gdLst>
                <a:gd name="T0" fmla="*/ 0 w 19"/>
                <a:gd name="T1" fmla="*/ 9 h 15"/>
                <a:gd name="T2" fmla="*/ 3 w 19"/>
                <a:gd name="T3" fmla="*/ 15 h 15"/>
                <a:gd name="T4" fmla="*/ 18 w 19"/>
                <a:gd name="T5" fmla="*/ 5 h 15"/>
                <a:gd name="T6" fmla="*/ 14 w 19"/>
                <a:gd name="T7" fmla="*/ 0 h 15"/>
                <a:gd name="T8" fmla="*/ 0 w 19"/>
                <a:gd name="T9" fmla="*/ 9 h 15"/>
              </a:gdLst>
              <a:ahLst/>
              <a:cxnLst>
                <a:cxn ang="0">
                  <a:pos x="T0" y="T1"/>
                </a:cxn>
                <a:cxn ang="0">
                  <a:pos x="T2" y="T3"/>
                </a:cxn>
                <a:cxn ang="0">
                  <a:pos x="T4" y="T5"/>
                </a:cxn>
                <a:cxn ang="0">
                  <a:pos x="T6" y="T7"/>
                </a:cxn>
                <a:cxn ang="0">
                  <a:pos x="T8" y="T9"/>
                </a:cxn>
              </a:cxnLst>
              <a:rect l="0" t="0" r="r" b="b"/>
              <a:pathLst>
                <a:path w="19" h="15">
                  <a:moveTo>
                    <a:pt x="0" y="9"/>
                  </a:moveTo>
                  <a:cubicBezTo>
                    <a:pt x="3" y="15"/>
                    <a:pt x="3" y="15"/>
                    <a:pt x="3" y="15"/>
                  </a:cubicBezTo>
                  <a:cubicBezTo>
                    <a:pt x="3" y="15"/>
                    <a:pt x="19" y="6"/>
                    <a:pt x="18" y="5"/>
                  </a:cubicBezTo>
                  <a:cubicBezTo>
                    <a:pt x="14" y="0"/>
                    <a:pt x="14" y="0"/>
                    <a:pt x="14" y="0"/>
                  </a:cubicBezTo>
                  <a:cubicBezTo>
                    <a:pt x="15" y="0"/>
                    <a:pt x="0" y="9"/>
                    <a:pt x="0" y="9"/>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3" name="Freeform 313"/>
            <p:cNvSpPr/>
            <p:nvPr/>
          </p:nvSpPr>
          <p:spPr bwMode="auto">
            <a:xfrm>
              <a:off x="6915150" y="4491038"/>
              <a:ext cx="55563" cy="44450"/>
            </a:xfrm>
            <a:custGeom>
              <a:avLst/>
              <a:gdLst>
                <a:gd name="T0" fmla="*/ 0 w 35"/>
                <a:gd name="T1" fmla="*/ 17 h 28"/>
                <a:gd name="T2" fmla="*/ 8 w 35"/>
                <a:gd name="T3" fmla="*/ 28 h 28"/>
                <a:gd name="T4" fmla="*/ 35 w 35"/>
                <a:gd name="T5" fmla="*/ 11 h 28"/>
                <a:gd name="T6" fmla="*/ 28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8" y="28"/>
                  </a:lnTo>
                  <a:lnTo>
                    <a:pt x="35" y="11"/>
                  </a:lnTo>
                  <a:lnTo>
                    <a:pt x="28" y="0"/>
                  </a:lnTo>
                  <a:lnTo>
                    <a:pt x="0" y="1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4" name="Freeform 314"/>
            <p:cNvSpPr/>
            <p:nvPr/>
          </p:nvSpPr>
          <p:spPr bwMode="auto">
            <a:xfrm>
              <a:off x="6848475" y="4529138"/>
              <a:ext cx="55563" cy="44450"/>
            </a:xfrm>
            <a:custGeom>
              <a:avLst/>
              <a:gdLst>
                <a:gd name="T0" fmla="*/ 0 w 35"/>
                <a:gd name="T1" fmla="*/ 17 h 28"/>
                <a:gd name="T2" fmla="*/ 5 w 35"/>
                <a:gd name="T3" fmla="*/ 28 h 28"/>
                <a:gd name="T4" fmla="*/ 35 w 35"/>
                <a:gd name="T5" fmla="*/ 11 h 28"/>
                <a:gd name="T6" fmla="*/ 29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5" y="28"/>
                  </a:lnTo>
                  <a:lnTo>
                    <a:pt x="35" y="11"/>
                  </a:lnTo>
                  <a:lnTo>
                    <a:pt x="29" y="0"/>
                  </a:lnTo>
                  <a:lnTo>
                    <a:pt x="0" y="1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5" name="Freeform 315"/>
            <p:cNvSpPr/>
            <p:nvPr/>
          </p:nvSpPr>
          <p:spPr bwMode="auto">
            <a:xfrm>
              <a:off x="6780213" y="4567238"/>
              <a:ext cx="55563" cy="41275"/>
            </a:xfrm>
            <a:custGeom>
              <a:avLst/>
              <a:gdLst>
                <a:gd name="T0" fmla="*/ 0 w 19"/>
                <a:gd name="T1" fmla="*/ 7 h 14"/>
                <a:gd name="T2" fmla="*/ 3 w 19"/>
                <a:gd name="T3" fmla="*/ 14 h 14"/>
                <a:gd name="T4" fmla="*/ 11 w 19"/>
                <a:gd name="T5" fmla="*/ 10 h 14"/>
                <a:gd name="T6" fmla="*/ 16 w 19"/>
                <a:gd name="T7" fmla="*/ 7 h 14"/>
                <a:gd name="T8" fmla="*/ 19 w 19"/>
                <a:gd name="T9" fmla="*/ 6 h 14"/>
                <a:gd name="T10" fmla="*/ 15 w 19"/>
                <a:gd name="T11" fmla="*/ 0 h 14"/>
                <a:gd name="T12" fmla="*/ 13 w 19"/>
                <a:gd name="T13" fmla="*/ 1 h 14"/>
                <a:gd name="T14" fmla="*/ 8 w 19"/>
                <a:gd name="T15" fmla="*/ 4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3" y="14"/>
                    <a:pt x="3" y="14"/>
                    <a:pt x="3" y="14"/>
                  </a:cubicBezTo>
                  <a:cubicBezTo>
                    <a:pt x="3" y="14"/>
                    <a:pt x="7" y="12"/>
                    <a:pt x="11" y="10"/>
                  </a:cubicBezTo>
                  <a:cubicBezTo>
                    <a:pt x="13" y="9"/>
                    <a:pt x="15" y="8"/>
                    <a:pt x="16" y="7"/>
                  </a:cubicBezTo>
                  <a:cubicBezTo>
                    <a:pt x="18" y="7"/>
                    <a:pt x="19" y="6"/>
                    <a:pt x="19" y="6"/>
                  </a:cubicBezTo>
                  <a:cubicBezTo>
                    <a:pt x="15" y="0"/>
                    <a:pt x="15" y="0"/>
                    <a:pt x="15" y="0"/>
                  </a:cubicBezTo>
                  <a:cubicBezTo>
                    <a:pt x="15" y="0"/>
                    <a:pt x="15" y="0"/>
                    <a:pt x="13" y="1"/>
                  </a:cubicBezTo>
                  <a:cubicBezTo>
                    <a:pt x="12" y="2"/>
                    <a:pt x="10" y="3"/>
                    <a:pt x="8" y="4"/>
                  </a:cubicBezTo>
                  <a:cubicBezTo>
                    <a:pt x="4" y="6"/>
                    <a:pt x="0" y="7"/>
                    <a:pt x="0"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6" name="Freeform 316"/>
            <p:cNvSpPr/>
            <p:nvPr/>
          </p:nvSpPr>
          <p:spPr bwMode="auto">
            <a:xfrm>
              <a:off x="6710363" y="4600575"/>
              <a:ext cx="55563" cy="41275"/>
            </a:xfrm>
            <a:custGeom>
              <a:avLst/>
              <a:gdLst>
                <a:gd name="T0" fmla="*/ 0 w 19"/>
                <a:gd name="T1" fmla="*/ 7 h 14"/>
                <a:gd name="T2" fmla="*/ 2 w 19"/>
                <a:gd name="T3" fmla="*/ 14 h 14"/>
                <a:gd name="T4" fmla="*/ 5 w 19"/>
                <a:gd name="T5" fmla="*/ 13 h 14"/>
                <a:gd name="T6" fmla="*/ 10 w 19"/>
                <a:gd name="T7" fmla="*/ 10 h 14"/>
                <a:gd name="T8" fmla="*/ 19 w 19"/>
                <a:gd name="T9" fmla="*/ 6 h 14"/>
                <a:gd name="T10" fmla="*/ 16 w 19"/>
                <a:gd name="T11" fmla="*/ 0 h 14"/>
                <a:gd name="T12" fmla="*/ 8 w 19"/>
                <a:gd name="T13" fmla="*/ 4 h 14"/>
                <a:gd name="T14" fmla="*/ 2 w 19"/>
                <a:gd name="T15" fmla="*/ 6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2" y="14"/>
                    <a:pt x="2" y="14"/>
                    <a:pt x="2" y="14"/>
                  </a:cubicBezTo>
                  <a:cubicBezTo>
                    <a:pt x="2" y="14"/>
                    <a:pt x="3" y="13"/>
                    <a:pt x="5" y="13"/>
                  </a:cubicBezTo>
                  <a:cubicBezTo>
                    <a:pt x="6" y="12"/>
                    <a:pt x="8" y="11"/>
                    <a:pt x="10" y="10"/>
                  </a:cubicBezTo>
                  <a:cubicBezTo>
                    <a:pt x="14" y="8"/>
                    <a:pt x="19" y="6"/>
                    <a:pt x="19" y="6"/>
                  </a:cubicBezTo>
                  <a:cubicBezTo>
                    <a:pt x="16" y="0"/>
                    <a:pt x="16" y="0"/>
                    <a:pt x="16" y="0"/>
                  </a:cubicBezTo>
                  <a:cubicBezTo>
                    <a:pt x="16" y="0"/>
                    <a:pt x="12" y="2"/>
                    <a:pt x="8" y="4"/>
                  </a:cubicBezTo>
                  <a:cubicBezTo>
                    <a:pt x="6" y="4"/>
                    <a:pt x="4" y="5"/>
                    <a:pt x="2" y="6"/>
                  </a:cubicBezTo>
                  <a:cubicBezTo>
                    <a:pt x="1" y="7"/>
                    <a:pt x="0" y="7"/>
                    <a:pt x="0" y="7"/>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7" name="Freeform 317"/>
            <p:cNvSpPr/>
            <p:nvPr/>
          </p:nvSpPr>
          <p:spPr bwMode="auto">
            <a:xfrm>
              <a:off x="6637338" y="4629150"/>
              <a:ext cx="55563" cy="38100"/>
            </a:xfrm>
            <a:custGeom>
              <a:avLst/>
              <a:gdLst>
                <a:gd name="T0" fmla="*/ 0 w 35"/>
                <a:gd name="T1" fmla="*/ 11 h 24"/>
                <a:gd name="T2" fmla="*/ 3 w 35"/>
                <a:gd name="T3" fmla="*/ 24 h 24"/>
                <a:gd name="T4" fmla="*/ 35 w 35"/>
                <a:gd name="T5" fmla="*/ 13 h 24"/>
                <a:gd name="T6" fmla="*/ 29 w 35"/>
                <a:gd name="T7" fmla="*/ 0 h 24"/>
                <a:gd name="T8" fmla="*/ 0 w 35"/>
                <a:gd name="T9" fmla="*/ 11 h 24"/>
              </a:gdLst>
              <a:ahLst/>
              <a:cxnLst>
                <a:cxn ang="0">
                  <a:pos x="T0" y="T1"/>
                </a:cxn>
                <a:cxn ang="0">
                  <a:pos x="T2" y="T3"/>
                </a:cxn>
                <a:cxn ang="0">
                  <a:pos x="T4" y="T5"/>
                </a:cxn>
                <a:cxn ang="0">
                  <a:pos x="T6" y="T7"/>
                </a:cxn>
                <a:cxn ang="0">
                  <a:pos x="T8" y="T9"/>
                </a:cxn>
              </a:cxnLst>
              <a:rect l="0" t="0" r="r" b="b"/>
              <a:pathLst>
                <a:path w="35" h="24">
                  <a:moveTo>
                    <a:pt x="0" y="11"/>
                  </a:moveTo>
                  <a:lnTo>
                    <a:pt x="3" y="24"/>
                  </a:lnTo>
                  <a:lnTo>
                    <a:pt x="35" y="13"/>
                  </a:lnTo>
                  <a:lnTo>
                    <a:pt x="29" y="0"/>
                  </a:lnTo>
                  <a:lnTo>
                    <a:pt x="0" y="11"/>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18" name="Freeform 402"/>
            <p:cNvSpPr/>
            <p:nvPr/>
          </p:nvSpPr>
          <p:spPr bwMode="auto">
            <a:xfrm>
              <a:off x="7302500" y="4276725"/>
              <a:ext cx="47625" cy="50800"/>
            </a:xfrm>
            <a:custGeom>
              <a:avLst/>
              <a:gdLst>
                <a:gd name="T0" fmla="*/ 20 w 30"/>
                <a:gd name="T1" fmla="*/ 32 h 32"/>
                <a:gd name="T2" fmla="*/ 30 w 30"/>
                <a:gd name="T3" fmla="*/ 23 h 32"/>
                <a:gd name="T4" fmla="*/ 9 w 30"/>
                <a:gd name="T5" fmla="*/ 0 h 32"/>
                <a:gd name="T6" fmla="*/ 0 w 30"/>
                <a:gd name="T7" fmla="*/ 10 h 32"/>
                <a:gd name="T8" fmla="*/ 20 w 30"/>
                <a:gd name="T9" fmla="*/ 32 h 32"/>
              </a:gdLst>
              <a:ahLst/>
              <a:cxnLst>
                <a:cxn ang="0">
                  <a:pos x="T0" y="T1"/>
                </a:cxn>
                <a:cxn ang="0">
                  <a:pos x="T2" y="T3"/>
                </a:cxn>
                <a:cxn ang="0">
                  <a:pos x="T4" y="T5"/>
                </a:cxn>
                <a:cxn ang="0">
                  <a:pos x="T6" y="T7"/>
                </a:cxn>
                <a:cxn ang="0">
                  <a:pos x="T8" y="T9"/>
                </a:cxn>
              </a:cxnLst>
              <a:rect l="0" t="0" r="r" b="b"/>
              <a:pathLst>
                <a:path w="30" h="32">
                  <a:moveTo>
                    <a:pt x="20" y="32"/>
                  </a:moveTo>
                  <a:lnTo>
                    <a:pt x="30" y="23"/>
                  </a:lnTo>
                  <a:lnTo>
                    <a:pt x="9" y="0"/>
                  </a:lnTo>
                  <a:lnTo>
                    <a:pt x="0" y="10"/>
                  </a:lnTo>
                  <a:lnTo>
                    <a:pt x="20" y="32"/>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219" name="Oval 218"/>
          <p:cNvSpPr/>
          <p:nvPr/>
        </p:nvSpPr>
        <p:spPr>
          <a:xfrm rot="16200000">
            <a:off x="1110247" y="3623632"/>
            <a:ext cx="662735" cy="66264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sp>
        <p:nvSpPr>
          <p:cNvPr id="220" name="Oval 219"/>
          <p:cNvSpPr/>
          <p:nvPr/>
        </p:nvSpPr>
        <p:spPr>
          <a:xfrm rot="13500000">
            <a:off x="1589372" y="4744322"/>
            <a:ext cx="662735" cy="6626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sp>
        <p:nvSpPr>
          <p:cNvPr id="221" name="Oval 220"/>
          <p:cNvSpPr/>
          <p:nvPr/>
        </p:nvSpPr>
        <p:spPr>
          <a:xfrm rot="18900000">
            <a:off x="1583209" y="2521520"/>
            <a:ext cx="662648" cy="662735"/>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sp>
        <p:nvSpPr>
          <p:cNvPr id="222" name="Freeform 350"/>
          <p:cNvSpPr>
            <a:spLocks noEditPoints="1"/>
          </p:cNvSpPr>
          <p:nvPr/>
        </p:nvSpPr>
        <p:spPr bwMode="auto">
          <a:xfrm>
            <a:off x="1748058" y="2728152"/>
            <a:ext cx="332951" cy="24947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sp>
        <p:nvSpPr>
          <p:cNvPr id="223" name="TextBox 222"/>
          <p:cNvSpPr txBox="1"/>
          <p:nvPr/>
        </p:nvSpPr>
        <p:spPr>
          <a:xfrm>
            <a:off x="450697" y="3786252"/>
            <a:ext cx="626818" cy="323143"/>
          </a:xfrm>
          <a:prstGeom prst="rect">
            <a:avLst/>
          </a:prstGeom>
          <a:noFill/>
        </p:spPr>
        <p:txBody>
          <a:bodyPr wrap="square" lIns="91417" tIns="45709" rIns="91417" bIns="45709" rtlCol="0">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4" name="TextBox 223"/>
          <p:cNvSpPr txBox="1"/>
          <p:nvPr/>
        </p:nvSpPr>
        <p:spPr>
          <a:xfrm>
            <a:off x="807559" y="4956072"/>
            <a:ext cx="784783" cy="323143"/>
          </a:xfrm>
          <a:prstGeom prst="rect">
            <a:avLst/>
          </a:prstGeom>
          <a:noFill/>
        </p:spPr>
        <p:txBody>
          <a:bodyPr wrap="square" lIns="91417" tIns="45709" rIns="91417" bIns="45709" rtlCol="0">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5" name="Group 224"/>
          <p:cNvGrpSpPr/>
          <p:nvPr/>
        </p:nvGrpSpPr>
        <p:grpSpPr>
          <a:xfrm>
            <a:off x="1753163" y="4930029"/>
            <a:ext cx="335148" cy="291231"/>
            <a:chOff x="2303444" y="6030256"/>
            <a:chExt cx="484188" cy="420688"/>
          </a:xfrm>
          <a:solidFill>
            <a:schemeClr val="bg1"/>
          </a:solidFill>
        </p:grpSpPr>
        <p:sp>
          <p:nvSpPr>
            <p:cNvPr id="226" name="Freeform 354"/>
            <p:cNvSpPr>
              <a:spLocks noEditPoints="1"/>
            </p:cNvSpPr>
            <p:nvPr/>
          </p:nvSpPr>
          <p:spPr bwMode="auto">
            <a:xfrm>
              <a:off x="2303444" y="6030256"/>
              <a:ext cx="484188"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27" name="Freeform 355"/>
            <p:cNvSpPr/>
            <p:nvPr/>
          </p:nvSpPr>
          <p:spPr bwMode="auto">
            <a:xfrm>
              <a:off x="2741594" y="6181068"/>
              <a:ext cx="30163" cy="165100"/>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28" name="Oval 356"/>
            <p:cNvSpPr>
              <a:spLocks noChangeArrowheads="1"/>
            </p:cNvSpPr>
            <p:nvPr/>
          </p:nvSpPr>
          <p:spPr bwMode="auto">
            <a:xfrm>
              <a:off x="2727307" y="6360456"/>
              <a:ext cx="60325"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29" name="Group 228"/>
          <p:cNvGrpSpPr/>
          <p:nvPr/>
        </p:nvGrpSpPr>
        <p:grpSpPr>
          <a:xfrm>
            <a:off x="1263599" y="3802744"/>
            <a:ext cx="356026" cy="304421"/>
            <a:chOff x="3255944" y="243818"/>
            <a:chExt cx="514350" cy="439738"/>
          </a:xfrm>
          <a:solidFill>
            <a:schemeClr val="bg1"/>
          </a:solidFill>
        </p:grpSpPr>
        <p:sp>
          <p:nvSpPr>
            <p:cNvPr id="230"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31" name="Freeform 358"/>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232" name="Oval 231"/>
          <p:cNvSpPr/>
          <p:nvPr/>
        </p:nvSpPr>
        <p:spPr>
          <a:xfrm rot="5400000">
            <a:off x="4453752" y="3595270"/>
            <a:ext cx="662735" cy="66264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sp>
        <p:nvSpPr>
          <p:cNvPr id="233" name="Oval 232"/>
          <p:cNvSpPr/>
          <p:nvPr/>
        </p:nvSpPr>
        <p:spPr>
          <a:xfrm rot="2700000">
            <a:off x="3999449" y="2462172"/>
            <a:ext cx="662735" cy="662648"/>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sp>
        <p:nvSpPr>
          <p:cNvPr id="234" name="Oval 233"/>
          <p:cNvSpPr/>
          <p:nvPr/>
        </p:nvSpPr>
        <p:spPr>
          <a:xfrm rot="8100000">
            <a:off x="3993286" y="4746945"/>
            <a:ext cx="662648" cy="66273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grpSp>
        <p:nvGrpSpPr>
          <p:cNvPr id="235" name="Group 234"/>
          <p:cNvGrpSpPr/>
          <p:nvPr/>
        </p:nvGrpSpPr>
        <p:grpSpPr>
          <a:xfrm>
            <a:off x="4618644" y="3760100"/>
            <a:ext cx="332951" cy="332995"/>
            <a:chOff x="4926013" y="3140075"/>
            <a:chExt cx="481013" cy="481013"/>
          </a:xfrm>
          <a:solidFill>
            <a:schemeClr val="bg1"/>
          </a:solidFill>
        </p:grpSpPr>
        <p:sp>
          <p:nvSpPr>
            <p:cNvPr id="236"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37"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238" name="TextBox 237"/>
          <p:cNvSpPr txBox="1"/>
          <p:nvPr/>
        </p:nvSpPr>
        <p:spPr>
          <a:xfrm>
            <a:off x="5228308" y="3773316"/>
            <a:ext cx="569340" cy="323143"/>
          </a:xfrm>
          <a:prstGeom prst="rect">
            <a:avLst/>
          </a:prstGeom>
          <a:noFill/>
        </p:spPr>
        <p:txBody>
          <a:bodyPr wrap="none" lIns="91417" tIns="45709" rIns="91417" bIns="45709" rtlCol="0">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9" name="Oval 238"/>
          <p:cNvSpPr/>
          <p:nvPr/>
        </p:nvSpPr>
        <p:spPr>
          <a:xfrm rot="18900000">
            <a:off x="2798231" y="1951502"/>
            <a:ext cx="662648" cy="662735"/>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solidFill>
                <a:schemeClr val="tx1">
                  <a:lumMod val="50000"/>
                  <a:lumOff val="50000"/>
                </a:schemeClr>
              </a:solidFill>
            </a:endParaRPr>
          </a:p>
        </p:txBody>
      </p:sp>
      <p:grpSp>
        <p:nvGrpSpPr>
          <p:cNvPr id="240" name="Group 239"/>
          <p:cNvGrpSpPr/>
          <p:nvPr/>
        </p:nvGrpSpPr>
        <p:grpSpPr>
          <a:xfrm>
            <a:off x="2516412" y="3013345"/>
            <a:ext cx="1050789" cy="3586163"/>
            <a:chOff x="5519738" y="2608262"/>
            <a:chExt cx="1050925" cy="3586163"/>
          </a:xfrm>
          <a:solidFill>
            <a:schemeClr val="accent1"/>
          </a:solidFill>
          <a:effectLst>
            <a:outerShdw blurRad="76200" dir="18900000" sy="23000" kx="-1200000" algn="bl" rotWithShape="0">
              <a:prstClr val="black">
                <a:alpha val="5000"/>
              </a:prstClr>
            </a:outerShdw>
          </a:effectLst>
        </p:grpSpPr>
        <p:sp>
          <p:nvSpPr>
            <p:cNvPr id="241" name="Freeform 5"/>
            <p:cNvSpPr/>
            <p:nvPr/>
          </p:nvSpPr>
          <p:spPr bwMode="auto">
            <a:xfrm>
              <a:off x="5962651" y="3090863"/>
              <a:ext cx="15875" cy="53975"/>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1"/>
                    <a:pt x="0" y="5"/>
                    <a:pt x="0" y="7"/>
                  </a:cubicBezTo>
                  <a:cubicBezTo>
                    <a:pt x="1" y="4"/>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42" name="Freeform 6"/>
            <p:cNvSpPr>
              <a:spLocks noEditPoints="1"/>
            </p:cNvSpPr>
            <p:nvPr/>
          </p:nvSpPr>
          <p:spPr bwMode="auto">
            <a:xfrm>
              <a:off x="5519738" y="2608262"/>
              <a:ext cx="1050925" cy="3586163"/>
            </a:xfrm>
            <a:custGeom>
              <a:avLst/>
              <a:gdLst>
                <a:gd name="T0" fmla="*/ 107 w 133"/>
                <a:gd name="T1" fmla="*/ 73 h 461"/>
                <a:gd name="T2" fmla="*/ 76 w 133"/>
                <a:gd name="T3" fmla="*/ 79 h 461"/>
                <a:gd name="T4" fmla="*/ 68 w 133"/>
                <a:gd name="T5" fmla="*/ 73 h 461"/>
                <a:gd name="T6" fmla="*/ 60 w 133"/>
                <a:gd name="T7" fmla="*/ 104 h 461"/>
                <a:gd name="T8" fmla="*/ 66 w 133"/>
                <a:gd name="T9" fmla="*/ 78 h 461"/>
                <a:gd name="T10" fmla="*/ 68 w 133"/>
                <a:gd name="T11" fmla="*/ 73 h 461"/>
                <a:gd name="T12" fmla="*/ 91 w 133"/>
                <a:gd name="T13" fmla="*/ 62 h 461"/>
                <a:gd name="T14" fmla="*/ 91 w 133"/>
                <a:gd name="T15" fmla="*/ 47 h 461"/>
                <a:gd name="T16" fmla="*/ 68 w 133"/>
                <a:gd name="T17" fmla="*/ 1 h 461"/>
                <a:gd name="T18" fmla="*/ 59 w 133"/>
                <a:gd name="T19" fmla="*/ 56 h 461"/>
                <a:gd name="T20" fmla="*/ 65 w 133"/>
                <a:gd name="T21" fmla="*/ 73 h 461"/>
                <a:gd name="T22" fmla="*/ 54 w 133"/>
                <a:gd name="T23" fmla="*/ 93 h 461"/>
                <a:gd name="T24" fmla="*/ 34 w 133"/>
                <a:gd name="T25" fmla="*/ 80 h 461"/>
                <a:gd name="T26" fmla="*/ 11 w 133"/>
                <a:gd name="T27" fmla="*/ 122 h 461"/>
                <a:gd name="T28" fmla="*/ 1 w 133"/>
                <a:gd name="T29" fmla="*/ 161 h 461"/>
                <a:gd name="T30" fmla="*/ 22 w 133"/>
                <a:gd name="T31" fmla="*/ 176 h 461"/>
                <a:gd name="T32" fmla="*/ 27 w 133"/>
                <a:gd name="T33" fmla="*/ 207 h 461"/>
                <a:gd name="T34" fmla="*/ 29 w 133"/>
                <a:gd name="T35" fmla="*/ 251 h 461"/>
                <a:gd name="T36" fmla="*/ 32 w 133"/>
                <a:gd name="T37" fmla="*/ 288 h 461"/>
                <a:gd name="T38" fmla="*/ 39 w 133"/>
                <a:gd name="T39" fmla="*/ 361 h 461"/>
                <a:gd name="T40" fmla="*/ 37 w 133"/>
                <a:gd name="T41" fmla="*/ 405 h 461"/>
                <a:gd name="T42" fmla="*/ 29 w 133"/>
                <a:gd name="T43" fmla="*/ 428 h 461"/>
                <a:gd name="T44" fmla="*/ 5 w 133"/>
                <a:gd name="T45" fmla="*/ 439 h 461"/>
                <a:gd name="T46" fmla="*/ 52 w 133"/>
                <a:gd name="T47" fmla="*/ 435 h 461"/>
                <a:gd name="T48" fmla="*/ 72 w 133"/>
                <a:gd name="T49" fmla="*/ 436 h 461"/>
                <a:gd name="T50" fmla="*/ 74 w 133"/>
                <a:gd name="T51" fmla="*/ 409 h 461"/>
                <a:gd name="T52" fmla="*/ 76 w 133"/>
                <a:gd name="T53" fmla="*/ 326 h 461"/>
                <a:gd name="T54" fmla="*/ 79 w 133"/>
                <a:gd name="T55" fmla="*/ 281 h 461"/>
                <a:gd name="T56" fmla="*/ 81 w 133"/>
                <a:gd name="T57" fmla="*/ 302 h 461"/>
                <a:gd name="T58" fmla="*/ 87 w 133"/>
                <a:gd name="T59" fmla="*/ 405 h 461"/>
                <a:gd name="T60" fmla="*/ 83 w 133"/>
                <a:gd name="T61" fmla="*/ 443 h 461"/>
                <a:gd name="T62" fmla="*/ 76 w 133"/>
                <a:gd name="T63" fmla="*/ 460 h 461"/>
                <a:gd name="T64" fmla="*/ 112 w 133"/>
                <a:gd name="T65" fmla="*/ 452 h 461"/>
                <a:gd name="T66" fmla="*/ 125 w 133"/>
                <a:gd name="T67" fmla="*/ 449 h 461"/>
                <a:gd name="T68" fmla="*/ 124 w 133"/>
                <a:gd name="T69" fmla="*/ 436 h 461"/>
                <a:gd name="T70" fmla="*/ 123 w 133"/>
                <a:gd name="T71" fmla="*/ 401 h 461"/>
                <a:gd name="T72" fmla="*/ 123 w 133"/>
                <a:gd name="T73" fmla="*/ 307 h 461"/>
                <a:gd name="T74" fmla="*/ 117 w 133"/>
                <a:gd name="T75" fmla="*/ 250 h 461"/>
                <a:gd name="T76" fmla="*/ 118 w 133"/>
                <a:gd name="T77" fmla="*/ 235 h 461"/>
                <a:gd name="T78" fmla="*/ 110 w 133"/>
                <a:gd name="T79" fmla="*/ 156 h 461"/>
                <a:gd name="T80" fmla="*/ 130 w 133"/>
                <a:gd name="T81" fmla="*/ 98 h 461"/>
                <a:gd name="T82" fmla="*/ 54 w 133"/>
                <a:gd name="T83" fmla="*/ 117 h 461"/>
                <a:gd name="T84" fmla="*/ 53 w 133"/>
                <a:gd name="T85" fmla="*/ 11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461">
                  <a:moveTo>
                    <a:pt x="130" y="98"/>
                  </a:moveTo>
                  <a:cubicBezTo>
                    <a:pt x="133" y="82"/>
                    <a:pt x="119" y="80"/>
                    <a:pt x="107" y="73"/>
                  </a:cubicBezTo>
                  <a:cubicBezTo>
                    <a:pt x="98" y="69"/>
                    <a:pt x="94" y="65"/>
                    <a:pt x="92" y="63"/>
                  </a:cubicBezTo>
                  <a:cubicBezTo>
                    <a:pt x="87" y="67"/>
                    <a:pt x="81" y="73"/>
                    <a:pt x="76" y="79"/>
                  </a:cubicBezTo>
                  <a:cubicBezTo>
                    <a:pt x="68" y="73"/>
                    <a:pt x="68" y="73"/>
                    <a:pt x="68" y="73"/>
                  </a:cubicBezTo>
                  <a:cubicBezTo>
                    <a:pt x="68" y="73"/>
                    <a:pt x="68" y="73"/>
                    <a:pt x="68" y="73"/>
                  </a:cubicBezTo>
                  <a:cubicBezTo>
                    <a:pt x="76" y="80"/>
                    <a:pt x="76" y="80"/>
                    <a:pt x="76" y="80"/>
                  </a:cubicBezTo>
                  <a:cubicBezTo>
                    <a:pt x="70" y="88"/>
                    <a:pt x="64" y="97"/>
                    <a:pt x="60" y="104"/>
                  </a:cubicBezTo>
                  <a:cubicBezTo>
                    <a:pt x="63" y="98"/>
                    <a:pt x="66" y="90"/>
                    <a:pt x="66" y="85"/>
                  </a:cubicBezTo>
                  <a:cubicBezTo>
                    <a:pt x="66" y="81"/>
                    <a:pt x="66" y="78"/>
                    <a:pt x="66" y="78"/>
                  </a:cubicBezTo>
                  <a:cubicBezTo>
                    <a:pt x="66" y="78"/>
                    <a:pt x="70" y="76"/>
                    <a:pt x="69" y="74"/>
                  </a:cubicBezTo>
                  <a:cubicBezTo>
                    <a:pt x="69" y="74"/>
                    <a:pt x="68" y="73"/>
                    <a:pt x="68" y="73"/>
                  </a:cubicBezTo>
                  <a:cubicBezTo>
                    <a:pt x="71" y="71"/>
                    <a:pt x="89" y="59"/>
                    <a:pt x="89" y="59"/>
                  </a:cubicBezTo>
                  <a:cubicBezTo>
                    <a:pt x="89" y="60"/>
                    <a:pt x="90" y="61"/>
                    <a:pt x="91" y="62"/>
                  </a:cubicBezTo>
                  <a:cubicBezTo>
                    <a:pt x="91" y="61"/>
                    <a:pt x="90" y="61"/>
                    <a:pt x="90" y="60"/>
                  </a:cubicBezTo>
                  <a:cubicBezTo>
                    <a:pt x="89" y="58"/>
                    <a:pt x="90" y="52"/>
                    <a:pt x="91" y="47"/>
                  </a:cubicBezTo>
                  <a:cubicBezTo>
                    <a:pt x="93" y="41"/>
                    <a:pt x="96" y="26"/>
                    <a:pt x="96" y="21"/>
                  </a:cubicBezTo>
                  <a:cubicBezTo>
                    <a:pt x="96" y="16"/>
                    <a:pt x="98" y="0"/>
                    <a:pt x="68" y="1"/>
                  </a:cubicBezTo>
                  <a:cubicBezTo>
                    <a:pt x="39" y="1"/>
                    <a:pt x="56" y="44"/>
                    <a:pt x="56" y="46"/>
                  </a:cubicBezTo>
                  <a:cubicBezTo>
                    <a:pt x="56" y="48"/>
                    <a:pt x="57" y="52"/>
                    <a:pt x="59" y="56"/>
                  </a:cubicBezTo>
                  <a:cubicBezTo>
                    <a:pt x="60" y="59"/>
                    <a:pt x="59" y="61"/>
                    <a:pt x="58" y="62"/>
                  </a:cubicBezTo>
                  <a:cubicBezTo>
                    <a:pt x="58" y="62"/>
                    <a:pt x="64" y="72"/>
                    <a:pt x="65" y="73"/>
                  </a:cubicBezTo>
                  <a:cubicBezTo>
                    <a:pt x="64" y="74"/>
                    <a:pt x="63" y="75"/>
                    <a:pt x="63" y="77"/>
                  </a:cubicBezTo>
                  <a:cubicBezTo>
                    <a:pt x="64" y="79"/>
                    <a:pt x="57" y="85"/>
                    <a:pt x="54" y="93"/>
                  </a:cubicBezTo>
                  <a:cubicBezTo>
                    <a:pt x="55" y="81"/>
                    <a:pt x="56" y="71"/>
                    <a:pt x="56" y="70"/>
                  </a:cubicBezTo>
                  <a:cubicBezTo>
                    <a:pt x="56" y="70"/>
                    <a:pt x="48" y="74"/>
                    <a:pt x="34" y="80"/>
                  </a:cubicBezTo>
                  <a:cubicBezTo>
                    <a:pt x="20" y="85"/>
                    <a:pt x="19" y="93"/>
                    <a:pt x="16" y="99"/>
                  </a:cubicBezTo>
                  <a:cubicBezTo>
                    <a:pt x="14" y="106"/>
                    <a:pt x="15" y="112"/>
                    <a:pt x="11" y="122"/>
                  </a:cubicBezTo>
                  <a:cubicBezTo>
                    <a:pt x="8" y="132"/>
                    <a:pt x="4" y="138"/>
                    <a:pt x="2" y="142"/>
                  </a:cubicBezTo>
                  <a:cubicBezTo>
                    <a:pt x="0" y="147"/>
                    <a:pt x="1" y="153"/>
                    <a:pt x="1" y="161"/>
                  </a:cubicBezTo>
                  <a:cubicBezTo>
                    <a:pt x="2" y="169"/>
                    <a:pt x="6" y="173"/>
                    <a:pt x="8" y="174"/>
                  </a:cubicBezTo>
                  <a:cubicBezTo>
                    <a:pt x="11" y="175"/>
                    <a:pt x="19" y="175"/>
                    <a:pt x="22" y="176"/>
                  </a:cubicBezTo>
                  <a:cubicBezTo>
                    <a:pt x="24" y="177"/>
                    <a:pt x="30" y="180"/>
                    <a:pt x="30" y="180"/>
                  </a:cubicBezTo>
                  <a:cubicBezTo>
                    <a:pt x="30" y="181"/>
                    <a:pt x="28" y="195"/>
                    <a:pt x="27" y="207"/>
                  </a:cubicBezTo>
                  <a:cubicBezTo>
                    <a:pt x="27" y="219"/>
                    <a:pt x="27" y="244"/>
                    <a:pt x="27" y="247"/>
                  </a:cubicBezTo>
                  <a:cubicBezTo>
                    <a:pt x="27" y="250"/>
                    <a:pt x="29" y="251"/>
                    <a:pt x="29" y="251"/>
                  </a:cubicBezTo>
                  <a:cubicBezTo>
                    <a:pt x="29" y="251"/>
                    <a:pt x="29" y="254"/>
                    <a:pt x="29" y="260"/>
                  </a:cubicBezTo>
                  <a:cubicBezTo>
                    <a:pt x="29" y="265"/>
                    <a:pt x="31" y="276"/>
                    <a:pt x="32" y="288"/>
                  </a:cubicBezTo>
                  <a:cubicBezTo>
                    <a:pt x="33" y="299"/>
                    <a:pt x="37" y="311"/>
                    <a:pt x="37" y="321"/>
                  </a:cubicBezTo>
                  <a:cubicBezTo>
                    <a:pt x="37" y="331"/>
                    <a:pt x="39" y="354"/>
                    <a:pt x="39" y="361"/>
                  </a:cubicBezTo>
                  <a:cubicBezTo>
                    <a:pt x="39" y="368"/>
                    <a:pt x="40" y="380"/>
                    <a:pt x="39" y="384"/>
                  </a:cubicBezTo>
                  <a:cubicBezTo>
                    <a:pt x="38" y="388"/>
                    <a:pt x="37" y="399"/>
                    <a:pt x="37" y="405"/>
                  </a:cubicBezTo>
                  <a:cubicBezTo>
                    <a:pt x="37" y="412"/>
                    <a:pt x="39" y="413"/>
                    <a:pt x="37" y="414"/>
                  </a:cubicBezTo>
                  <a:cubicBezTo>
                    <a:pt x="35" y="416"/>
                    <a:pt x="35" y="422"/>
                    <a:pt x="29" y="428"/>
                  </a:cubicBezTo>
                  <a:cubicBezTo>
                    <a:pt x="23" y="433"/>
                    <a:pt x="10" y="432"/>
                    <a:pt x="7" y="432"/>
                  </a:cubicBezTo>
                  <a:cubicBezTo>
                    <a:pt x="5" y="432"/>
                    <a:pt x="2" y="438"/>
                    <a:pt x="5" y="439"/>
                  </a:cubicBezTo>
                  <a:cubicBezTo>
                    <a:pt x="8" y="440"/>
                    <a:pt x="12" y="443"/>
                    <a:pt x="26" y="443"/>
                  </a:cubicBezTo>
                  <a:cubicBezTo>
                    <a:pt x="39" y="443"/>
                    <a:pt x="49" y="437"/>
                    <a:pt x="52" y="435"/>
                  </a:cubicBezTo>
                  <a:cubicBezTo>
                    <a:pt x="54" y="433"/>
                    <a:pt x="55" y="435"/>
                    <a:pt x="57" y="437"/>
                  </a:cubicBezTo>
                  <a:cubicBezTo>
                    <a:pt x="58" y="439"/>
                    <a:pt x="68" y="438"/>
                    <a:pt x="72" y="436"/>
                  </a:cubicBezTo>
                  <a:cubicBezTo>
                    <a:pt x="76" y="435"/>
                    <a:pt x="73" y="427"/>
                    <a:pt x="74" y="426"/>
                  </a:cubicBezTo>
                  <a:cubicBezTo>
                    <a:pt x="75" y="425"/>
                    <a:pt x="74" y="415"/>
                    <a:pt x="74" y="409"/>
                  </a:cubicBezTo>
                  <a:cubicBezTo>
                    <a:pt x="74" y="403"/>
                    <a:pt x="73" y="378"/>
                    <a:pt x="73" y="378"/>
                  </a:cubicBezTo>
                  <a:cubicBezTo>
                    <a:pt x="73" y="365"/>
                    <a:pt x="75" y="344"/>
                    <a:pt x="76" y="326"/>
                  </a:cubicBezTo>
                  <a:cubicBezTo>
                    <a:pt x="78" y="309"/>
                    <a:pt x="78" y="301"/>
                    <a:pt x="78" y="295"/>
                  </a:cubicBezTo>
                  <a:cubicBezTo>
                    <a:pt x="78" y="288"/>
                    <a:pt x="79" y="281"/>
                    <a:pt x="79" y="281"/>
                  </a:cubicBezTo>
                  <a:cubicBezTo>
                    <a:pt x="79" y="281"/>
                    <a:pt x="79" y="283"/>
                    <a:pt x="80" y="286"/>
                  </a:cubicBezTo>
                  <a:cubicBezTo>
                    <a:pt x="81" y="290"/>
                    <a:pt x="81" y="295"/>
                    <a:pt x="81" y="302"/>
                  </a:cubicBezTo>
                  <a:cubicBezTo>
                    <a:pt x="81" y="309"/>
                    <a:pt x="84" y="337"/>
                    <a:pt x="84" y="345"/>
                  </a:cubicBezTo>
                  <a:cubicBezTo>
                    <a:pt x="84" y="353"/>
                    <a:pt x="87" y="401"/>
                    <a:pt x="87" y="405"/>
                  </a:cubicBezTo>
                  <a:cubicBezTo>
                    <a:pt x="87" y="409"/>
                    <a:pt x="87" y="427"/>
                    <a:pt x="88" y="431"/>
                  </a:cubicBezTo>
                  <a:cubicBezTo>
                    <a:pt x="89" y="434"/>
                    <a:pt x="89" y="437"/>
                    <a:pt x="83" y="443"/>
                  </a:cubicBezTo>
                  <a:cubicBezTo>
                    <a:pt x="77" y="448"/>
                    <a:pt x="70" y="445"/>
                    <a:pt x="66" y="451"/>
                  </a:cubicBezTo>
                  <a:cubicBezTo>
                    <a:pt x="62" y="456"/>
                    <a:pt x="69" y="458"/>
                    <a:pt x="76" y="460"/>
                  </a:cubicBezTo>
                  <a:cubicBezTo>
                    <a:pt x="82" y="461"/>
                    <a:pt x="93" y="461"/>
                    <a:pt x="98" y="460"/>
                  </a:cubicBezTo>
                  <a:cubicBezTo>
                    <a:pt x="104" y="459"/>
                    <a:pt x="110" y="455"/>
                    <a:pt x="112" y="452"/>
                  </a:cubicBezTo>
                  <a:cubicBezTo>
                    <a:pt x="113" y="450"/>
                    <a:pt x="114" y="452"/>
                    <a:pt x="115" y="453"/>
                  </a:cubicBezTo>
                  <a:cubicBezTo>
                    <a:pt x="115" y="454"/>
                    <a:pt x="124" y="450"/>
                    <a:pt x="125" y="449"/>
                  </a:cubicBezTo>
                  <a:cubicBezTo>
                    <a:pt x="126" y="449"/>
                    <a:pt x="125" y="444"/>
                    <a:pt x="125" y="444"/>
                  </a:cubicBezTo>
                  <a:cubicBezTo>
                    <a:pt x="125" y="444"/>
                    <a:pt x="124" y="440"/>
                    <a:pt x="124" y="436"/>
                  </a:cubicBezTo>
                  <a:cubicBezTo>
                    <a:pt x="124" y="431"/>
                    <a:pt x="122" y="424"/>
                    <a:pt x="121" y="421"/>
                  </a:cubicBezTo>
                  <a:cubicBezTo>
                    <a:pt x="120" y="417"/>
                    <a:pt x="120" y="410"/>
                    <a:pt x="123" y="401"/>
                  </a:cubicBezTo>
                  <a:cubicBezTo>
                    <a:pt x="126" y="391"/>
                    <a:pt x="128" y="367"/>
                    <a:pt x="128" y="354"/>
                  </a:cubicBezTo>
                  <a:cubicBezTo>
                    <a:pt x="128" y="342"/>
                    <a:pt x="124" y="314"/>
                    <a:pt x="123" y="307"/>
                  </a:cubicBezTo>
                  <a:cubicBezTo>
                    <a:pt x="122" y="300"/>
                    <a:pt x="121" y="295"/>
                    <a:pt x="121" y="287"/>
                  </a:cubicBezTo>
                  <a:cubicBezTo>
                    <a:pt x="121" y="280"/>
                    <a:pt x="117" y="253"/>
                    <a:pt x="117" y="250"/>
                  </a:cubicBezTo>
                  <a:cubicBezTo>
                    <a:pt x="116" y="248"/>
                    <a:pt x="116" y="248"/>
                    <a:pt x="118" y="247"/>
                  </a:cubicBezTo>
                  <a:cubicBezTo>
                    <a:pt x="120" y="245"/>
                    <a:pt x="119" y="242"/>
                    <a:pt x="118" y="235"/>
                  </a:cubicBezTo>
                  <a:cubicBezTo>
                    <a:pt x="118" y="227"/>
                    <a:pt x="116" y="209"/>
                    <a:pt x="114" y="197"/>
                  </a:cubicBezTo>
                  <a:cubicBezTo>
                    <a:pt x="112" y="184"/>
                    <a:pt x="109" y="162"/>
                    <a:pt x="110" y="156"/>
                  </a:cubicBezTo>
                  <a:cubicBezTo>
                    <a:pt x="110" y="150"/>
                    <a:pt x="115" y="146"/>
                    <a:pt x="119" y="135"/>
                  </a:cubicBezTo>
                  <a:cubicBezTo>
                    <a:pt x="123" y="123"/>
                    <a:pt x="126" y="115"/>
                    <a:pt x="130" y="98"/>
                  </a:cubicBezTo>
                  <a:close/>
                  <a:moveTo>
                    <a:pt x="53" y="117"/>
                  </a:moveTo>
                  <a:cubicBezTo>
                    <a:pt x="54" y="117"/>
                    <a:pt x="54" y="117"/>
                    <a:pt x="54" y="117"/>
                  </a:cubicBezTo>
                  <a:cubicBezTo>
                    <a:pt x="54" y="117"/>
                    <a:pt x="53" y="117"/>
                    <a:pt x="53" y="117"/>
                  </a:cubicBezTo>
                  <a:cubicBezTo>
                    <a:pt x="53" y="117"/>
                    <a:pt x="53" y="117"/>
                    <a:pt x="53"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43" name="Freeform 7"/>
            <p:cNvSpPr/>
            <p:nvPr/>
          </p:nvSpPr>
          <p:spPr bwMode="auto">
            <a:xfrm>
              <a:off x="5962651" y="3176588"/>
              <a:ext cx="61913" cy="53975"/>
            </a:xfrm>
            <a:custGeom>
              <a:avLst/>
              <a:gdLst>
                <a:gd name="T0" fmla="*/ 39 w 39"/>
                <a:gd name="T1" fmla="*/ 0 h 34"/>
                <a:gd name="T2" fmla="*/ 39 w 39"/>
                <a:gd name="T3" fmla="*/ 0 h 34"/>
                <a:gd name="T4" fmla="*/ 0 w 39"/>
                <a:gd name="T5" fmla="*/ 34 h 34"/>
                <a:gd name="T6" fmla="*/ 0 w 39"/>
                <a:gd name="T7" fmla="*/ 34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lnTo>
                    <a:pt x="39" y="0"/>
                  </a:lnTo>
                  <a:lnTo>
                    <a:pt x="0" y="34"/>
                  </a:lnTo>
                  <a:lnTo>
                    <a:pt x="0" y="34"/>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244" name="TextBox 243"/>
          <p:cNvSpPr txBox="1"/>
          <p:nvPr/>
        </p:nvSpPr>
        <p:spPr>
          <a:xfrm>
            <a:off x="4785120" y="4961917"/>
            <a:ext cx="569340" cy="323143"/>
          </a:xfrm>
          <a:prstGeom prst="rect">
            <a:avLst/>
          </a:prstGeom>
          <a:noFill/>
        </p:spPr>
        <p:txBody>
          <a:bodyPr wrap="none" lIns="91417" tIns="45709" rIns="91417" bIns="45709" rtlCol="0">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 name="TextBox 244"/>
          <p:cNvSpPr txBox="1"/>
          <p:nvPr/>
        </p:nvSpPr>
        <p:spPr>
          <a:xfrm>
            <a:off x="3471992" y="1976752"/>
            <a:ext cx="569340" cy="323143"/>
          </a:xfrm>
          <a:prstGeom prst="rect">
            <a:avLst/>
          </a:prstGeom>
          <a:noFill/>
        </p:spPr>
        <p:txBody>
          <a:bodyPr wrap="none" lIns="91417" tIns="45709" rIns="91417" bIns="45709" rtlCol="0">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6" name="TextBox 245"/>
          <p:cNvSpPr txBox="1"/>
          <p:nvPr/>
        </p:nvSpPr>
        <p:spPr>
          <a:xfrm>
            <a:off x="717739" y="2671307"/>
            <a:ext cx="801302" cy="323143"/>
          </a:xfrm>
          <a:prstGeom prst="rect">
            <a:avLst/>
          </a:prstGeom>
          <a:noFill/>
        </p:spPr>
        <p:txBody>
          <a:bodyPr wrap="square" lIns="91417" tIns="45709" rIns="91417" bIns="45709" rtlCol="0">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7" name="TextBox 246"/>
          <p:cNvSpPr txBox="1"/>
          <p:nvPr/>
        </p:nvSpPr>
        <p:spPr>
          <a:xfrm>
            <a:off x="4751232" y="2635853"/>
            <a:ext cx="569340" cy="323143"/>
          </a:xfrm>
          <a:prstGeom prst="rect">
            <a:avLst/>
          </a:prstGeom>
          <a:noFill/>
        </p:spPr>
        <p:txBody>
          <a:bodyPr wrap="none" lIns="91417" tIns="45709" rIns="91417" bIns="45709" rtlCol="0">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id-ID"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8" name="Freeform 5"/>
          <p:cNvSpPr>
            <a:spLocks noEditPoints="1"/>
          </p:cNvSpPr>
          <p:nvPr/>
        </p:nvSpPr>
        <p:spPr bwMode="auto">
          <a:xfrm>
            <a:off x="4135416" y="4879799"/>
            <a:ext cx="386772" cy="38682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grpSp>
        <p:nvGrpSpPr>
          <p:cNvPr id="249" name="Group 248"/>
          <p:cNvGrpSpPr/>
          <p:nvPr/>
        </p:nvGrpSpPr>
        <p:grpSpPr>
          <a:xfrm>
            <a:off x="4179476" y="2578730"/>
            <a:ext cx="312837" cy="378950"/>
            <a:chOff x="10387014" y="2925763"/>
            <a:chExt cx="255588" cy="309563"/>
          </a:xfrm>
          <a:solidFill>
            <a:schemeClr val="bg1"/>
          </a:solidFill>
        </p:grpSpPr>
        <p:sp>
          <p:nvSpPr>
            <p:cNvPr id="250" name="Freeform 134"/>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1" name="Freeform 135"/>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52" name="Group 251"/>
          <p:cNvGrpSpPr/>
          <p:nvPr/>
        </p:nvGrpSpPr>
        <p:grpSpPr>
          <a:xfrm>
            <a:off x="2918822" y="2073006"/>
            <a:ext cx="402612" cy="398704"/>
            <a:chOff x="1634612" y="5142426"/>
            <a:chExt cx="402664" cy="398704"/>
          </a:xfrm>
          <a:solidFill>
            <a:schemeClr val="bg1"/>
          </a:solidFill>
        </p:grpSpPr>
        <p:sp>
          <p:nvSpPr>
            <p:cNvPr id="253" name="Freeform 38"/>
            <p:cNvSpPr>
              <a:spLocks noEditPoints="1"/>
            </p:cNvSpPr>
            <p:nvPr/>
          </p:nvSpPr>
          <p:spPr bwMode="auto">
            <a:xfrm>
              <a:off x="1634612" y="5179392"/>
              <a:ext cx="368339" cy="361738"/>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4" name="Freeform 39"/>
            <p:cNvSpPr>
              <a:spLocks noEditPoints="1"/>
            </p:cNvSpPr>
            <p:nvPr/>
          </p:nvSpPr>
          <p:spPr bwMode="auto">
            <a:xfrm>
              <a:off x="1811520" y="5341778"/>
              <a:ext cx="63370" cy="620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5" name="Freeform 40"/>
            <p:cNvSpPr>
              <a:spLocks noEditPoints="1"/>
            </p:cNvSpPr>
            <p:nvPr/>
          </p:nvSpPr>
          <p:spPr bwMode="auto">
            <a:xfrm>
              <a:off x="1975226" y="5142426"/>
              <a:ext cx="62050" cy="620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6" name="Freeform 41"/>
            <p:cNvSpPr>
              <a:spLocks noEditPoints="1"/>
            </p:cNvSpPr>
            <p:nvPr/>
          </p:nvSpPr>
          <p:spPr bwMode="auto">
            <a:xfrm>
              <a:off x="1737588" y="5329896"/>
              <a:ext cx="48848" cy="4884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7" name="Oval 42"/>
            <p:cNvSpPr>
              <a:spLocks noChangeArrowheads="1"/>
            </p:cNvSpPr>
            <p:nvPr/>
          </p:nvSpPr>
          <p:spPr bwMode="auto">
            <a:xfrm>
              <a:off x="1786436" y="541703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8" name="Oval 43"/>
            <p:cNvSpPr>
              <a:spLocks noChangeArrowheads="1"/>
            </p:cNvSpPr>
            <p:nvPr/>
          </p:nvSpPr>
          <p:spPr bwMode="auto">
            <a:xfrm>
              <a:off x="1987108" y="522956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263" name="Group 262"/>
          <p:cNvGrpSpPr/>
          <p:nvPr/>
        </p:nvGrpSpPr>
        <p:grpSpPr>
          <a:xfrm>
            <a:off x="7398664" y="5317757"/>
            <a:ext cx="1603527" cy="803628"/>
            <a:chOff x="1796811" y="4352016"/>
            <a:chExt cx="1603736" cy="803628"/>
          </a:xfrm>
        </p:grpSpPr>
        <p:grpSp>
          <p:nvGrpSpPr>
            <p:cNvPr id="264" name="Group 263"/>
            <p:cNvGrpSpPr/>
            <p:nvPr/>
          </p:nvGrpSpPr>
          <p:grpSpPr>
            <a:xfrm>
              <a:off x="1796811" y="4352016"/>
              <a:ext cx="1603736" cy="621719"/>
              <a:chOff x="1796811" y="4352016"/>
              <a:chExt cx="1603736" cy="621719"/>
            </a:xfrm>
          </p:grpSpPr>
          <p:grpSp>
            <p:nvGrpSpPr>
              <p:cNvPr id="266" name="Group 265"/>
              <p:cNvGrpSpPr/>
              <p:nvPr/>
            </p:nvGrpSpPr>
            <p:grpSpPr>
              <a:xfrm>
                <a:off x="1796811" y="4459323"/>
                <a:ext cx="233460" cy="503500"/>
                <a:chOff x="4395788" y="2198688"/>
                <a:chExt cx="344488" cy="742951"/>
              </a:xfrm>
              <a:solidFill>
                <a:schemeClr val="accent3"/>
              </a:solidFill>
            </p:grpSpPr>
            <p:sp>
              <p:nvSpPr>
                <p:cNvPr id="268" name="Oval 267"/>
                <p:cNvSpPr>
                  <a:spLocks noChangeArrowheads="1"/>
                </p:cNvSpPr>
                <p:nvPr/>
              </p:nvSpPr>
              <p:spPr bwMode="auto">
                <a:xfrm>
                  <a:off x="4511675" y="2198688"/>
                  <a:ext cx="109538" cy="1127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endParaRPr>
                </a:p>
              </p:txBody>
            </p:sp>
            <p:sp>
              <p:nvSpPr>
                <p:cNvPr id="26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endParaRPr>
                </a:p>
              </p:txBody>
            </p:sp>
          </p:grpSp>
          <p:sp>
            <p:nvSpPr>
              <p:cNvPr id="267" name="Content Placeholder 2"/>
              <p:cNvSpPr txBox="1"/>
              <p:nvPr/>
            </p:nvSpPr>
            <p:spPr>
              <a:xfrm>
                <a:off x="2015868" y="4352016"/>
                <a:ext cx="1384679" cy="62171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50000"/>
                        <a:lumOff val="50000"/>
                      </a:schemeClr>
                    </a:solidFill>
                    <a:latin typeface="Calibri" panose="020F0502020204030204" pitchFamily="34" charset="0"/>
                    <a:cs typeface="Calibri" panose="020F0502020204030204" pitchFamily="34" charset="0"/>
                  </a:rPr>
                  <a:t>76%</a:t>
                </a:r>
                <a:endParaRPr lang="en-US" sz="2800" b="1"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265" name="Title 1"/>
            <p:cNvSpPr txBox="1"/>
            <p:nvPr/>
          </p:nvSpPr>
          <p:spPr>
            <a:xfrm>
              <a:off x="2030271" y="4662876"/>
              <a:ext cx="1370276" cy="4927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0" name="Group 269"/>
          <p:cNvGrpSpPr/>
          <p:nvPr/>
        </p:nvGrpSpPr>
        <p:grpSpPr>
          <a:xfrm>
            <a:off x="9134209" y="5317754"/>
            <a:ext cx="1582417" cy="791892"/>
            <a:chOff x="3532582" y="4352013"/>
            <a:chExt cx="1582623" cy="791891"/>
          </a:xfrm>
        </p:grpSpPr>
        <p:grpSp>
          <p:nvGrpSpPr>
            <p:cNvPr id="271" name="Group 270"/>
            <p:cNvGrpSpPr/>
            <p:nvPr/>
          </p:nvGrpSpPr>
          <p:grpSpPr>
            <a:xfrm>
              <a:off x="3532582" y="4352013"/>
              <a:ext cx="1582623" cy="621719"/>
              <a:chOff x="3532582" y="4352013"/>
              <a:chExt cx="1582623" cy="621719"/>
            </a:xfrm>
          </p:grpSpPr>
          <p:grpSp>
            <p:nvGrpSpPr>
              <p:cNvPr id="273" name="Group 272"/>
              <p:cNvGrpSpPr/>
              <p:nvPr/>
            </p:nvGrpSpPr>
            <p:grpSpPr>
              <a:xfrm>
                <a:off x="3532582" y="4443631"/>
                <a:ext cx="204213" cy="519412"/>
                <a:chOff x="4422775" y="2198688"/>
                <a:chExt cx="292100" cy="742950"/>
              </a:xfrm>
              <a:solidFill>
                <a:schemeClr val="accent2"/>
              </a:solidFill>
            </p:grpSpPr>
            <p:sp>
              <p:nvSpPr>
                <p:cNvPr id="275"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endParaRPr>
                </a:p>
              </p:txBody>
            </p:sp>
            <p:sp>
              <p:nvSpPr>
                <p:cNvPr id="276" name="Oval 13"/>
                <p:cNvSpPr>
                  <a:spLocks noChangeArrowheads="1"/>
                </p:cNvSpPr>
                <p:nvPr/>
              </p:nvSpPr>
              <p:spPr bwMode="auto">
                <a:xfrm>
                  <a:off x="4511675" y="2198688"/>
                  <a:ext cx="115888" cy="1158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endParaRPr>
                </a:p>
              </p:txBody>
            </p:sp>
          </p:grpSp>
          <p:sp>
            <p:nvSpPr>
              <p:cNvPr id="274" name="Content Placeholder 2"/>
              <p:cNvSpPr txBox="1"/>
              <p:nvPr/>
            </p:nvSpPr>
            <p:spPr>
              <a:xfrm>
                <a:off x="3730526" y="4352013"/>
                <a:ext cx="1384679"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50000"/>
                        <a:lumOff val="50000"/>
                      </a:schemeClr>
                    </a:solidFill>
                    <a:latin typeface="Calibri" panose="020F0502020204030204" pitchFamily="34" charset="0"/>
                    <a:cs typeface="Calibri" panose="020F0502020204030204" pitchFamily="34" charset="0"/>
                  </a:rPr>
                  <a:t>24%</a:t>
                </a:r>
                <a:endParaRPr lang="en-US" sz="2800" b="1"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272" name="Title 1"/>
            <p:cNvSpPr txBox="1"/>
            <p:nvPr/>
          </p:nvSpPr>
          <p:spPr>
            <a:xfrm>
              <a:off x="3744929" y="4651137"/>
              <a:ext cx="1370276" cy="49276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cxnSp>
        <p:nvCxnSpPr>
          <p:cNvPr id="277" name="Straight Connector 276"/>
          <p:cNvCxnSpPr/>
          <p:nvPr/>
        </p:nvCxnSpPr>
        <p:spPr>
          <a:xfrm>
            <a:off x="7244923" y="5175013"/>
            <a:ext cx="4101765"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6733517" y="2196595"/>
            <a:ext cx="0" cy="387773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79" name="矩形 34"/>
          <p:cNvSpPr>
            <a:spLocks noChangeArrowheads="1"/>
          </p:cNvSpPr>
          <p:nvPr/>
        </p:nvSpPr>
        <p:spPr bwMode="auto">
          <a:xfrm>
            <a:off x="7336432" y="2098666"/>
            <a:ext cx="3331518" cy="2929481"/>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nchor="ctr"/>
          <a:lstStyle/>
          <a:p>
            <a:pPr algn="ctr"/>
            <a:endParaRPr lang="zh-CN" altLang="zh-CN">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down)">
                                      <p:cBhvr>
                                        <p:cTn id="7" dur="500"/>
                                        <p:tgtEl>
                                          <p:spTgt spid="2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p:cTn id="15" dur="500" fill="hold"/>
                                        <p:tgtEl>
                                          <p:spTgt spid="220"/>
                                        </p:tgtEl>
                                        <p:attrNameLst>
                                          <p:attrName>ppt_w</p:attrName>
                                        </p:attrNameLst>
                                      </p:cBhvr>
                                      <p:tavLst>
                                        <p:tav tm="0">
                                          <p:val>
                                            <p:fltVal val="0"/>
                                          </p:val>
                                        </p:tav>
                                        <p:tav tm="100000">
                                          <p:val>
                                            <p:strVal val="#ppt_w"/>
                                          </p:val>
                                        </p:tav>
                                      </p:tavLst>
                                    </p:anim>
                                    <p:anim calcmode="lin" valueType="num">
                                      <p:cBhvr>
                                        <p:cTn id="16" dur="500" fill="hold"/>
                                        <p:tgtEl>
                                          <p:spTgt spid="220"/>
                                        </p:tgtEl>
                                        <p:attrNameLst>
                                          <p:attrName>ppt_h</p:attrName>
                                        </p:attrNameLst>
                                      </p:cBhvr>
                                      <p:tavLst>
                                        <p:tav tm="0">
                                          <p:val>
                                            <p:fltVal val="0"/>
                                          </p:val>
                                        </p:tav>
                                        <p:tav tm="100000">
                                          <p:val>
                                            <p:strVal val="#ppt_h"/>
                                          </p:val>
                                        </p:tav>
                                      </p:tavLst>
                                    </p:anim>
                                    <p:animEffect transition="in" filter="fade">
                                      <p:cBhvr>
                                        <p:cTn id="17" dur="500"/>
                                        <p:tgtEl>
                                          <p:spTgt spid="220"/>
                                        </p:tgtEl>
                                      </p:cBhvr>
                                    </p:animEffect>
                                  </p:childTnLst>
                                </p:cTn>
                              </p:par>
                              <p:par>
                                <p:cTn id="18" presetID="53" presetClass="entr" presetSubtype="16" fill="hold" nodeType="withEffect">
                                  <p:stCondLst>
                                    <p:cond delay="0"/>
                                  </p:stCondLst>
                                  <p:childTnLst>
                                    <p:set>
                                      <p:cBhvr>
                                        <p:cTn id="19" dur="1" fill="hold">
                                          <p:stCondLst>
                                            <p:cond delay="0"/>
                                          </p:stCondLst>
                                        </p:cTn>
                                        <p:tgtEl>
                                          <p:spTgt spid="225"/>
                                        </p:tgtEl>
                                        <p:attrNameLst>
                                          <p:attrName>style.visibility</p:attrName>
                                        </p:attrNameLst>
                                      </p:cBhvr>
                                      <p:to>
                                        <p:strVal val="visible"/>
                                      </p:to>
                                    </p:set>
                                    <p:anim calcmode="lin" valueType="num">
                                      <p:cBhvr>
                                        <p:cTn id="20" dur="500" fill="hold"/>
                                        <p:tgtEl>
                                          <p:spTgt spid="225"/>
                                        </p:tgtEl>
                                        <p:attrNameLst>
                                          <p:attrName>ppt_w</p:attrName>
                                        </p:attrNameLst>
                                      </p:cBhvr>
                                      <p:tavLst>
                                        <p:tav tm="0">
                                          <p:val>
                                            <p:fltVal val="0"/>
                                          </p:val>
                                        </p:tav>
                                        <p:tav tm="100000">
                                          <p:val>
                                            <p:strVal val="#ppt_w"/>
                                          </p:val>
                                        </p:tav>
                                      </p:tavLst>
                                    </p:anim>
                                    <p:anim calcmode="lin" valueType="num">
                                      <p:cBhvr>
                                        <p:cTn id="21" dur="500" fill="hold"/>
                                        <p:tgtEl>
                                          <p:spTgt spid="225"/>
                                        </p:tgtEl>
                                        <p:attrNameLst>
                                          <p:attrName>ppt_h</p:attrName>
                                        </p:attrNameLst>
                                      </p:cBhvr>
                                      <p:tavLst>
                                        <p:tav tm="0">
                                          <p:val>
                                            <p:fltVal val="0"/>
                                          </p:val>
                                        </p:tav>
                                        <p:tav tm="100000">
                                          <p:val>
                                            <p:strVal val="#ppt_h"/>
                                          </p:val>
                                        </p:tav>
                                      </p:tavLst>
                                    </p:anim>
                                    <p:animEffect transition="in" filter="fade">
                                      <p:cBhvr>
                                        <p:cTn id="22" dur="500"/>
                                        <p:tgtEl>
                                          <p:spTgt spid="2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500"/>
                                        <p:tgtEl>
                                          <p:spTgt spid="224"/>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down)">
                                      <p:cBhvr>
                                        <p:cTn id="29" dur="500"/>
                                        <p:tgtEl>
                                          <p:spTgt spid="6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19"/>
                                        </p:tgtEl>
                                        <p:attrNameLst>
                                          <p:attrName>style.visibility</p:attrName>
                                        </p:attrNameLst>
                                      </p:cBhvr>
                                      <p:to>
                                        <p:strVal val="visible"/>
                                      </p:to>
                                    </p:set>
                                    <p:anim calcmode="lin" valueType="num">
                                      <p:cBhvr>
                                        <p:cTn id="33" dur="500" fill="hold"/>
                                        <p:tgtEl>
                                          <p:spTgt spid="219"/>
                                        </p:tgtEl>
                                        <p:attrNameLst>
                                          <p:attrName>ppt_w</p:attrName>
                                        </p:attrNameLst>
                                      </p:cBhvr>
                                      <p:tavLst>
                                        <p:tav tm="0">
                                          <p:val>
                                            <p:fltVal val="0"/>
                                          </p:val>
                                        </p:tav>
                                        <p:tav tm="100000">
                                          <p:val>
                                            <p:strVal val="#ppt_w"/>
                                          </p:val>
                                        </p:tav>
                                      </p:tavLst>
                                    </p:anim>
                                    <p:anim calcmode="lin" valueType="num">
                                      <p:cBhvr>
                                        <p:cTn id="34" dur="500" fill="hold"/>
                                        <p:tgtEl>
                                          <p:spTgt spid="219"/>
                                        </p:tgtEl>
                                        <p:attrNameLst>
                                          <p:attrName>ppt_h</p:attrName>
                                        </p:attrNameLst>
                                      </p:cBhvr>
                                      <p:tavLst>
                                        <p:tav tm="0">
                                          <p:val>
                                            <p:fltVal val="0"/>
                                          </p:val>
                                        </p:tav>
                                        <p:tav tm="100000">
                                          <p:val>
                                            <p:strVal val="#ppt_h"/>
                                          </p:val>
                                        </p:tav>
                                      </p:tavLst>
                                    </p:anim>
                                    <p:animEffect transition="in" filter="fade">
                                      <p:cBhvr>
                                        <p:cTn id="35" dur="500"/>
                                        <p:tgtEl>
                                          <p:spTgt spid="219"/>
                                        </p:tgtEl>
                                      </p:cBhvr>
                                    </p:animEffect>
                                  </p:childTnLst>
                                </p:cTn>
                              </p:par>
                              <p:par>
                                <p:cTn id="36" presetID="53" presetClass="entr" presetSubtype="16" fill="hold" nodeType="withEffect">
                                  <p:stCondLst>
                                    <p:cond delay="0"/>
                                  </p:stCondLst>
                                  <p:childTnLst>
                                    <p:set>
                                      <p:cBhvr>
                                        <p:cTn id="37" dur="1" fill="hold">
                                          <p:stCondLst>
                                            <p:cond delay="0"/>
                                          </p:stCondLst>
                                        </p:cTn>
                                        <p:tgtEl>
                                          <p:spTgt spid="229"/>
                                        </p:tgtEl>
                                        <p:attrNameLst>
                                          <p:attrName>style.visibility</p:attrName>
                                        </p:attrNameLst>
                                      </p:cBhvr>
                                      <p:to>
                                        <p:strVal val="visible"/>
                                      </p:to>
                                    </p:set>
                                    <p:anim calcmode="lin" valueType="num">
                                      <p:cBhvr>
                                        <p:cTn id="38" dur="500" fill="hold"/>
                                        <p:tgtEl>
                                          <p:spTgt spid="229"/>
                                        </p:tgtEl>
                                        <p:attrNameLst>
                                          <p:attrName>ppt_w</p:attrName>
                                        </p:attrNameLst>
                                      </p:cBhvr>
                                      <p:tavLst>
                                        <p:tav tm="0">
                                          <p:val>
                                            <p:fltVal val="0"/>
                                          </p:val>
                                        </p:tav>
                                        <p:tav tm="100000">
                                          <p:val>
                                            <p:strVal val="#ppt_w"/>
                                          </p:val>
                                        </p:tav>
                                      </p:tavLst>
                                    </p:anim>
                                    <p:anim calcmode="lin" valueType="num">
                                      <p:cBhvr>
                                        <p:cTn id="39" dur="500" fill="hold"/>
                                        <p:tgtEl>
                                          <p:spTgt spid="229"/>
                                        </p:tgtEl>
                                        <p:attrNameLst>
                                          <p:attrName>ppt_h</p:attrName>
                                        </p:attrNameLst>
                                      </p:cBhvr>
                                      <p:tavLst>
                                        <p:tav tm="0">
                                          <p:val>
                                            <p:fltVal val="0"/>
                                          </p:val>
                                        </p:tav>
                                        <p:tav tm="100000">
                                          <p:val>
                                            <p:strVal val="#ppt_h"/>
                                          </p:val>
                                        </p:tav>
                                      </p:tavLst>
                                    </p:anim>
                                    <p:animEffect transition="in" filter="fade">
                                      <p:cBhvr>
                                        <p:cTn id="40" dur="500"/>
                                        <p:tgtEl>
                                          <p:spTgt spid="2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500"/>
                                        <p:tgtEl>
                                          <p:spTgt spid="223"/>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down)">
                                      <p:cBhvr>
                                        <p:cTn id="47" dur="500"/>
                                        <p:tgtEl>
                                          <p:spTgt spid="87"/>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22"/>
                                        </p:tgtEl>
                                        <p:attrNameLst>
                                          <p:attrName>style.visibility</p:attrName>
                                        </p:attrNameLst>
                                      </p:cBhvr>
                                      <p:to>
                                        <p:strVal val="visible"/>
                                      </p:to>
                                    </p:set>
                                    <p:anim calcmode="lin" valueType="num">
                                      <p:cBhvr>
                                        <p:cTn id="51" dur="500" fill="hold"/>
                                        <p:tgtEl>
                                          <p:spTgt spid="222"/>
                                        </p:tgtEl>
                                        <p:attrNameLst>
                                          <p:attrName>ppt_w</p:attrName>
                                        </p:attrNameLst>
                                      </p:cBhvr>
                                      <p:tavLst>
                                        <p:tav tm="0">
                                          <p:val>
                                            <p:fltVal val="0"/>
                                          </p:val>
                                        </p:tav>
                                        <p:tav tm="100000">
                                          <p:val>
                                            <p:strVal val="#ppt_w"/>
                                          </p:val>
                                        </p:tav>
                                      </p:tavLst>
                                    </p:anim>
                                    <p:anim calcmode="lin" valueType="num">
                                      <p:cBhvr>
                                        <p:cTn id="52" dur="500" fill="hold"/>
                                        <p:tgtEl>
                                          <p:spTgt spid="222"/>
                                        </p:tgtEl>
                                        <p:attrNameLst>
                                          <p:attrName>ppt_h</p:attrName>
                                        </p:attrNameLst>
                                      </p:cBhvr>
                                      <p:tavLst>
                                        <p:tav tm="0">
                                          <p:val>
                                            <p:fltVal val="0"/>
                                          </p:val>
                                        </p:tav>
                                        <p:tav tm="100000">
                                          <p:val>
                                            <p:strVal val="#ppt_h"/>
                                          </p:val>
                                        </p:tav>
                                      </p:tavLst>
                                    </p:anim>
                                    <p:animEffect transition="in" filter="fade">
                                      <p:cBhvr>
                                        <p:cTn id="53" dur="500"/>
                                        <p:tgtEl>
                                          <p:spTgt spid="2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1"/>
                                        </p:tgtEl>
                                        <p:attrNameLst>
                                          <p:attrName>style.visibility</p:attrName>
                                        </p:attrNameLst>
                                      </p:cBhvr>
                                      <p:to>
                                        <p:strVal val="visible"/>
                                      </p:to>
                                    </p:set>
                                    <p:anim calcmode="lin" valueType="num">
                                      <p:cBhvr>
                                        <p:cTn id="56" dur="500" fill="hold"/>
                                        <p:tgtEl>
                                          <p:spTgt spid="221"/>
                                        </p:tgtEl>
                                        <p:attrNameLst>
                                          <p:attrName>ppt_w</p:attrName>
                                        </p:attrNameLst>
                                      </p:cBhvr>
                                      <p:tavLst>
                                        <p:tav tm="0">
                                          <p:val>
                                            <p:fltVal val="0"/>
                                          </p:val>
                                        </p:tav>
                                        <p:tav tm="100000">
                                          <p:val>
                                            <p:strVal val="#ppt_w"/>
                                          </p:val>
                                        </p:tav>
                                      </p:tavLst>
                                    </p:anim>
                                    <p:anim calcmode="lin" valueType="num">
                                      <p:cBhvr>
                                        <p:cTn id="57" dur="500" fill="hold"/>
                                        <p:tgtEl>
                                          <p:spTgt spid="221"/>
                                        </p:tgtEl>
                                        <p:attrNameLst>
                                          <p:attrName>ppt_h</p:attrName>
                                        </p:attrNameLst>
                                      </p:cBhvr>
                                      <p:tavLst>
                                        <p:tav tm="0">
                                          <p:val>
                                            <p:fltVal val="0"/>
                                          </p:val>
                                        </p:tav>
                                        <p:tav tm="100000">
                                          <p:val>
                                            <p:strVal val="#ppt_h"/>
                                          </p:val>
                                        </p:tav>
                                      </p:tavLst>
                                    </p:anim>
                                    <p:animEffect transition="in" filter="fade">
                                      <p:cBhvr>
                                        <p:cTn id="58" dur="500"/>
                                        <p:tgtEl>
                                          <p:spTgt spid="2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6"/>
                                        </p:tgtEl>
                                        <p:attrNameLst>
                                          <p:attrName>style.visibility</p:attrName>
                                        </p:attrNameLst>
                                      </p:cBhvr>
                                      <p:to>
                                        <p:strVal val="visible"/>
                                      </p:to>
                                    </p:set>
                                    <p:animEffect transition="in" filter="fade">
                                      <p:cBhvr>
                                        <p:cTn id="61" dur="500"/>
                                        <p:tgtEl>
                                          <p:spTgt spid="246"/>
                                        </p:tgtEl>
                                      </p:cBhvr>
                                    </p:animEffect>
                                  </p:childTnLst>
                                </p:cTn>
                              </p:par>
                            </p:childTnLst>
                          </p:cTn>
                        </p:par>
                        <p:par>
                          <p:cTn id="62" fill="hold">
                            <p:stCondLst>
                              <p:cond delay="3500"/>
                            </p:stCondLst>
                            <p:childTnLst>
                              <p:par>
                                <p:cTn id="63" presetID="22" presetClass="entr" presetSubtype="4" fill="hold" nodeType="after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wipe(down)">
                                      <p:cBhvr>
                                        <p:cTn id="65" dur="500"/>
                                        <p:tgtEl>
                                          <p:spTgt spid="104"/>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39"/>
                                        </p:tgtEl>
                                        <p:attrNameLst>
                                          <p:attrName>style.visibility</p:attrName>
                                        </p:attrNameLst>
                                      </p:cBhvr>
                                      <p:to>
                                        <p:strVal val="visible"/>
                                      </p:to>
                                    </p:set>
                                    <p:anim calcmode="lin" valueType="num">
                                      <p:cBhvr>
                                        <p:cTn id="69" dur="500" fill="hold"/>
                                        <p:tgtEl>
                                          <p:spTgt spid="239"/>
                                        </p:tgtEl>
                                        <p:attrNameLst>
                                          <p:attrName>ppt_w</p:attrName>
                                        </p:attrNameLst>
                                      </p:cBhvr>
                                      <p:tavLst>
                                        <p:tav tm="0">
                                          <p:val>
                                            <p:fltVal val="0"/>
                                          </p:val>
                                        </p:tav>
                                        <p:tav tm="100000">
                                          <p:val>
                                            <p:strVal val="#ppt_w"/>
                                          </p:val>
                                        </p:tav>
                                      </p:tavLst>
                                    </p:anim>
                                    <p:anim calcmode="lin" valueType="num">
                                      <p:cBhvr>
                                        <p:cTn id="70" dur="500" fill="hold"/>
                                        <p:tgtEl>
                                          <p:spTgt spid="239"/>
                                        </p:tgtEl>
                                        <p:attrNameLst>
                                          <p:attrName>ppt_h</p:attrName>
                                        </p:attrNameLst>
                                      </p:cBhvr>
                                      <p:tavLst>
                                        <p:tav tm="0">
                                          <p:val>
                                            <p:fltVal val="0"/>
                                          </p:val>
                                        </p:tav>
                                        <p:tav tm="100000">
                                          <p:val>
                                            <p:strVal val="#ppt_h"/>
                                          </p:val>
                                        </p:tav>
                                      </p:tavLst>
                                    </p:anim>
                                    <p:animEffect transition="in" filter="fade">
                                      <p:cBhvr>
                                        <p:cTn id="71" dur="500"/>
                                        <p:tgtEl>
                                          <p:spTgt spid="239"/>
                                        </p:tgtEl>
                                      </p:cBhvr>
                                    </p:animEffect>
                                  </p:childTnLst>
                                </p:cTn>
                              </p:par>
                              <p:par>
                                <p:cTn id="72" presetID="53" presetClass="entr" presetSubtype="16" fill="hold" nodeType="withEffect">
                                  <p:stCondLst>
                                    <p:cond delay="0"/>
                                  </p:stCondLst>
                                  <p:childTnLst>
                                    <p:set>
                                      <p:cBhvr>
                                        <p:cTn id="73" dur="1" fill="hold">
                                          <p:stCondLst>
                                            <p:cond delay="0"/>
                                          </p:stCondLst>
                                        </p:cTn>
                                        <p:tgtEl>
                                          <p:spTgt spid="252"/>
                                        </p:tgtEl>
                                        <p:attrNameLst>
                                          <p:attrName>style.visibility</p:attrName>
                                        </p:attrNameLst>
                                      </p:cBhvr>
                                      <p:to>
                                        <p:strVal val="visible"/>
                                      </p:to>
                                    </p:set>
                                    <p:anim calcmode="lin" valueType="num">
                                      <p:cBhvr>
                                        <p:cTn id="74" dur="500" fill="hold"/>
                                        <p:tgtEl>
                                          <p:spTgt spid="252"/>
                                        </p:tgtEl>
                                        <p:attrNameLst>
                                          <p:attrName>ppt_w</p:attrName>
                                        </p:attrNameLst>
                                      </p:cBhvr>
                                      <p:tavLst>
                                        <p:tav tm="0">
                                          <p:val>
                                            <p:fltVal val="0"/>
                                          </p:val>
                                        </p:tav>
                                        <p:tav tm="100000">
                                          <p:val>
                                            <p:strVal val="#ppt_w"/>
                                          </p:val>
                                        </p:tav>
                                      </p:tavLst>
                                    </p:anim>
                                    <p:anim calcmode="lin" valueType="num">
                                      <p:cBhvr>
                                        <p:cTn id="75" dur="500" fill="hold"/>
                                        <p:tgtEl>
                                          <p:spTgt spid="252"/>
                                        </p:tgtEl>
                                        <p:attrNameLst>
                                          <p:attrName>ppt_h</p:attrName>
                                        </p:attrNameLst>
                                      </p:cBhvr>
                                      <p:tavLst>
                                        <p:tav tm="0">
                                          <p:val>
                                            <p:fltVal val="0"/>
                                          </p:val>
                                        </p:tav>
                                        <p:tav tm="100000">
                                          <p:val>
                                            <p:strVal val="#ppt_h"/>
                                          </p:val>
                                        </p:tav>
                                      </p:tavLst>
                                    </p:anim>
                                    <p:animEffect transition="in" filter="fade">
                                      <p:cBhvr>
                                        <p:cTn id="76" dur="500"/>
                                        <p:tgtEl>
                                          <p:spTgt spid="2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5"/>
                                        </p:tgtEl>
                                        <p:attrNameLst>
                                          <p:attrName>style.visibility</p:attrName>
                                        </p:attrNameLst>
                                      </p:cBhvr>
                                      <p:to>
                                        <p:strVal val="visible"/>
                                      </p:to>
                                    </p:set>
                                    <p:animEffect transition="in" filter="fade">
                                      <p:cBhvr>
                                        <p:cTn id="79" dur="500"/>
                                        <p:tgtEl>
                                          <p:spTgt spid="245"/>
                                        </p:tgtEl>
                                      </p:cBhvr>
                                    </p:animEffect>
                                  </p:childTnLst>
                                </p:cTn>
                              </p:par>
                            </p:childTnLst>
                          </p:cTn>
                        </p:par>
                        <p:par>
                          <p:cTn id="80" fill="hold">
                            <p:stCondLst>
                              <p:cond delay="4500"/>
                            </p:stCondLst>
                            <p:childTnLst>
                              <p:par>
                                <p:cTn id="81" presetID="22" presetClass="entr" presetSubtype="8"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left)">
                                      <p:cBhvr>
                                        <p:cTn id="83" dur="500"/>
                                        <p:tgtEl>
                                          <p:spTgt spid="124"/>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33"/>
                                        </p:tgtEl>
                                        <p:attrNameLst>
                                          <p:attrName>style.visibility</p:attrName>
                                        </p:attrNameLst>
                                      </p:cBhvr>
                                      <p:to>
                                        <p:strVal val="visible"/>
                                      </p:to>
                                    </p:set>
                                    <p:anim calcmode="lin" valueType="num">
                                      <p:cBhvr>
                                        <p:cTn id="87" dur="500" fill="hold"/>
                                        <p:tgtEl>
                                          <p:spTgt spid="233"/>
                                        </p:tgtEl>
                                        <p:attrNameLst>
                                          <p:attrName>ppt_w</p:attrName>
                                        </p:attrNameLst>
                                      </p:cBhvr>
                                      <p:tavLst>
                                        <p:tav tm="0">
                                          <p:val>
                                            <p:fltVal val="0"/>
                                          </p:val>
                                        </p:tav>
                                        <p:tav tm="100000">
                                          <p:val>
                                            <p:strVal val="#ppt_w"/>
                                          </p:val>
                                        </p:tav>
                                      </p:tavLst>
                                    </p:anim>
                                    <p:anim calcmode="lin" valueType="num">
                                      <p:cBhvr>
                                        <p:cTn id="88" dur="500" fill="hold"/>
                                        <p:tgtEl>
                                          <p:spTgt spid="233"/>
                                        </p:tgtEl>
                                        <p:attrNameLst>
                                          <p:attrName>ppt_h</p:attrName>
                                        </p:attrNameLst>
                                      </p:cBhvr>
                                      <p:tavLst>
                                        <p:tav tm="0">
                                          <p:val>
                                            <p:fltVal val="0"/>
                                          </p:val>
                                        </p:tav>
                                        <p:tav tm="100000">
                                          <p:val>
                                            <p:strVal val="#ppt_h"/>
                                          </p:val>
                                        </p:tav>
                                      </p:tavLst>
                                    </p:anim>
                                    <p:animEffect transition="in" filter="fade">
                                      <p:cBhvr>
                                        <p:cTn id="89" dur="500"/>
                                        <p:tgtEl>
                                          <p:spTgt spid="233"/>
                                        </p:tgtEl>
                                      </p:cBhvr>
                                    </p:animEffect>
                                  </p:childTnLst>
                                </p:cTn>
                              </p:par>
                              <p:par>
                                <p:cTn id="90" presetID="53" presetClass="entr" presetSubtype="16" fill="hold" nodeType="withEffect">
                                  <p:stCondLst>
                                    <p:cond delay="0"/>
                                  </p:stCondLst>
                                  <p:childTnLst>
                                    <p:set>
                                      <p:cBhvr>
                                        <p:cTn id="91" dur="1" fill="hold">
                                          <p:stCondLst>
                                            <p:cond delay="0"/>
                                          </p:stCondLst>
                                        </p:cTn>
                                        <p:tgtEl>
                                          <p:spTgt spid="249"/>
                                        </p:tgtEl>
                                        <p:attrNameLst>
                                          <p:attrName>style.visibility</p:attrName>
                                        </p:attrNameLst>
                                      </p:cBhvr>
                                      <p:to>
                                        <p:strVal val="visible"/>
                                      </p:to>
                                    </p:set>
                                    <p:anim calcmode="lin" valueType="num">
                                      <p:cBhvr>
                                        <p:cTn id="92" dur="500" fill="hold"/>
                                        <p:tgtEl>
                                          <p:spTgt spid="249"/>
                                        </p:tgtEl>
                                        <p:attrNameLst>
                                          <p:attrName>ppt_w</p:attrName>
                                        </p:attrNameLst>
                                      </p:cBhvr>
                                      <p:tavLst>
                                        <p:tav tm="0">
                                          <p:val>
                                            <p:fltVal val="0"/>
                                          </p:val>
                                        </p:tav>
                                        <p:tav tm="100000">
                                          <p:val>
                                            <p:strVal val="#ppt_w"/>
                                          </p:val>
                                        </p:tav>
                                      </p:tavLst>
                                    </p:anim>
                                    <p:anim calcmode="lin" valueType="num">
                                      <p:cBhvr>
                                        <p:cTn id="93" dur="500" fill="hold"/>
                                        <p:tgtEl>
                                          <p:spTgt spid="249"/>
                                        </p:tgtEl>
                                        <p:attrNameLst>
                                          <p:attrName>ppt_h</p:attrName>
                                        </p:attrNameLst>
                                      </p:cBhvr>
                                      <p:tavLst>
                                        <p:tav tm="0">
                                          <p:val>
                                            <p:fltVal val="0"/>
                                          </p:val>
                                        </p:tav>
                                        <p:tav tm="100000">
                                          <p:val>
                                            <p:strVal val="#ppt_h"/>
                                          </p:val>
                                        </p:tav>
                                      </p:tavLst>
                                    </p:anim>
                                    <p:animEffect transition="in" filter="fade">
                                      <p:cBhvr>
                                        <p:cTn id="94" dur="500"/>
                                        <p:tgtEl>
                                          <p:spTgt spid="24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7"/>
                                        </p:tgtEl>
                                        <p:attrNameLst>
                                          <p:attrName>style.visibility</p:attrName>
                                        </p:attrNameLst>
                                      </p:cBhvr>
                                      <p:to>
                                        <p:strVal val="visible"/>
                                      </p:to>
                                    </p:set>
                                    <p:animEffect transition="in" filter="fade">
                                      <p:cBhvr>
                                        <p:cTn id="97" dur="500"/>
                                        <p:tgtEl>
                                          <p:spTgt spid="247"/>
                                        </p:tgtEl>
                                      </p:cBhvr>
                                    </p:animEffect>
                                  </p:childTnLst>
                                </p:cTn>
                              </p:par>
                            </p:childTnLst>
                          </p:cTn>
                        </p:par>
                        <p:par>
                          <p:cTn id="98" fill="hold">
                            <p:stCondLst>
                              <p:cond delay="5500"/>
                            </p:stCondLst>
                            <p:childTnLst>
                              <p:par>
                                <p:cTn id="99" presetID="22" presetClass="entr" presetSubtype="1" fill="hold" nodeType="afterEffect">
                                  <p:stCondLst>
                                    <p:cond delay="0"/>
                                  </p:stCondLst>
                                  <p:childTnLst>
                                    <p:set>
                                      <p:cBhvr>
                                        <p:cTn id="100" dur="1" fill="hold">
                                          <p:stCondLst>
                                            <p:cond delay="0"/>
                                          </p:stCondLst>
                                        </p:cTn>
                                        <p:tgtEl>
                                          <p:spTgt spid="182"/>
                                        </p:tgtEl>
                                        <p:attrNameLst>
                                          <p:attrName>style.visibility</p:attrName>
                                        </p:attrNameLst>
                                      </p:cBhvr>
                                      <p:to>
                                        <p:strVal val="visible"/>
                                      </p:to>
                                    </p:set>
                                    <p:animEffect transition="in" filter="wipe(up)">
                                      <p:cBhvr>
                                        <p:cTn id="101" dur="500"/>
                                        <p:tgtEl>
                                          <p:spTgt spid="182"/>
                                        </p:tgtEl>
                                      </p:cBhvr>
                                    </p:animEffect>
                                  </p:childTnLst>
                                </p:cTn>
                              </p:par>
                            </p:childTnLst>
                          </p:cTn>
                        </p:par>
                        <p:par>
                          <p:cTn id="102" fill="hold">
                            <p:stCondLst>
                              <p:cond delay="6000"/>
                            </p:stCondLst>
                            <p:childTnLst>
                              <p:par>
                                <p:cTn id="103" presetID="53" presetClass="entr" presetSubtype="16" fill="hold" grpId="0" nodeType="afterEffect">
                                  <p:stCondLst>
                                    <p:cond delay="0"/>
                                  </p:stCondLst>
                                  <p:childTnLst>
                                    <p:set>
                                      <p:cBhvr>
                                        <p:cTn id="104" dur="1" fill="hold">
                                          <p:stCondLst>
                                            <p:cond delay="0"/>
                                          </p:stCondLst>
                                        </p:cTn>
                                        <p:tgtEl>
                                          <p:spTgt spid="232"/>
                                        </p:tgtEl>
                                        <p:attrNameLst>
                                          <p:attrName>style.visibility</p:attrName>
                                        </p:attrNameLst>
                                      </p:cBhvr>
                                      <p:to>
                                        <p:strVal val="visible"/>
                                      </p:to>
                                    </p:set>
                                    <p:anim calcmode="lin" valueType="num">
                                      <p:cBhvr>
                                        <p:cTn id="105" dur="500" fill="hold"/>
                                        <p:tgtEl>
                                          <p:spTgt spid="232"/>
                                        </p:tgtEl>
                                        <p:attrNameLst>
                                          <p:attrName>ppt_w</p:attrName>
                                        </p:attrNameLst>
                                      </p:cBhvr>
                                      <p:tavLst>
                                        <p:tav tm="0">
                                          <p:val>
                                            <p:fltVal val="0"/>
                                          </p:val>
                                        </p:tav>
                                        <p:tav tm="100000">
                                          <p:val>
                                            <p:strVal val="#ppt_w"/>
                                          </p:val>
                                        </p:tav>
                                      </p:tavLst>
                                    </p:anim>
                                    <p:anim calcmode="lin" valueType="num">
                                      <p:cBhvr>
                                        <p:cTn id="106" dur="500" fill="hold"/>
                                        <p:tgtEl>
                                          <p:spTgt spid="232"/>
                                        </p:tgtEl>
                                        <p:attrNameLst>
                                          <p:attrName>ppt_h</p:attrName>
                                        </p:attrNameLst>
                                      </p:cBhvr>
                                      <p:tavLst>
                                        <p:tav tm="0">
                                          <p:val>
                                            <p:fltVal val="0"/>
                                          </p:val>
                                        </p:tav>
                                        <p:tav tm="100000">
                                          <p:val>
                                            <p:strVal val="#ppt_h"/>
                                          </p:val>
                                        </p:tav>
                                      </p:tavLst>
                                    </p:anim>
                                    <p:animEffect transition="in" filter="fade">
                                      <p:cBhvr>
                                        <p:cTn id="107" dur="500"/>
                                        <p:tgtEl>
                                          <p:spTgt spid="232"/>
                                        </p:tgtEl>
                                      </p:cBhvr>
                                    </p:animEffect>
                                  </p:childTnLst>
                                </p:cTn>
                              </p:par>
                              <p:par>
                                <p:cTn id="108" presetID="53" presetClass="entr" presetSubtype="16" fill="hold" nodeType="withEffect">
                                  <p:stCondLst>
                                    <p:cond delay="0"/>
                                  </p:stCondLst>
                                  <p:childTnLst>
                                    <p:set>
                                      <p:cBhvr>
                                        <p:cTn id="109" dur="1" fill="hold">
                                          <p:stCondLst>
                                            <p:cond delay="0"/>
                                          </p:stCondLst>
                                        </p:cTn>
                                        <p:tgtEl>
                                          <p:spTgt spid="235"/>
                                        </p:tgtEl>
                                        <p:attrNameLst>
                                          <p:attrName>style.visibility</p:attrName>
                                        </p:attrNameLst>
                                      </p:cBhvr>
                                      <p:to>
                                        <p:strVal val="visible"/>
                                      </p:to>
                                    </p:set>
                                    <p:anim calcmode="lin" valueType="num">
                                      <p:cBhvr>
                                        <p:cTn id="110" dur="500" fill="hold"/>
                                        <p:tgtEl>
                                          <p:spTgt spid="235"/>
                                        </p:tgtEl>
                                        <p:attrNameLst>
                                          <p:attrName>ppt_w</p:attrName>
                                        </p:attrNameLst>
                                      </p:cBhvr>
                                      <p:tavLst>
                                        <p:tav tm="0">
                                          <p:val>
                                            <p:fltVal val="0"/>
                                          </p:val>
                                        </p:tav>
                                        <p:tav tm="100000">
                                          <p:val>
                                            <p:strVal val="#ppt_w"/>
                                          </p:val>
                                        </p:tav>
                                      </p:tavLst>
                                    </p:anim>
                                    <p:anim calcmode="lin" valueType="num">
                                      <p:cBhvr>
                                        <p:cTn id="111" dur="500" fill="hold"/>
                                        <p:tgtEl>
                                          <p:spTgt spid="235"/>
                                        </p:tgtEl>
                                        <p:attrNameLst>
                                          <p:attrName>ppt_h</p:attrName>
                                        </p:attrNameLst>
                                      </p:cBhvr>
                                      <p:tavLst>
                                        <p:tav tm="0">
                                          <p:val>
                                            <p:fltVal val="0"/>
                                          </p:val>
                                        </p:tav>
                                        <p:tav tm="100000">
                                          <p:val>
                                            <p:strVal val="#ppt_h"/>
                                          </p:val>
                                        </p:tav>
                                      </p:tavLst>
                                    </p:anim>
                                    <p:animEffect transition="in" filter="fade">
                                      <p:cBhvr>
                                        <p:cTn id="112" dur="500"/>
                                        <p:tgtEl>
                                          <p:spTgt spid="2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8"/>
                                        </p:tgtEl>
                                        <p:attrNameLst>
                                          <p:attrName>style.visibility</p:attrName>
                                        </p:attrNameLst>
                                      </p:cBhvr>
                                      <p:to>
                                        <p:strVal val="visible"/>
                                      </p:to>
                                    </p:set>
                                    <p:animEffect transition="in" filter="fade">
                                      <p:cBhvr>
                                        <p:cTn id="115" dur="500"/>
                                        <p:tgtEl>
                                          <p:spTgt spid="238"/>
                                        </p:tgtEl>
                                      </p:cBhvr>
                                    </p:animEffect>
                                  </p:childTnLst>
                                </p:cTn>
                              </p:par>
                            </p:childTnLst>
                          </p:cTn>
                        </p:par>
                        <p:par>
                          <p:cTn id="116" fill="hold">
                            <p:stCondLst>
                              <p:cond delay="6500"/>
                            </p:stCondLst>
                            <p:childTnLst>
                              <p:par>
                                <p:cTn id="117" presetID="22" presetClass="entr" presetSubtype="1" fill="hold" nodeType="afterEffect">
                                  <p:stCondLst>
                                    <p:cond delay="0"/>
                                  </p:stCondLst>
                                  <p:childTnLst>
                                    <p:set>
                                      <p:cBhvr>
                                        <p:cTn id="118" dur="1" fill="hold">
                                          <p:stCondLst>
                                            <p:cond delay="0"/>
                                          </p:stCondLst>
                                        </p:cTn>
                                        <p:tgtEl>
                                          <p:spTgt spid="194"/>
                                        </p:tgtEl>
                                        <p:attrNameLst>
                                          <p:attrName>style.visibility</p:attrName>
                                        </p:attrNameLst>
                                      </p:cBhvr>
                                      <p:to>
                                        <p:strVal val="visible"/>
                                      </p:to>
                                    </p:set>
                                    <p:animEffect transition="in" filter="wipe(up)">
                                      <p:cBhvr>
                                        <p:cTn id="119" dur="500"/>
                                        <p:tgtEl>
                                          <p:spTgt spid="194"/>
                                        </p:tgtEl>
                                      </p:cBhvr>
                                    </p:animEffect>
                                  </p:childTnLst>
                                </p:cTn>
                              </p:par>
                            </p:childTnLst>
                          </p:cTn>
                        </p:par>
                        <p:par>
                          <p:cTn id="120" fill="hold">
                            <p:stCondLst>
                              <p:cond delay="7000"/>
                            </p:stCondLst>
                            <p:childTnLst>
                              <p:par>
                                <p:cTn id="121" presetID="53" presetClass="entr" presetSubtype="16" fill="hold" grpId="0" nodeType="afterEffect">
                                  <p:stCondLst>
                                    <p:cond delay="0"/>
                                  </p:stCondLst>
                                  <p:childTnLst>
                                    <p:set>
                                      <p:cBhvr>
                                        <p:cTn id="122" dur="1" fill="hold">
                                          <p:stCondLst>
                                            <p:cond delay="0"/>
                                          </p:stCondLst>
                                        </p:cTn>
                                        <p:tgtEl>
                                          <p:spTgt spid="234"/>
                                        </p:tgtEl>
                                        <p:attrNameLst>
                                          <p:attrName>style.visibility</p:attrName>
                                        </p:attrNameLst>
                                      </p:cBhvr>
                                      <p:to>
                                        <p:strVal val="visible"/>
                                      </p:to>
                                    </p:set>
                                    <p:anim calcmode="lin" valueType="num">
                                      <p:cBhvr>
                                        <p:cTn id="123" dur="500" fill="hold"/>
                                        <p:tgtEl>
                                          <p:spTgt spid="234"/>
                                        </p:tgtEl>
                                        <p:attrNameLst>
                                          <p:attrName>ppt_w</p:attrName>
                                        </p:attrNameLst>
                                      </p:cBhvr>
                                      <p:tavLst>
                                        <p:tav tm="0">
                                          <p:val>
                                            <p:fltVal val="0"/>
                                          </p:val>
                                        </p:tav>
                                        <p:tav tm="100000">
                                          <p:val>
                                            <p:strVal val="#ppt_w"/>
                                          </p:val>
                                        </p:tav>
                                      </p:tavLst>
                                    </p:anim>
                                    <p:anim calcmode="lin" valueType="num">
                                      <p:cBhvr>
                                        <p:cTn id="124" dur="500" fill="hold"/>
                                        <p:tgtEl>
                                          <p:spTgt spid="234"/>
                                        </p:tgtEl>
                                        <p:attrNameLst>
                                          <p:attrName>ppt_h</p:attrName>
                                        </p:attrNameLst>
                                      </p:cBhvr>
                                      <p:tavLst>
                                        <p:tav tm="0">
                                          <p:val>
                                            <p:fltVal val="0"/>
                                          </p:val>
                                        </p:tav>
                                        <p:tav tm="100000">
                                          <p:val>
                                            <p:strVal val="#ppt_h"/>
                                          </p:val>
                                        </p:tav>
                                      </p:tavLst>
                                    </p:anim>
                                    <p:animEffect transition="in" filter="fade">
                                      <p:cBhvr>
                                        <p:cTn id="125" dur="500"/>
                                        <p:tgtEl>
                                          <p:spTgt spid="234"/>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8"/>
                                        </p:tgtEl>
                                        <p:attrNameLst>
                                          <p:attrName>style.visibility</p:attrName>
                                        </p:attrNameLst>
                                      </p:cBhvr>
                                      <p:to>
                                        <p:strVal val="visible"/>
                                      </p:to>
                                    </p:set>
                                    <p:anim calcmode="lin" valueType="num">
                                      <p:cBhvr>
                                        <p:cTn id="128" dur="500" fill="hold"/>
                                        <p:tgtEl>
                                          <p:spTgt spid="248"/>
                                        </p:tgtEl>
                                        <p:attrNameLst>
                                          <p:attrName>ppt_w</p:attrName>
                                        </p:attrNameLst>
                                      </p:cBhvr>
                                      <p:tavLst>
                                        <p:tav tm="0">
                                          <p:val>
                                            <p:fltVal val="0"/>
                                          </p:val>
                                        </p:tav>
                                        <p:tav tm="100000">
                                          <p:val>
                                            <p:strVal val="#ppt_w"/>
                                          </p:val>
                                        </p:tav>
                                      </p:tavLst>
                                    </p:anim>
                                    <p:anim calcmode="lin" valueType="num">
                                      <p:cBhvr>
                                        <p:cTn id="129" dur="500" fill="hold"/>
                                        <p:tgtEl>
                                          <p:spTgt spid="248"/>
                                        </p:tgtEl>
                                        <p:attrNameLst>
                                          <p:attrName>ppt_h</p:attrName>
                                        </p:attrNameLst>
                                      </p:cBhvr>
                                      <p:tavLst>
                                        <p:tav tm="0">
                                          <p:val>
                                            <p:fltVal val="0"/>
                                          </p:val>
                                        </p:tav>
                                        <p:tav tm="100000">
                                          <p:val>
                                            <p:strVal val="#ppt_h"/>
                                          </p:val>
                                        </p:tav>
                                      </p:tavLst>
                                    </p:anim>
                                    <p:animEffect transition="in" filter="fade">
                                      <p:cBhvr>
                                        <p:cTn id="130" dur="500"/>
                                        <p:tgtEl>
                                          <p:spTgt spid="2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44"/>
                                        </p:tgtEl>
                                        <p:attrNameLst>
                                          <p:attrName>style.visibility</p:attrName>
                                        </p:attrNameLst>
                                      </p:cBhvr>
                                      <p:to>
                                        <p:strVal val="visible"/>
                                      </p:to>
                                    </p:set>
                                    <p:animEffect transition="in" filter="fade">
                                      <p:cBhvr>
                                        <p:cTn id="133" dur="500"/>
                                        <p:tgtEl>
                                          <p:spTgt spid="244"/>
                                        </p:tgtEl>
                                      </p:cBhvr>
                                    </p:animEffect>
                                  </p:childTnLst>
                                </p:cTn>
                              </p:par>
                            </p:childTnLst>
                          </p:cTn>
                        </p:par>
                        <p:par>
                          <p:cTn id="134" fill="hold">
                            <p:stCondLst>
                              <p:cond delay="7500"/>
                            </p:stCondLst>
                            <p:childTnLst>
                              <p:par>
                                <p:cTn id="135" presetID="22" presetClass="entr" presetSubtype="1" fill="hold" nodeType="afterEffect">
                                  <p:stCondLst>
                                    <p:cond delay="0"/>
                                  </p:stCondLst>
                                  <p:childTnLst>
                                    <p:set>
                                      <p:cBhvr>
                                        <p:cTn id="136" dur="1" fill="hold">
                                          <p:stCondLst>
                                            <p:cond delay="0"/>
                                          </p:stCondLst>
                                        </p:cTn>
                                        <p:tgtEl>
                                          <p:spTgt spid="207"/>
                                        </p:tgtEl>
                                        <p:attrNameLst>
                                          <p:attrName>style.visibility</p:attrName>
                                        </p:attrNameLst>
                                      </p:cBhvr>
                                      <p:to>
                                        <p:strVal val="visible"/>
                                      </p:to>
                                    </p:set>
                                    <p:animEffect transition="in" filter="wipe(up)">
                                      <p:cBhvr>
                                        <p:cTn id="137" dur="500"/>
                                        <p:tgtEl>
                                          <p:spTgt spid="207"/>
                                        </p:tgtEl>
                                      </p:cBhvr>
                                    </p:animEffect>
                                  </p:childTnLst>
                                </p:cTn>
                              </p:par>
                              <p:par>
                                <p:cTn id="138" presetID="10" presetClass="entr" presetSubtype="0" fill="hold" nodeType="withEffect">
                                  <p:stCondLst>
                                    <p:cond delay="0"/>
                                  </p:stCondLst>
                                  <p:childTnLst>
                                    <p:set>
                                      <p:cBhvr>
                                        <p:cTn id="139" dur="1" fill="hold">
                                          <p:stCondLst>
                                            <p:cond delay="0"/>
                                          </p:stCondLst>
                                        </p:cTn>
                                        <p:tgtEl>
                                          <p:spTgt spid="277"/>
                                        </p:tgtEl>
                                        <p:attrNameLst>
                                          <p:attrName>style.visibility</p:attrName>
                                        </p:attrNameLst>
                                      </p:cBhvr>
                                      <p:to>
                                        <p:strVal val="visible"/>
                                      </p:to>
                                    </p:set>
                                    <p:animEffect transition="in" filter="fade">
                                      <p:cBhvr>
                                        <p:cTn id="140" dur="500"/>
                                        <p:tgtEl>
                                          <p:spTgt spid="277"/>
                                        </p:tgtEl>
                                      </p:cBhvr>
                                    </p:animEffect>
                                  </p:childTnLst>
                                </p:cTn>
                              </p:par>
                            </p:childTnLst>
                          </p:cTn>
                        </p:par>
                        <p:par>
                          <p:cTn id="141" fill="hold">
                            <p:stCondLst>
                              <p:cond delay="8000"/>
                            </p:stCondLst>
                            <p:childTnLst>
                              <p:par>
                                <p:cTn id="142" presetID="10" presetClass="entr" presetSubtype="0" fill="hold" nodeType="afterEffect">
                                  <p:stCondLst>
                                    <p:cond delay="0"/>
                                  </p:stCondLst>
                                  <p:childTnLst>
                                    <p:set>
                                      <p:cBhvr>
                                        <p:cTn id="143" dur="1" fill="hold">
                                          <p:stCondLst>
                                            <p:cond delay="0"/>
                                          </p:stCondLst>
                                        </p:cTn>
                                        <p:tgtEl>
                                          <p:spTgt spid="263"/>
                                        </p:tgtEl>
                                        <p:attrNameLst>
                                          <p:attrName>style.visibility</p:attrName>
                                        </p:attrNameLst>
                                      </p:cBhvr>
                                      <p:to>
                                        <p:strVal val="visible"/>
                                      </p:to>
                                    </p:set>
                                    <p:animEffect transition="in" filter="fade">
                                      <p:cBhvr>
                                        <p:cTn id="144" dur="500"/>
                                        <p:tgtEl>
                                          <p:spTgt spid="263"/>
                                        </p:tgtEl>
                                      </p:cBhvr>
                                    </p:animEffect>
                                  </p:childTnLst>
                                </p:cTn>
                              </p:par>
                            </p:childTnLst>
                          </p:cTn>
                        </p:par>
                        <p:par>
                          <p:cTn id="145" fill="hold">
                            <p:stCondLst>
                              <p:cond delay="8500"/>
                            </p:stCondLst>
                            <p:childTnLst>
                              <p:par>
                                <p:cTn id="146" presetID="10" presetClass="entr" presetSubtype="0" fill="hold" nodeType="afterEffect">
                                  <p:stCondLst>
                                    <p:cond delay="0"/>
                                  </p:stCondLst>
                                  <p:childTnLst>
                                    <p:set>
                                      <p:cBhvr>
                                        <p:cTn id="147" dur="1" fill="hold">
                                          <p:stCondLst>
                                            <p:cond delay="0"/>
                                          </p:stCondLst>
                                        </p:cTn>
                                        <p:tgtEl>
                                          <p:spTgt spid="270"/>
                                        </p:tgtEl>
                                        <p:attrNameLst>
                                          <p:attrName>style.visibility</p:attrName>
                                        </p:attrNameLst>
                                      </p:cBhvr>
                                      <p:to>
                                        <p:strVal val="visible"/>
                                      </p:to>
                                    </p:set>
                                    <p:animEffect transition="in" filter="fade">
                                      <p:cBhvr>
                                        <p:cTn id="148" dur="500"/>
                                        <p:tgtEl>
                                          <p:spTgt spid="270"/>
                                        </p:tgtEl>
                                      </p:cBhvr>
                                    </p:animEffect>
                                  </p:childTnLst>
                                </p:cTn>
                              </p:par>
                              <p:par>
                                <p:cTn id="149" presetID="22" presetClass="entr" presetSubtype="4" fill="hold" nodeType="withEffect">
                                  <p:stCondLst>
                                    <p:cond delay="0"/>
                                  </p:stCondLst>
                                  <p:childTnLst>
                                    <p:set>
                                      <p:cBhvr>
                                        <p:cTn id="150" dur="1" fill="hold">
                                          <p:stCondLst>
                                            <p:cond delay="0"/>
                                          </p:stCondLst>
                                        </p:cTn>
                                        <p:tgtEl>
                                          <p:spTgt spid="278"/>
                                        </p:tgtEl>
                                        <p:attrNameLst>
                                          <p:attrName>style.visibility</p:attrName>
                                        </p:attrNameLst>
                                      </p:cBhvr>
                                      <p:to>
                                        <p:strVal val="visible"/>
                                      </p:to>
                                    </p:set>
                                    <p:animEffect transition="in" filter="wipe(down)">
                                      <p:cBhvr>
                                        <p:cTn id="151" dur="500"/>
                                        <p:tgtEl>
                                          <p:spTgt spid="278"/>
                                        </p:tgtEl>
                                      </p:cBhvr>
                                    </p:animEffect>
                                  </p:childTnLst>
                                </p:cTn>
                              </p:par>
                            </p:childTnLst>
                          </p:cTn>
                        </p:par>
                        <p:par>
                          <p:cTn id="152" fill="hold">
                            <p:stCondLst>
                              <p:cond delay="9000"/>
                            </p:stCondLst>
                            <p:childTnLst>
                              <p:par>
                                <p:cTn id="153" presetID="10" presetClass="entr" presetSubtype="0" fill="hold" grpId="0" nodeType="afterEffect">
                                  <p:stCondLst>
                                    <p:cond delay="0"/>
                                  </p:stCondLst>
                                  <p:childTnLst>
                                    <p:set>
                                      <p:cBhvr>
                                        <p:cTn id="154" dur="1" fill="hold">
                                          <p:stCondLst>
                                            <p:cond delay="0"/>
                                          </p:stCondLst>
                                        </p:cTn>
                                        <p:tgtEl>
                                          <p:spTgt spid="279"/>
                                        </p:tgtEl>
                                        <p:attrNameLst>
                                          <p:attrName>style.visibility</p:attrName>
                                        </p:attrNameLst>
                                      </p:cBhvr>
                                      <p:to>
                                        <p:strVal val="visible"/>
                                      </p:to>
                                    </p:set>
                                    <p:anim calcmode="lin" valueType="num">
                                      <p:cBhvr>
                                        <p:cTn id="155" dur="500" fill="hold"/>
                                        <p:tgtEl>
                                          <p:spTgt spid="279"/>
                                        </p:tgtEl>
                                        <p:attrNameLst>
                                          <p:attrName>ppt_w</p:attrName>
                                        </p:attrNameLst>
                                      </p:cBhvr>
                                      <p:tavLst>
                                        <p:tav tm="0">
                                          <p:val>
                                            <p:fltVal val="0"/>
                                          </p:val>
                                        </p:tav>
                                        <p:tav tm="100000">
                                          <p:val>
                                            <p:strVal val="#ppt_w"/>
                                          </p:val>
                                        </p:tav>
                                      </p:tavLst>
                                    </p:anim>
                                    <p:anim calcmode="lin" valueType="num">
                                      <p:cBhvr>
                                        <p:cTn id="156" dur="500" fill="hold"/>
                                        <p:tgtEl>
                                          <p:spTgt spid="279"/>
                                        </p:tgtEl>
                                        <p:attrNameLst>
                                          <p:attrName>ppt_h</p:attrName>
                                        </p:attrNameLst>
                                      </p:cBhvr>
                                      <p:tavLst>
                                        <p:tav tm="0">
                                          <p:val>
                                            <p:fltVal val="0"/>
                                          </p:val>
                                        </p:tav>
                                        <p:tav tm="100000">
                                          <p:val>
                                            <p:strVal val="#ppt_h"/>
                                          </p:val>
                                        </p:tav>
                                      </p:tavLst>
                                    </p:anim>
                                    <p:animEffect>
                                      <p:cBhvr>
                                        <p:cTn id="157"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0" grpId="0" animBg="1"/>
      <p:bldP spid="221" grpId="0" animBg="1"/>
      <p:bldP spid="222" grpId="0" animBg="1"/>
      <p:bldP spid="223" grpId="0"/>
      <p:bldP spid="224" grpId="0"/>
      <p:bldP spid="232" grpId="0" animBg="1"/>
      <p:bldP spid="233" grpId="0" animBg="1"/>
      <p:bldP spid="234" grpId="0" animBg="1"/>
      <p:bldP spid="238" grpId="0"/>
      <p:bldP spid="239" grpId="0" animBg="1"/>
      <p:bldP spid="244" grpId="0"/>
      <p:bldP spid="245" grpId="0"/>
      <p:bldP spid="246" grpId="0"/>
      <p:bldP spid="247" grpId="0"/>
      <p:bldP spid="248" grpId="0" animBg="1"/>
      <p:bldP spid="279"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reeform 9"/>
          <p:cNvSpPr/>
          <p:nvPr/>
        </p:nvSpPr>
        <p:spPr bwMode="auto">
          <a:xfrm>
            <a:off x="3414983" y="1052736"/>
            <a:ext cx="3242466" cy="324288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91417" tIns="45709" rIns="91417" bIns="45709" numCol="1" anchor="t" anchorCtr="0" compatLnSpc="1"/>
          <a:lstStyle/>
          <a:p>
            <a:endParaRPr lang="id-ID"/>
          </a:p>
        </p:txBody>
      </p:sp>
      <p:sp>
        <p:nvSpPr>
          <p:cNvPr id="208" name="Freeform 9"/>
          <p:cNvSpPr/>
          <p:nvPr/>
        </p:nvSpPr>
        <p:spPr bwMode="auto">
          <a:xfrm rot="10800000">
            <a:off x="3345992" y="3530011"/>
            <a:ext cx="3242466" cy="324288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209" name="Freeform 9"/>
          <p:cNvSpPr/>
          <p:nvPr/>
        </p:nvSpPr>
        <p:spPr bwMode="auto">
          <a:xfrm>
            <a:off x="870329" y="3564766"/>
            <a:ext cx="3242466" cy="324288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vert="horz" wrap="square" lIns="91417" tIns="45709" rIns="91417" bIns="45709" numCol="1" anchor="t" anchorCtr="0" compatLnSpc="1"/>
          <a:lstStyle/>
          <a:p>
            <a:endParaRPr lang="id-ID"/>
          </a:p>
        </p:txBody>
      </p:sp>
      <p:sp>
        <p:nvSpPr>
          <p:cNvPr id="210" name="Oval 209"/>
          <p:cNvSpPr/>
          <p:nvPr/>
        </p:nvSpPr>
        <p:spPr>
          <a:xfrm>
            <a:off x="5886483" y="2458262"/>
            <a:ext cx="746071" cy="74616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p>
        </p:txBody>
      </p:sp>
      <p:sp>
        <p:nvSpPr>
          <p:cNvPr id="211" name="TextBox 210"/>
          <p:cNvSpPr txBox="1"/>
          <p:nvPr/>
        </p:nvSpPr>
        <p:spPr>
          <a:xfrm>
            <a:off x="5930581" y="2583248"/>
            <a:ext cx="657877" cy="523220"/>
          </a:xfrm>
          <a:prstGeom prst="rect">
            <a:avLst/>
          </a:prstGeom>
          <a:noFill/>
        </p:spPr>
        <p:txBody>
          <a:bodyPr wrap="square" lIns="91417" tIns="45709" rIns="91417" bIns="45709" rtlCol="0">
            <a:spAutoFit/>
          </a:bodyPr>
          <a:lstStyle/>
          <a:p>
            <a:pPr algn="ctr"/>
            <a:r>
              <a:rPr lang="id-ID" sz="2800" b="1" dirty="0">
                <a:solidFill>
                  <a:schemeClr val="accent1"/>
                </a:solidFill>
                <a:latin typeface="PT Sans" panose="020B0503020203020204" pitchFamily="34" charset="0"/>
              </a:rPr>
              <a:t>01</a:t>
            </a:r>
            <a:endParaRPr lang="id-ID" sz="2800" b="1" dirty="0">
              <a:solidFill>
                <a:schemeClr val="accent1"/>
              </a:solidFill>
              <a:latin typeface="PT Sans" panose="020B0503020203020204" pitchFamily="34" charset="0"/>
            </a:endParaRPr>
          </a:p>
        </p:txBody>
      </p:sp>
      <p:sp>
        <p:nvSpPr>
          <p:cNvPr id="212" name="Oval 211"/>
          <p:cNvSpPr/>
          <p:nvPr/>
        </p:nvSpPr>
        <p:spPr>
          <a:xfrm>
            <a:off x="2177412" y="6045800"/>
            <a:ext cx="746071" cy="746168"/>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p>
        </p:txBody>
      </p:sp>
      <p:sp>
        <p:nvSpPr>
          <p:cNvPr id="213" name="TextBox 212"/>
          <p:cNvSpPr txBox="1"/>
          <p:nvPr/>
        </p:nvSpPr>
        <p:spPr>
          <a:xfrm>
            <a:off x="2221509" y="6170786"/>
            <a:ext cx="657877" cy="523220"/>
          </a:xfrm>
          <a:prstGeom prst="rect">
            <a:avLst/>
          </a:prstGeom>
          <a:noFill/>
        </p:spPr>
        <p:txBody>
          <a:bodyPr wrap="square" lIns="91417" tIns="45709" rIns="91417" bIns="45709" rtlCol="0">
            <a:spAutoFit/>
          </a:bodyPr>
          <a:lstStyle/>
          <a:p>
            <a:pPr algn="ctr"/>
            <a:r>
              <a:rPr lang="id-ID" sz="2800" b="1" dirty="0">
                <a:solidFill>
                  <a:schemeClr val="accent4"/>
                </a:solidFill>
                <a:latin typeface="PT Sans" panose="020B0503020203020204" pitchFamily="34" charset="0"/>
              </a:rPr>
              <a:t>0</a:t>
            </a:r>
            <a:r>
              <a:rPr lang="en-US" sz="2800" b="1" dirty="0">
                <a:solidFill>
                  <a:schemeClr val="accent4"/>
                </a:solidFill>
                <a:latin typeface="PT Sans" panose="020B0503020203020204" pitchFamily="34" charset="0"/>
              </a:rPr>
              <a:t>3</a:t>
            </a:r>
            <a:endParaRPr lang="id-ID" sz="2800" b="1" dirty="0">
              <a:solidFill>
                <a:schemeClr val="accent4"/>
              </a:solidFill>
              <a:latin typeface="PT Sans" panose="020B0503020203020204" pitchFamily="34" charset="0"/>
            </a:endParaRPr>
          </a:p>
        </p:txBody>
      </p:sp>
      <p:sp>
        <p:nvSpPr>
          <p:cNvPr id="214" name="Oval 213"/>
          <p:cNvSpPr/>
          <p:nvPr/>
        </p:nvSpPr>
        <p:spPr>
          <a:xfrm>
            <a:off x="5761730" y="5797703"/>
            <a:ext cx="746071" cy="746168"/>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id-ID"/>
          </a:p>
        </p:txBody>
      </p:sp>
      <p:sp>
        <p:nvSpPr>
          <p:cNvPr id="215" name="TextBox 214"/>
          <p:cNvSpPr txBox="1"/>
          <p:nvPr/>
        </p:nvSpPr>
        <p:spPr>
          <a:xfrm>
            <a:off x="5805827" y="5922689"/>
            <a:ext cx="657877" cy="523220"/>
          </a:xfrm>
          <a:prstGeom prst="rect">
            <a:avLst/>
          </a:prstGeom>
          <a:noFill/>
        </p:spPr>
        <p:txBody>
          <a:bodyPr wrap="square" lIns="91417" tIns="45709" rIns="91417" bIns="45709" rtlCol="0">
            <a:spAutoFit/>
          </a:bodyPr>
          <a:lstStyle/>
          <a:p>
            <a:pPr algn="ctr"/>
            <a:r>
              <a:rPr lang="id-ID" sz="2800" b="1" dirty="0">
                <a:solidFill>
                  <a:schemeClr val="accent2"/>
                </a:solidFill>
                <a:latin typeface="PT Sans" panose="020B0503020203020204" pitchFamily="34" charset="0"/>
              </a:rPr>
              <a:t>0</a:t>
            </a:r>
            <a:r>
              <a:rPr lang="en-US" sz="2800" b="1" dirty="0">
                <a:solidFill>
                  <a:schemeClr val="accent2"/>
                </a:solidFill>
                <a:latin typeface="PT Sans" panose="020B0503020203020204" pitchFamily="34" charset="0"/>
              </a:rPr>
              <a:t>2</a:t>
            </a:r>
            <a:endParaRPr lang="id-ID" sz="2800" b="1" dirty="0">
              <a:solidFill>
                <a:schemeClr val="accent2"/>
              </a:solidFill>
              <a:latin typeface="PT Sans" panose="020B0503020203020204" pitchFamily="34" charset="0"/>
            </a:endParaRPr>
          </a:p>
        </p:txBody>
      </p:sp>
      <p:grpSp>
        <p:nvGrpSpPr>
          <p:cNvPr id="216" name="Group 215"/>
          <p:cNvGrpSpPr/>
          <p:nvPr/>
        </p:nvGrpSpPr>
        <p:grpSpPr>
          <a:xfrm>
            <a:off x="4657089" y="4797366"/>
            <a:ext cx="620271" cy="620352"/>
            <a:chOff x="3263900" y="4037013"/>
            <a:chExt cx="879475" cy="879475"/>
          </a:xfrm>
        </p:grpSpPr>
        <p:sp>
          <p:nvSpPr>
            <p:cNvPr id="217" name="Rectangle 20"/>
            <p:cNvSpPr>
              <a:spLocks noChangeArrowheads="1"/>
            </p:cNvSpPr>
            <p:nvPr/>
          </p:nvSpPr>
          <p:spPr bwMode="auto">
            <a:xfrm>
              <a:off x="3263900" y="4037013"/>
              <a:ext cx="879475" cy="879475"/>
            </a:xfrm>
            <a:prstGeom prst="rect">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18" name="Line 21"/>
            <p:cNvSpPr>
              <a:spLocks noChangeShapeType="1"/>
            </p:cNvSpPr>
            <p:nvPr/>
          </p:nvSpPr>
          <p:spPr bwMode="auto">
            <a:xfrm flipV="1">
              <a:off x="3719513" y="4310063"/>
              <a:ext cx="0" cy="261938"/>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19" name="Line 22"/>
            <p:cNvSpPr>
              <a:spLocks noChangeShapeType="1"/>
            </p:cNvSpPr>
            <p:nvPr/>
          </p:nvSpPr>
          <p:spPr bwMode="auto">
            <a:xfrm flipV="1">
              <a:off x="3900488" y="4492626"/>
              <a:ext cx="0" cy="79375"/>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20" name="Line 23"/>
            <p:cNvSpPr>
              <a:spLocks noChangeShapeType="1"/>
            </p:cNvSpPr>
            <p:nvPr/>
          </p:nvSpPr>
          <p:spPr bwMode="auto">
            <a:xfrm flipV="1">
              <a:off x="3506788" y="4149726"/>
              <a:ext cx="0" cy="220663"/>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21" name="Line 24"/>
            <p:cNvSpPr>
              <a:spLocks noChangeShapeType="1"/>
            </p:cNvSpPr>
            <p:nvPr/>
          </p:nvSpPr>
          <p:spPr bwMode="auto">
            <a:xfrm flipV="1">
              <a:off x="3506788" y="4430713"/>
              <a:ext cx="0" cy="141288"/>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22" name="Line 25"/>
            <p:cNvSpPr>
              <a:spLocks noChangeShapeType="1"/>
            </p:cNvSpPr>
            <p:nvPr/>
          </p:nvSpPr>
          <p:spPr bwMode="auto">
            <a:xfrm flipV="1">
              <a:off x="3900488" y="4149726"/>
              <a:ext cx="0" cy="280988"/>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23" name="Line 26"/>
            <p:cNvSpPr>
              <a:spLocks noChangeShapeType="1"/>
            </p:cNvSpPr>
            <p:nvPr/>
          </p:nvSpPr>
          <p:spPr bwMode="auto">
            <a:xfrm flipV="1">
              <a:off x="3719513" y="4149726"/>
              <a:ext cx="0" cy="98425"/>
            </a:xfrm>
            <a:prstGeom prst="line">
              <a:avLst/>
            </a:prstGeom>
            <a:noFill/>
            <a:ln w="15875" cap="rnd">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24" name="Rectangle 27"/>
            <p:cNvSpPr>
              <a:spLocks noChangeArrowheads="1"/>
            </p:cNvSpPr>
            <p:nvPr/>
          </p:nvSpPr>
          <p:spPr bwMode="auto">
            <a:xfrm>
              <a:off x="3840163" y="4430713"/>
              <a:ext cx="122238" cy="61913"/>
            </a:xfrm>
            <a:prstGeom prst="rect">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25" name="Rectangle 28"/>
            <p:cNvSpPr>
              <a:spLocks noChangeArrowheads="1"/>
            </p:cNvSpPr>
            <p:nvPr/>
          </p:nvSpPr>
          <p:spPr bwMode="auto">
            <a:xfrm>
              <a:off x="3657600" y="4248151"/>
              <a:ext cx="122238" cy="61913"/>
            </a:xfrm>
            <a:prstGeom prst="rect">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26" name="Rectangle 29"/>
            <p:cNvSpPr>
              <a:spLocks noChangeArrowheads="1"/>
            </p:cNvSpPr>
            <p:nvPr/>
          </p:nvSpPr>
          <p:spPr bwMode="auto">
            <a:xfrm>
              <a:off x="3444875" y="4370388"/>
              <a:ext cx="122238" cy="60325"/>
            </a:xfrm>
            <a:prstGeom prst="rect">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27" name="Oval 30"/>
            <p:cNvSpPr>
              <a:spLocks noChangeArrowheads="1"/>
            </p:cNvSpPr>
            <p:nvPr/>
          </p:nvSpPr>
          <p:spPr bwMode="auto">
            <a:xfrm>
              <a:off x="3840163" y="4673601"/>
              <a:ext cx="122238" cy="122238"/>
            </a:xfrm>
            <a:prstGeom prst="ellipse">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28" name="Oval 31"/>
            <p:cNvSpPr>
              <a:spLocks noChangeArrowheads="1"/>
            </p:cNvSpPr>
            <p:nvPr/>
          </p:nvSpPr>
          <p:spPr bwMode="auto">
            <a:xfrm>
              <a:off x="3657600" y="4673601"/>
              <a:ext cx="122238" cy="122238"/>
            </a:xfrm>
            <a:prstGeom prst="ellipse">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29" name="Oval 32"/>
            <p:cNvSpPr>
              <a:spLocks noChangeArrowheads="1"/>
            </p:cNvSpPr>
            <p:nvPr/>
          </p:nvSpPr>
          <p:spPr bwMode="auto">
            <a:xfrm>
              <a:off x="3444875" y="4673601"/>
              <a:ext cx="122238" cy="122238"/>
            </a:xfrm>
            <a:prstGeom prst="ellipse">
              <a:avLst/>
            </a:prstGeom>
            <a:noFill/>
            <a:ln w="15875" cap="rnd">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grpSp>
      <p:grpSp>
        <p:nvGrpSpPr>
          <p:cNvPr id="230" name="Group 229"/>
          <p:cNvGrpSpPr/>
          <p:nvPr/>
        </p:nvGrpSpPr>
        <p:grpSpPr>
          <a:xfrm>
            <a:off x="2131416" y="4838221"/>
            <a:ext cx="628286" cy="617026"/>
            <a:chOff x="1614488" y="3721100"/>
            <a:chExt cx="879475" cy="863601"/>
          </a:xfrm>
        </p:grpSpPr>
        <p:sp>
          <p:nvSpPr>
            <p:cNvPr id="231" name="Freeform 10"/>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32" name="Rectangle 11"/>
            <p:cNvSpPr>
              <a:spLocks noChangeArrowheads="1"/>
            </p:cNvSpPr>
            <p:nvPr/>
          </p:nvSpPr>
          <p:spPr bwMode="auto">
            <a:xfrm>
              <a:off x="1614488" y="3887788"/>
              <a:ext cx="879475" cy="696913"/>
            </a:xfrm>
            <a:prstGeom prst="rect">
              <a:avLst/>
            </a:pr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33" name="Rectangle 12"/>
            <p:cNvSpPr>
              <a:spLocks noChangeArrowheads="1"/>
            </p:cNvSpPr>
            <p:nvPr/>
          </p:nvSpPr>
          <p:spPr bwMode="auto">
            <a:xfrm>
              <a:off x="1704976" y="3978275"/>
              <a:ext cx="698500" cy="515938"/>
            </a:xfrm>
            <a:prstGeom prst="rect">
              <a:avLst/>
            </a:pr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34" name="Freeform 13"/>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35" name="Line 14"/>
            <p:cNvSpPr>
              <a:spLocks noChangeShapeType="1"/>
            </p:cNvSpPr>
            <p:nvPr/>
          </p:nvSpPr>
          <p:spPr bwMode="auto">
            <a:xfrm>
              <a:off x="1849438" y="4373563"/>
              <a:ext cx="182563" cy="0"/>
            </a:xfrm>
            <a:prstGeom prst="line">
              <a:avLst/>
            </a:prstGeom>
            <a:noFill/>
            <a:ln w="15875" cap="flat">
              <a:solidFill>
                <a:schemeClr val="bg1">
                  <a:lumMod val="50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36" name="Freeform 15"/>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37" name="Freeform 16"/>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grpSp>
      <p:grpSp>
        <p:nvGrpSpPr>
          <p:cNvPr id="238" name="Group 237"/>
          <p:cNvGrpSpPr/>
          <p:nvPr/>
        </p:nvGrpSpPr>
        <p:grpSpPr>
          <a:xfrm>
            <a:off x="4727739" y="2365666"/>
            <a:ext cx="616946" cy="617026"/>
            <a:chOff x="4033838" y="4086226"/>
            <a:chExt cx="881063" cy="881062"/>
          </a:xfrm>
        </p:grpSpPr>
        <p:sp>
          <p:nvSpPr>
            <p:cNvPr id="239" name="Freeform 36"/>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40" name="Freeform 37"/>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41" name="Oval 38"/>
            <p:cNvSpPr>
              <a:spLocks noChangeArrowheads="1"/>
            </p:cNvSpPr>
            <p:nvPr/>
          </p:nvSpPr>
          <p:spPr bwMode="auto">
            <a:xfrm>
              <a:off x="4352925" y="4176713"/>
              <a:ext cx="242888" cy="244475"/>
            </a:xfrm>
            <a:prstGeom prst="ellipse">
              <a:avLst/>
            </a:pr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42" name="Oval 39"/>
            <p:cNvSpPr>
              <a:spLocks noChangeArrowheads="1"/>
            </p:cNvSpPr>
            <p:nvPr/>
          </p:nvSpPr>
          <p:spPr bwMode="auto">
            <a:xfrm>
              <a:off x="4216400" y="4405313"/>
              <a:ext cx="30163" cy="30163"/>
            </a:xfrm>
            <a:prstGeom prst="ellipse">
              <a:avLst/>
            </a:pr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43" name="Rectangle 40"/>
            <p:cNvSpPr>
              <a:spLocks noChangeArrowheads="1"/>
            </p:cNvSpPr>
            <p:nvPr/>
          </p:nvSpPr>
          <p:spPr bwMode="auto">
            <a:xfrm>
              <a:off x="4672013" y="4176713"/>
              <a:ext cx="90488" cy="92075"/>
            </a:xfrm>
            <a:prstGeom prst="rect">
              <a:avLst/>
            </a:prstGeom>
            <a:noFill/>
            <a:ln w="15875"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a:p>
          </p:txBody>
        </p:sp>
        <p:sp>
          <p:nvSpPr>
            <p:cNvPr id="244" name="Line 41"/>
            <p:cNvSpPr>
              <a:spLocks noChangeShapeType="1"/>
            </p:cNvSpPr>
            <p:nvPr/>
          </p:nvSpPr>
          <p:spPr bwMode="auto">
            <a:xfrm flipV="1">
              <a:off x="4429125" y="4086226"/>
              <a:ext cx="0" cy="98425"/>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45" name="Line 42"/>
            <p:cNvSpPr>
              <a:spLocks noChangeShapeType="1"/>
            </p:cNvSpPr>
            <p:nvPr/>
          </p:nvSpPr>
          <p:spPr bwMode="auto">
            <a:xfrm flipV="1">
              <a:off x="4519613" y="4086226"/>
              <a:ext cx="0" cy="98425"/>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46" name="Line 43"/>
            <p:cNvSpPr>
              <a:spLocks noChangeShapeType="1"/>
            </p:cNvSpPr>
            <p:nvPr/>
          </p:nvSpPr>
          <p:spPr bwMode="auto">
            <a:xfrm flipV="1">
              <a:off x="4429125" y="4413251"/>
              <a:ext cx="0" cy="128588"/>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47" name="Line 44"/>
            <p:cNvSpPr>
              <a:spLocks noChangeShapeType="1"/>
            </p:cNvSpPr>
            <p:nvPr/>
          </p:nvSpPr>
          <p:spPr bwMode="auto">
            <a:xfrm flipV="1">
              <a:off x="4519613" y="4413251"/>
              <a:ext cx="0" cy="128588"/>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48" name="Line 45"/>
            <p:cNvSpPr>
              <a:spLocks noChangeShapeType="1"/>
            </p:cNvSpPr>
            <p:nvPr/>
          </p:nvSpPr>
          <p:spPr bwMode="auto">
            <a:xfrm>
              <a:off x="4094163" y="4541838"/>
              <a:ext cx="760413" cy="0"/>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49" name="Line 46"/>
            <p:cNvSpPr>
              <a:spLocks noChangeShapeType="1"/>
            </p:cNvSpPr>
            <p:nvPr/>
          </p:nvSpPr>
          <p:spPr bwMode="auto">
            <a:xfrm>
              <a:off x="4033838" y="4621213"/>
              <a:ext cx="881063" cy="0"/>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50" name="Line 47"/>
            <p:cNvSpPr>
              <a:spLocks noChangeShapeType="1"/>
            </p:cNvSpPr>
            <p:nvPr/>
          </p:nvSpPr>
          <p:spPr bwMode="auto">
            <a:xfrm>
              <a:off x="4079875" y="4694238"/>
              <a:ext cx="788988" cy="0"/>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sp>
          <p:nvSpPr>
            <p:cNvPr id="251" name="Line 48"/>
            <p:cNvSpPr>
              <a:spLocks noChangeShapeType="1"/>
            </p:cNvSpPr>
            <p:nvPr/>
          </p:nvSpPr>
          <p:spPr bwMode="auto">
            <a:xfrm>
              <a:off x="4159250" y="4906963"/>
              <a:ext cx="627063" cy="0"/>
            </a:xfrm>
            <a:prstGeom prst="line">
              <a:avLst/>
            </a:prstGeom>
            <a:noFill/>
            <a:ln w="15875"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a:p>
          </p:txBody>
        </p:sp>
      </p:grpSp>
      <p:grpSp>
        <p:nvGrpSpPr>
          <p:cNvPr id="322" name="Group 321"/>
          <p:cNvGrpSpPr/>
          <p:nvPr/>
        </p:nvGrpSpPr>
        <p:grpSpPr>
          <a:xfrm>
            <a:off x="8077233" y="2222362"/>
            <a:ext cx="277611" cy="276819"/>
            <a:chOff x="2138511" y="2464802"/>
            <a:chExt cx="354012" cy="352956"/>
          </a:xfrm>
          <a:solidFill>
            <a:schemeClr val="accent1"/>
          </a:solidFill>
        </p:grpSpPr>
        <p:sp>
          <p:nvSpPr>
            <p:cNvPr id="323" name="Oval 32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324" name="Freeform 32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325" name="Group 324"/>
          <p:cNvGrpSpPr/>
          <p:nvPr/>
        </p:nvGrpSpPr>
        <p:grpSpPr>
          <a:xfrm>
            <a:off x="8077233" y="3075161"/>
            <a:ext cx="277611" cy="276819"/>
            <a:chOff x="2138511" y="2464802"/>
            <a:chExt cx="354012" cy="352956"/>
          </a:xfrm>
          <a:solidFill>
            <a:schemeClr val="accent2"/>
          </a:solidFill>
        </p:grpSpPr>
        <p:sp>
          <p:nvSpPr>
            <p:cNvPr id="326" name="Oval 32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327" name="Freeform 32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328" name="Group 327"/>
          <p:cNvGrpSpPr/>
          <p:nvPr/>
        </p:nvGrpSpPr>
        <p:grpSpPr>
          <a:xfrm>
            <a:off x="8077233" y="3941298"/>
            <a:ext cx="277611" cy="276819"/>
            <a:chOff x="2138511" y="2464802"/>
            <a:chExt cx="354012" cy="352956"/>
          </a:xfrm>
          <a:solidFill>
            <a:schemeClr val="accent4"/>
          </a:solidFill>
        </p:grpSpPr>
        <p:sp>
          <p:nvSpPr>
            <p:cNvPr id="329" name="Oval 32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330" name="Freeform 32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331" name="Group 330"/>
          <p:cNvGrpSpPr/>
          <p:nvPr/>
        </p:nvGrpSpPr>
        <p:grpSpPr>
          <a:xfrm>
            <a:off x="8313025" y="2007617"/>
            <a:ext cx="2191821" cy="796906"/>
            <a:chOff x="2477930" y="2382903"/>
            <a:chExt cx="2192107" cy="796906"/>
          </a:xfrm>
        </p:grpSpPr>
        <p:sp>
          <p:nvSpPr>
            <p:cNvPr id="332" name="TextBox 331"/>
            <p:cNvSpPr txBox="1"/>
            <p:nvPr/>
          </p:nvSpPr>
          <p:spPr>
            <a:xfrm>
              <a:off x="2477930" y="2382903"/>
              <a:ext cx="1800728" cy="415498"/>
            </a:xfrm>
            <a:prstGeom prst="rect">
              <a:avLst/>
            </a:prstGeom>
            <a:noFill/>
          </p:spPr>
          <p:txBody>
            <a:bodyPr wrap="none" rtlCol="0">
              <a:spAutoFit/>
            </a:bodyPr>
            <a:lstStyle/>
            <a:p>
              <a:pPr defTabSz="913765">
                <a:defRPr/>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3" name="TextBox 332"/>
            <p:cNvSpPr txBox="1"/>
            <p:nvPr/>
          </p:nvSpPr>
          <p:spPr>
            <a:xfrm>
              <a:off x="2481594" y="2748922"/>
              <a:ext cx="2188443" cy="430887"/>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34" name="Group 333"/>
          <p:cNvGrpSpPr/>
          <p:nvPr/>
        </p:nvGrpSpPr>
        <p:grpSpPr>
          <a:xfrm>
            <a:off x="8298579" y="2865794"/>
            <a:ext cx="2206267" cy="802556"/>
            <a:chOff x="2463481" y="3418610"/>
            <a:chExt cx="2206555" cy="802556"/>
          </a:xfrm>
        </p:grpSpPr>
        <p:sp>
          <p:nvSpPr>
            <p:cNvPr id="335" name="TextBox 334"/>
            <p:cNvSpPr txBox="1"/>
            <p:nvPr/>
          </p:nvSpPr>
          <p:spPr>
            <a:xfrm>
              <a:off x="2463481" y="3418610"/>
              <a:ext cx="1800728" cy="415498"/>
            </a:xfrm>
            <a:prstGeom prst="rect">
              <a:avLst/>
            </a:prstGeom>
            <a:noFill/>
          </p:spPr>
          <p:txBody>
            <a:bodyPr wrap="none" rtlCol="0">
              <a:spAutoFit/>
            </a:bodyPr>
            <a:lstStyle/>
            <a:p>
              <a:pPr defTabSz="913765">
                <a:defRPr/>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6" name="TextBox 335"/>
            <p:cNvSpPr txBox="1"/>
            <p:nvPr/>
          </p:nvSpPr>
          <p:spPr>
            <a:xfrm>
              <a:off x="2481593" y="3790279"/>
              <a:ext cx="2188443" cy="430887"/>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37" name="Group 336"/>
          <p:cNvGrpSpPr/>
          <p:nvPr/>
        </p:nvGrpSpPr>
        <p:grpSpPr>
          <a:xfrm>
            <a:off x="8303079" y="3747617"/>
            <a:ext cx="2201768" cy="784564"/>
            <a:chOff x="2467981" y="4433853"/>
            <a:chExt cx="2202055" cy="784564"/>
          </a:xfrm>
        </p:grpSpPr>
        <p:sp>
          <p:nvSpPr>
            <p:cNvPr id="338" name="TextBox 337"/>
            <p:cNvSpPr txBox="1"/>
            <p:nvPr/>
          </p:nvSpPr>
          <p:spPr>
            <a:xfrm>
              <a:off x="2467981" y="4433853"/>
              <a:ext cx="1800728" cy="415498"/>
            </a:xfrm>
            <a:prstGeom prst="rect">
              <a:avLst/>
            </a:prstGeom>
            <a:noFill/>
          </p:spPr>
          <p:txBody>
            <a:bodyPr wrap="none" rtlCol="0">
              <a:spAutoFit/>
            </a:bodyPr>
            <a:lstStyle/>
            <a:p>
              <a:pPr defTabSz="913765">
                <a:defRPr/>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9" name="TextBox 338"/>
            <p:cNvSpPr txBox="1"/>
            <p:nvPr/>
          </p:nvSpPr>
          <p:spPr>
            <a:xfrm>
              <a:off x="2481593" y="4787530"/>
              <a:ext cx="2188443" cy="430887"/>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cxnSp>
        <p:nvCxnSpPr>
          <p:cNvPr id="340" name="Straight Connector 339"/>
          <p:cNvCxnSpPr/>
          <p:nvPr/>
        </p:nvCxnSpPr>
        <p:spPr>
          <a:xfrm>
            <a:off x="7391350" y="2108187"/>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41" name="TextBox 340"/>
          <p:cNvSpPr txBox="1"/>
          <p:nvPr/>
        </p:nvSpPr>
        <p:spPr>
          <a:xfrm>
            <a:off x="7690274" y="4786603"/>
            <a:ext cx="3541003" cy="1615805"/>
          </a:xfrm>
          <a:prstGeom prst="rect">
            <a:avLst/>
          </a:prstGeom>
          <a:noFill/>
        </p:spPr>
        <p:txBody>
          <a:bodyPr wrap="square" lIns="91417" tIns="45709" rIns="91417" bIns="45709" rtlCol="0">
            <a:spAutoFit/>
          </a:bodyPr>
          <a:lstStyle/>
          <a:p>
            <a:pPr>
              <a:lnSpc>
                <a:spcPct val="150000"/>
              </a:lnSpc>
            </a:pPr>
            <a:r>
              <a:rPr lang="id-ID" sz="1100" dirty="0">
                <a:solidFill>
                  <a:schemeClr val="tx1">
                    <a:lumMod val="50000"/>
                    <a:lumOff val="50000"/>
                  </a:schemeClr>
                </a:solidFill>
                <a:latin typeface="+mj-lt"/>
              </a:rPr>
              <a:t>For every 6 emails received, we get 3 Phone calls. Suitable for all categories business and personal presentation</a:t>
            </a:r>
            <a:r>
              <a:rPr lang="id-ID" sz="1100" b="1" dirty="0">
                <a:solidFill>
                  <a:schemeClr val="tx1">
                    <a:lumMod val="50000"/>
                    <a:lumOff val="50000"/>
                  </a:schemeClr>
                </a:solidFill>
                <a:latin typeface="+mj-lt"/>
              </a:rPr>
              <a:t>, </a:t>
            </a:r>
            <a:r>
              <a:rPr lang="id-ID" sz="1100" dirty="0">
                <a:solidFill>
                  <a:schemeClr val="tx1">
                    <a:lumMod val="50000"/>
                    <a:lumOff val="50000"/>
                  </a:schemeClr>
                </a:solidFill>
                <a:latin typeface="+mj-lt"/>
              </a:rPr>
              <a:t>Suitable for all categories business and personal presentation</a:t>
            </a:r>
            <a:r>
              <a:rPr lang="id-ID" sz="1100" b="1" dirty="0">
                <a:solidFill>
                  <a:schemeClr val="tx1">
                    <a:lumMod val="50000"/>
                    <a:lumOff val="50000"/>
                  </a:schemeClr>
                </a:solidFill>
                <a:latin typeface="+mj-lt"/>
              </a:rPr>
              <a:t>,</a:t>
            </a:r>
            <a:r>
              <a:rPr lang="id-ID" sz="1100" dirty="0">
                <a:solidFill>
                  <a:schemeClr val="tx1">
                    <a:lumMod val="50000"/>
                    <a:lumOff val="50000"/>
                  </a:schemeClr>
                </a:solidFill>
                <a:latin typeface="+mj-lt"/>
              </a:rPr>
              <a:t> eaque ipsa quae ab illo inventore veritatis et quasi</a:t>
            </a:r>
            <a:endParaRPr lang="id-ID" sz="1100" dirty="0">
              <a:solidFill>
                <a:schemeClr val="tx1">
                  <a:lumMod val="50000"/>
                  <a:lumOff val="50000"/>
                </a:schemeClr>
              </a:solidFill>
              <a:latin typeface="+mj-lt"/>
            </a:endParaRPr>
          </a:p>
          <a:p>
            <a:pPr algn="just">
              <a:lnSpc>
                <a:spcPct val="150000"/>
              </a:lnSpc>
            </a:pPr>
            <a:endParaRPr lang="id-ID" sz="1100" dirty="0">
              <a:solidFill>
                <a:schemeClr val="tx1">
                  <a:lumMod val="50000"/>
                  <a:lumOff val="50000"/>
                </a:schemeClr>
              </a:solidFill>
              <a:latin typeface="+mj-lt"/>
            </a:endParaRPr>
          </a:p>
        </p:txBody>
      </p:sp>
      <p:sp>
        <p:nvSpPr>
          <p:cNvPr id="2" name="标题 1"/>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p:cTn id="7" dur="500" fill="hold"/>
                                        <p:tgtEl>
                                          <p:spTgt spid="210"/>
                                        </p:tgtEl>
                                        <p:attrNameLst>
                                          <p:attrName>ppt_w</p:attrName>
                                        </p:attrNameLst>
                                      </p:cBhvr>
                                      <p:tavLst>
                                        <p:tav tm="0">
                                          <p:val>
                                            <p:fltVal val="0"/>
                                          </p:val>
                                        </p:tav>
                                        <p:tav tm="100000">
                                          <p:val>
                                            <p:strVal val="#ppt_w"/>
                                          </p:val>
                                        </p:tav>
                                      </p:tavLst>
                                    </p:anim>
                                    <p:anim calcmode="lin" valueType="num">
                                      <p:cBhvr>
                                        <p:cTn id="8" dur="500" fill="hold"/>
                                        <p:tgtEl>
                                          <p:spTgt spid="210"/>
                                        </p:tgtEl>
                                        <p:attrNameLst>
                                          <p:attrName>ppt_h</p:attrName>
                                        </p:attrNameLst>
                                      </p:cBhvr>
                                      <p:tavLst>
                                        <p:tav tm="0">
                                          <p:val>
                                            <p:fltVal val="0"/>
                                          </p:val>
                                        </p:tav>
                                        <p:tav tm="100000">
                                          <p:val>
                                            <p:strVal val="#ppt_h"/>
                                          </p:val>
                                        </p:tav>
                                      </p:tavLst>
                                    </p:anim>
                                    <p:animEffect transition="in" filter="fade">
                                      <p:cBhvr>
                                        <p:cTn id="9" dur="500"/>
                                        <p:tgtEl>
                                          <p:spTgt spid="2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childTnLst>
                          </p:cTn>
                        </p:par>
                        <p:par>
                          <p:cTn id="14" fill="hold">
                            <p:stCondLst>
                              <p:cond delay="1000"/>
                            </p:stCondLst>
                            <p:childTnLst>
                              <p:par>
                                <p:cTn id="15" presetID="21" presetClass="entr" presetSubtype="2" fill="hold" grpId="0" nodeType="after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wheel(2)">
                                      <p:cBhvr>
                                        <p:cTn id="17" dur="1000"/>
                                        <p:tgtEl>
                                          <p:spTgt spid="207"/>
                                        </p:tgtEl>
                                      </p:cBhvr>
                                    </p:animEffect>
                                  </p:childTnLst>
                                </p:cTn>
                              </p:par>
                            </p:childTnLst>
                          </p:cTn>
                        </p:par>
                        <p:par>
                          <p:cTn id="18" fill="hold">
                            <p:stCondLst>
                              <p:cond delay="2000"/>
                            </p:stCondLst>
                            <p:childTnLst>
                              <p:par>
                                <p:cTn id="19" presetID="21" presetClass="entr" presetSubtype="2" fill="hold" grpId="0" nodeType="after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wheel(2)">
                                      <p:cBhvr>
                                        <p:cTn id="21" dur="1000"/>
                                        <p:tgtEl>
                                          <p:spTgt spid="208"/>
                                        </p:tgtEl>
                                      </p:cBhvr>
                                    </p:animEffect>
                                  </p:childTnLst>
                                </p:cTn>
                              </p:par>
                              <p:par>
                                <p:cTn id="22" presetID="10" presetClass="entr" presetSubtype="0" fill="hold" nodeType="withEffect">
                                  <p:stCondLst>
                                    <p:cond delay="0"/>
                                  </p:stCondLst>
                                  <p:childTnLst>
                                    <p:set>
                                      <p:cBhvr>
                                        <p:cTn id="23" dur="1" fill="hold">
                                          <p:stCondLst>
                                            <p:cond delay="0"/>
                                          </p:stCondLst>
                                        </p:cTn>
                                        <p:tgtEl>
                                          <p:spTgt spid="238"/>
                                        </p:tgtEl>
                                        <p:attrNameLst>
                                          <p:attrName>style.visibility</p:attrName>
                                        </p:attrNameLst>
                                      </p:cBhvr>
                                      <p:to>
                                        <p:strVal val="visible"/>
                                      </p:to>
                                    </p:set>
                                    <p:animEffect transition="in" filter="fade">
                                      <p:cBhvr>
                                        <p:cTn id="24" dur="500"/>
                                        <p:tgtEl>
                                          <p:spTgt spid="238"/>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14"/>
                                        </p:tgtEl>
                                        <p:attrNameLst>
                                          <p:attrName>style.visibility</p:attrName>
                                        </p:attrNameLst>
                                      </p:cBhvr>
                                      <p:to>
                                        <p:strVal val="visible"/>
                                      </p:to>
                                    </p:set>
                                    <p:anim calcmode="lin" valueType="num">
                                      <p:cBhvr>
                                        <p:cTn id="28" dur="500" fill="hold"/>
                                        <p:tgtEl>
                                          <p:spTgt spid="214"/>
                                        </p:tgtEl>
                                        <p:attrNameLst>
                                          <p:attrName>ppt_w</p:attrName>
                                        </p:attrNameLst>
                                      </p:cBhvr>
                                      <p:tavLst>
                                        <p:tav tm="0">
                                          <p:val>
                                            <p:fltVal val="0"/>
                                          </p:val>
                                        </p:tav>
                                        <p:tav tm="100000">
                                          <p:val>
                                            <p:strVal val="#ppt_w"/>
                                          </p:val>
                                        </p:tav>
                                      </p:tavLst>
                                    </p:anim>
                                    <p:anim calcmode="lin" valueType="num">
                                      <p:cBhvr>
                                        <p:cTn id="29" dur="500" fill="hold"/>
                                        <p:tgtEl>
                                          <p:spTgt spid="214"/>
                                        </p:tgtEl>
                                        <p:attrNameLst>
                                          <p:attrName>ppt_h</p:attrName>
                                        </p:attrNameLst>
                                      </p:cBhvr>
                                      <p:tavLst>
                                        <p:tav tm="0">
                                          <p:val>
                                            <p:fltVal val="0"/>
                                          </p:val>
                                        </p:tav>
                                        <p:tav tm="100000">
                                          <p:val>
                                            <p:strVal val="#ppt_h"/>
                                          </p:val>
                                        </p:tav>
                                      </p:tavLst>
                                    </p:anim>
                                    <p:animEffect transition="in" filter="fade">
                                      <p:cBhvr>
                                        <p:cTn id="30" dur="500"/>
                                        <p:tgtEl>
                                          <p:spTgt spid="214"/>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15"/>
                                        </p:tgtEl>
                                        <p:attrNameLst>
                                          <p:attrName>style.visibility</p:attrName>
                                        </p:attrNameLst>
                                      </p:cBhvr>
                                      <p:to>
                                        <p:strVal val="visible"/>
                                      </p:to>
                                    </p:set>
                                    <p:animEffect transition="in" filter="fade">
                                      <p:cBhvr>
                                        <p:cTn id="34" dur="500"/>
                                        <p:tgtEl>
                                          <p:spTgt spid="215"/>
                                        </p:tgtEl>
                                      </p:cBhvr>
                                    </p:animEffect>
                                  </p:childTnLst>
                                </p:cTn>
                              </p:par>
                            </p:childTnLst>
                          </p:cTn>
                        </p:par>
                        <p:par>
                          <p:cTn id="35" fill="hold">
                            <p:stCondLst>
                              <p:cond delay="4000"/>
                            </p:stCondLst>
                            <p:childTnLst>
                              <p:par>
                                <p:cTn id="36" presetID="21" presetClass="entr" presetSubtype="2" fill="hold" grpId="0" nodeType="after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wheel(2)">
                                      <p:cBhvr>
                                        <p:cTn id="38" dur="1000"/>
                                        <p:tgtEl>
                                          <p:spTgt spid="209"/>
                                        </p:tgtEl>
                                      </p:cBhvr>
                                    </p:animEffect>
                                  </p:childTnLst>
                                </p:cTn>
                              </p:par>
                              <p:par>
                                <p:cTn id="39" presetID="10" presetClass="entr" presetSubtype="0" fill="hold" nodeType="with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500"/>
                                        <p:tgtEl>
                                          <p:spTgt spid="216"/>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12"/>
                                        </p:tgtEl>
                                        <p:attrNameLst>
                                          <p:attrName>style.visibility</p:attrName>
                                        </p:attrNameLst>
                                      </p:cBhvr>
                                      <p:to>
                                        <p:strVal val="visible"/>
                                      </p:to>
                                    </p:set>
                                    <p:anim calcmode="lin" valueType="num">
                                      <p:cBhvr>
                                        <p:cTn id="45" dur="500" fill="hold"/>
                                        <p:tgtEl>
                                          <p:spTgt spid="212"/>
                                        </p:tgtEl>
                                        <p:attrNameLst>
                                          <p:attrName>ppt_w</p:attrName>
                                        </p:attrNameLst>
                                      </p:cBhvr>
                                      <p:tavLst>
                                        <p:tav tm="0">
                                          <p:val>
                                            <p:fltVal val="0"/>
                                          </p:val>
                                        </p:tav>
                                        <p:tav tm="100000">
                                          <p:val>
                                            <p:strVal val="#ppt_w"/>
                                          </p:val>
                                        </p:tav>
                                      </p:tavLst>
                                    </p:anim>
                                    <p:anim calcmode="lin" valueType="num">
                                      <p:cBhvr>
                                        <p:cTn id="46" dur="500" fill="hold"/>
                                        <p:tgtEl>
                                          <p:spTgt spid="212"/>
                                        </p:tgtEl>
                                        <p:attrNameLst>
                                          <p:attrName>ppt_h</p:attrName>
                                        </p:attrNameLst>
                                      </p:cBhvr>
                                      <p:tavLst>
                                        <p:tav tm="0">
                                          <p:val>
                                            <p:fltVal val="0"/>
                                          </p:val>
                                        </p:tav>
                                        <p:tav tm="100000">
                                          <p:val>
                                            <p:strVal val="#ppt_h"/>
                                          </p:val>
                                        </p:tav>
                                      </p:tavLst>
                                    </p:anim>
                                    <p:animEffect transition="in" filter="fade">
                                      <p:cBhvr>
                                        <p:cTn id="47" dur="500"/>
                                        <p:tgtEl>
                                          <p:spTgt spid="2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3"/>
                                        </p:tgtEl>
                                        <p:attrNameLst>
                                          <p:attrName>style.visibility</p:attrName>
                                        </p:attrNameLst>
                                      </p:cBhvr>
                                      <p:to>
                                        <p:strVal val="visible"/>
                                      </p:to>
                                    </p:set>
                                    <p:animEffect transition="in" filter="fade">
                                      <p:cBhvr>
                                        <p:cTn id="51" dur="500"/>
                                        <p:tgtEl>
                                          <p:spTgt spid="213"/>
                                        </p:tgtEl>
                                      </p:cBhvr>
                                    </p:animEffect>
                                  </p:childTnLst>
                                </p:cTn>
                              </p:par>
                              <p:par>
                                <p:cTn id="52" presetID="10" presetClass="entr" presetSubtype="0" fill="hold" nodeType="withEffect">
                                  <p:stCondLst>
                                    <p:cond delay="0"/>
                                  </p:stCondLst>
                                  <p:childTnLst>
                                    <p:set>
                                      <p:cBhvr>
                                        <p:cTn id="53" dur="1" fill="hold">
                                          <p:stCondLst>
                                            <p:cond delay="0"/>
                                          </p:stCondLst>
                                        </p:cTn>
                                        <p:tgtEl>
                                          <p:spTgt spid="230"/>
                                        </p:tgtEl>
                                        <p:attrNameLst>
                                          <p:attrName>style.visibility</p:attrName>
                                        </p:attrNameLst>
                                      </p:cBhvr>
                                      <p:to>
                                        <p:strVal val="visible"/>
                                      </p:to>
                                    </p:set>
                                    <p:animEffect transition="in" filter="fade">
                                      <p:cBhvr>
                                        <p:cTn id="54" dur="500"/>
                                        <p:tgtEl>
                                          <p:spTgt spid="230"/>
                                        </p:tgtEl>
                                      </p:cBhvr>
                                    </p:animEffect>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322"/>
                                        </p:tgtEl>
                                        <p:attrNameLst>
                                          <p:attrName>style.visibility</p:attrName>
                                        </p:attrNameLst>
                                      </p:cBhvr>
                                      <p:to>
                                        <p:strVal val="visible"/>
                                      </p:to>
                                    </p:set>
                                    <p:anim calcmode="lin" valueType="num">
                                      <p:cBhvr>
                                        <p:cTn id="58" dur="500" fill="hold"/>
                                        <p:tgtEl>
                                          <p:spTgt spid="322"/>
                                        </p:tgtEl>
                                        <p:attrNameLst>
                                          <p:attrName>ppt_w</p:attrName>
                                        </p:attrNameLst>
                                      </p:cBhvr>
                                      <p:tavLst>
                                        <p:tav tm="0">
                                          <p:val>
                                            <p:fltVal val="0"/>
                                          </p:val>
                                        </p:tav>
                                        <p:tav tm="100000">
                                          <p:val>
                                            <p:strVal val="#ppt_w"/>
                                          </p:val>
                                        </p:tav>
                                      </p:tavLst>
                                    </p:anim>
                                    <p:anim calcmode="lin" valueType="num">
                                      <p:cBhvr>
                                        <p:cTn id="59" dur="500" fill="hold"/>
                                        <p:tgtEl>
                                          <p:spTgt spid="322"/>
                                        </p:tgtEl>
                                        <p:attrNameLst>
                                          <p:attrName>ppt_h</p:attrName>
                                        </p:attrNameLst>
                                      </p:cBhvr>
                                      <p:tavLst>
                                        <p:tav tm="0">
                                          <p:val>
                                            <p:fltVal val="0"/>
                                          </p:val>
                                        </p:tav>
                                        <p:tav tm="100000">
                                          <p:val>
                                            <p:strVal val="#ppt_h"/>
                                          </p:val>
                                        </p:tav>
                                      </p:tavLst>
                                    </p:anim>
                                    <p:animEffect transition="in" filter="fade">
                                      <p:cBhvr>
                                        <p:cTn id="60" dur="500"/>
                                        <p:tgtEl>
                                          <p:spTgt spid="322"/>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331"/>
                                        </p:tgtEl>
                                        <p:attrNameLst>
                                          <p:attrName>style.visibility</p:attrName>
                                        </p:attrNameLst>
                                      </p:cBhvr>
                                      <p:to>
                                        <p:strVal val="visible"/>
                                      </p:to>
                                    </p:set>
                                    <p:animEffect transition="in" filter="fade">
                                      <p:cBhvr>
                                        <p:cTn id="64" dur="500"/>
                                        <p:tgtEl>
                                          <p:spTgt spid="331"/>
                                        </p:tgtEl>
                                      </p:cBhvr>
                                    </p:animEffect>
                                  </p:childTnLst>
                                </p:cTn>
                              </p:par>
                            </p:childTnLst>
                          </p:cTn>
                        </p:par>
                        <p:par>
                          <p:cTn id="65" fill="hold">
                            <p:stCondLst>
                              <p:cond delay="7000"/>
                            </p:stCondLst>
                            <p:childTnLst>
                              <p:par>
                                <p:cTn id="66" presetID="53" presetClass="entr" presetSubtype="16" fill="hold" nodeType="afterEffect">
                                  <p:stCondLst>
                                    <p:cond delay="0"/>
                                  </p:stCondLst>
                                  <p:childTnLst>
                                    <p:set>
                                      <p:cBhvr>
                                        <p:cTn id="67" dur="1" fill="hold">
                                          <p:stCondLst>
                                            <p:cond delay="0"/>
                                          </p:stCondLst>
                                        </p:cTn>
                                        <p:tgtEl>
                                          <p:spTgt spid="325"/>
                                        </p:tgtEl>
                                        <p:attrNameLst>
                                          <p:attrName>style.visibility</p:attrName>
                                        </p:attrNameLst>
                                      </p:cBhvr>
                                      <p:to>
                                        <p:strVal val="visible"/>
                                      </p:to>
                                    </p:set>
                                    <p:anim calcmode="lin" valueType="num">
                                      <p:cBhvr>
                                        <p:cTn id="68" dur="500" fill="hold"/>
                                        <p:tgtEl>
                                          <p:spTgt spid="325"/>
                                        </p:tgtEl>
                                        <p:attrNameLst>
                                          <p:attrName>ppt_w</p:attrName>
                                        </p:attrNameLst>
                                      </p:cBhvr>
                                      <p:tavLst>
                                        <p:tav tm="0">
                                          <p:val>
                                            <p:fltVal val="0"/>
                                          </p:val>
                                        </p:tav>
                                        <p:tav tm="100000">
                                          <p:val>
                                            <p:strVal val="#ppt_w"/>
                                          </p:val>
                                        </p:tav>
                                      </p:tavLst>
                                    </p:anim>
                                    <p:anim calcmode="lin" valueType="num">
                                      <p:cBhvr>
                                        <p:cTn id="69" dur="500" fill="hold"/>
                                        <p:tgtEl>
                                          <p:spTgt spid="325"/>
                                        </p:tgtEl>
                                        <p:attrNameLst>
                                          <p:attrName>ppt_h</p:attrName>
                                        </p:attrNameLst>
                                      </p:cBhvr>
                                      <p:tavLst>
                                        <p:tav tm="0">
                                          <p:val>
                                            <p:fltVal val="0"/>
                                          </p:val>
                                        </p:tav>
                                        <p:tav tm="100000">
                                          <p:val>
                                            <p:strVal val="#ppt_h"/>
                                          </p:val>
                                        </p:tav>
                                      </p:tavLst>
                                    </p:anim>
                                    <p:animEffect transition="in" filter="fade">
                                      <p:cBhvr>
                                        <p:cTn id="70" dur="500"/>
                                        <p:tgtEl>
                                          <p:spTgt spid="325"/>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334"/>
                                        </p:tgtEl>
                                        <p:attrNameLst>
                                          <p:attrName>style.visibility</p:attrName>
                                        </p:attrNameLst>
                                      </p:cBhvr>
                                      <p:to>
                                        <p:strVal val="visible"/>
                                      </p:to>
                                    </p:set>
                                    <p:animEffect transition="in" filter="fade">
                                      <p:cBhvr>
                                        <p:cTn id="74" dur="500"/>
                                        <p:tgtEl>
                                          <p:spTgt spid="334"/>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328"/>
                                        </p:tgtEl>
                                        <p:attrNameLst>
                                          <p:attrName>style.visibility</p:attrName>
                                        </p:attrNameLst>
                                      </p:cBhvr>
                                      <p:to>
                                        <p:strVal val="visible"/>
                                      </p:to>
                                    </p:set>
                                    <p:anim calcmode="lin" valueType="num">
                                      <p:cBhvr>
                                        <p:cTn id="78" dur="500" fill="hold"/>
                                        <p:tgtEl>
                                          <p:spTgt spid="328"/>
                                        </p:tgtEl>
                                        <p:attrNameLst>
                                          <p:attrName>ppt_w</p:attrName>
                                        </p:attrNameLst>
                                      </p:cBhvr>
                                      <p:tavLst>
                                        <p:tav tm="0">
                                          <p:val>
                                            <p:fltVal val="0"/>
                                          </p:val>
                                        </p:tav>
                                        <p:tav tm="100000">
                                          <p:val>
                                            <p:strVal val="#ppt_w"/>
                                          </p:val>
                                        </p:tav>
                                      </p:tavLst>
                                    </p:anim>
                                    <p:anim calcmode="lin" valueType="num">
                                      <p:cBhvr>
                                        <p:cTn id="79" dur="500" fill="hold"/>
                                        <p:tgtEl>
                                          <p:spTgt spid="328"/>
                                        </p:tgtEl>
                                        <p:attrNameLst>
                                          <p:attrName>ppt_h</p:attrName>
                                        </p:attrNameLst>
                                      </p:cBhvr>
                                      <p:tavLst>
                                        <p:tav tm="0">
                                          <p:val>
                                            <p:fltVal val="0"/>
                                          </p:val>
                                        </p:tav>
                                        <p:tav tm="100000">
                                          <p:val>
                                            <p:strVal val="#ppt_h"/>
                                          </p:val>
                                        </p:tav>
                                      </p:tavLst>
                                    </p:anim>
                                    <p:animEffect transition="in" filter="fade">
                                      <p:cBhvr>
                                        <p:cTn id="80" dur="500"/>
                                        <p:tgtEl>
                                          <p:spTgt spid="328"/>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337"/>
                                        </p:tgtEl>
                                        <p:attrNameLst>
                                          <p:attrName>style.visibility</p:attrName>
                                        </p:attrNameLst>
                                      </p:cBhvr>
                                      <p:to>
                                        <p:strVal val="visible"/>
                                      </p:to>
                                    </p:set>
                                    <p:animEffect transition="in" filter="fade">
                                      <p:cBhvr>
                                        <p:cTn id="84" dur="500"/>
                                        <p:tgtEl>
                                          <p:spTgt spid="337"/>
                                        </p:tgtEl>
                                      </p:cBhvr>
                                    </p:animEffect>
                                  </p:childTnLst>
                                </p:cTn>
                              </p:par>
                              <p:par>
                                <p:cTn id="85" presetID="10" presetClass="entr" presetSubtype="0" fill="hold" nodeType="withEffect">
                                  <p:stCondLst>
                                    <p:cond delay="0"/>
                                  </p:stCondLst>
                                  <p:childTnLst>
                                    <p:set>
                                      <p:cBhvr>
                                        <p:cTn id="86" dur="1" fill="hold">
                                          <p:stCondLst>
                                            <p:cond delay="0"/>
                                          </p:stCondLst>
                                        </p:cTn>
                                        <p:tgtEl>
                                          <p:spTgt spid="340"/>
                                        </p:tgtEl>
                                        <p:attrNameLst>
                                          <p:attrName>style.visibility</p:attrName>
                                        </p:attrNameLst>
                                      </p:cBhvr>
                                      <p:to>
                                        <p:strVal val="visible"/>
                                      </p:to>
                                    </p:set>
                                    <p:animEffect transition="in" filter="fade">
                                      <p:cBhvr>
                                        <p:cTn id="87" dur="500"/>
                                        <p:tgtEl>
                                          <p:spTgt spid="340"/>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41"/>
                                        </p:tgtEl>
                                        <p:attrNameLst>
                                          <p:attrName>style.visibility</p:attrName>
                                        </p:attrNameLst>
                                      </p:cBhvr>
                                      <p:to>
                                        <p:strVal val="visible"/>
                                      </p:to>
                                    </p:set>
                                    <p:animEffect transition="in" filter="fade">
                                      <p:cBhvr>
                                        <p:cTn id="9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09" grpId="0" animBg="1"/>
      <p:bldP spid="210" grpId="0" animBg="1"/>
      <p:bldP spid="211" grpId="0"/>
      <p:bldP spid="212" grpId="0" animBg="1"/>
      <p:bldP spid="213" grpId="0"/>
      <p:bldP spid="214" grpId="0" animBg="1"/>
      <p:bldP spid="215" grpId="0"/>
      <p:bldP spid="3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cxnSp>
        <p:nvCxnSpPr>
          <p:cNvPr id="49" name="Straight Arrow Connector 48"/>
          <p:cNvCxnSpPr/>
          <p:nvPr/>
        </p:nvCxnSpPr>
        <p:spPr>
          <a:xfrm>
            <a:off x="0" y="3645420"/>
            <a:ext cx="11180894"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162583" y="3227357"/>
            <a:ext cx="2262054" cy="254634"/>
            <a:chOff x="7163516" y="3227357"/>
            <a:chExt cx="2262348" cy="254634"/>
          </a:xfrm>
        </p:grpSpPr>
        <p:sp>
          <p:nvSpPr>
            <p:cNvPr id="52" name="Rectangle 51"/>
            <p:cNvSpPr/>
            <p:nvPr/>
          </p:nvSpPr>
          <p:spPr>
            <a:xfrm>
              <a:off x="7163516" y="3300674"/>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8" name="Oval 57"/>
            <p:cNvSpPr/>
            <p:nvPr/>
          </p:nvSpPr>
          <p:spPr>
            <a:xfrm>
              <a:off x="9171230" y="3227357"/>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59" name="Text Placeholder 32"/>
          <p:cNvSpPr txBox="1"/>
          <p:nvPr/>
        </p:nvSpPr>
        <p:spPr>
          <a:xfrm>
            <a:off x="2061533" y="255920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60" name="Text Placeholder 33"/>
          <p:cNvSpPr txBox="1"/>
          <p:nvPr/>
        </p:nvSpPr>
        <p:spPr>
          <a:xfrm>
            <a:off x="2061534"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创意策略</a:t>
            </a:r>
            <a:endParaRPr lang="en-AU" sz="1600" dirty="0">
              <a:solidFill>
                <a:schemeClr val="tx1">
                  <a:lumMod val="50000"/>
                  <a:lumOff val="50000"/>
                </a:schemeClr>
              </a:solidFill>
              <a:latin typeface="+mn-ea"/>
            </a:endParaRPr>
          </a:p>
        </p:txBody>
      </p:sp>
      <p:sp>
        <p:nvSpPr>
          <p:cNvPr id="61" name="Oval 60"/>
          <p:cNvSpPr>
            <a:spLocks noChangeAspect="1"/>
          </p:cNvSpPr>
          <p:nvPr/>
        </p:nvSpPr>
        <p:spPr>
          <a:xfrm>
            <a:off x="2610635" y="1676552"/>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rgbClr val="FFFFFF"/>
                </a:solidFill>
                <a:latin typeface="+mn-ea"/>
              </a:rPr>
              <a:t>1</a:t>
            </a:r>
            <a:endParaRPr lang="en-US" dirty="0">
              <a:solidFill>
                <a:srgbClr val="FFFFFF"/>
              </a:solidFill>
              <a:latin typeface="+mn-ea"/>
            </a:endParaRPr>
          </a:p>
        </p:txBody>
      </p:sp>
      <p:sp>
        <p:nvSpPr>
          <p:cNvPr id="62" name="Text Placeholder 32"/>
          <p:cNvSpPr txBox="1"/>
          <p:nvPr/>
        </p:nvSpPr>
        <p:spPr>
          <a:xfrm>
            <a:off x="4202768" y="255920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63" name="Text Placeholder 33"/>
          <p:cNvSpPr txBox="1"/>
          <p:nvPr/>
        </p:nvSpPr>
        <p:spPr>
          <a:xfrm>
            <a:off x="4202769"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系统安全</a:t>
            </a:r>
            <a:endParaRPr lang="en-AU" sz="1600" dirty="0">
              <a:solidFill>
                <a:schemeClr val="tx1">
                  <a:lumMod val="50000"/>
                  <a:lumOff val="50000"/>
                </a:schemeClr>
              </a:solidFill>
              <a:latin typeface="+mn-ea"/>
            </a:endParaRPr>
          </a:p>
        </p:txBody>
      </p:sp>
      <p:sp>
        <p:nvSpPr>
          <p:cNvPr id="64" name="Oval 63"/>
          <p:cNvSpPr>
            <a:spLocks noChangeAspect="1"/>
          </p:cNvSpPr>
          <p:nvPr/>
        </p:nvSpPr>
        <p:spPr>
          <a:xfrm>
            <a:off x="4751870" y="1676552"/>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chemeClr val="bg1"/>
                </a:solidFill>
                <a:latin typeface="+mn-ea"/>
              </a:rPr>
              <a:t>2</a:t>
            </a:r>
            <a:endParaRPr lang="en-US" dirty="0">
              <a:solidFill>
                <a:schemeClr val="bg1"/>
              </a:solidFill>
              <a:latin typeface="+mn-ea"/>
            </a:endParaRPr>
          </a:p>
        </p:txBody>
      </p:sp>
      <p:sp>
        <p:nvSpPr>
          <p:cNvPr id="65" name="Text Placeholder 32"/>
          <p:cNvSpPr txBox="1"/>
          <p:nvPr/>
        </p:nvSpPr>
        <p:spPr>
          <a:xfrm>
            <a:off x="6329015" y="255920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66" name="Text Placeholder 33"/>
          <p:cNvSpPr txBox="1"/>
          <p:nvPr/>
        </p:nvSpPr>
        <p:spPr>
          <a:xfrm>
            <a:off x="6329016"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市场计划</a:t>
            </a:r>
            <a:endParaRPr lang="en-AU" sz="1600" dirty="0">
              <a:solidFill>
                <a:schemeClr val="tx1">
                  <a:lumMod val="50000"/>
                  <a:lumOff val="50000"/>
                </a:schemeClr>
              </a:solidFill>
              <a:latin typeface="+mn-ea"/>
            </a:endParaRPr>
          </a:p>
        </p:txBody>
      </p:sp>
      <p:sp>
        <p:nvSpPr>
          <p:cNvPr id="67" name="Oval 66"/>
          <p:cNvSpPr>
            <a:spLocks noChangeAspect="1"/>
          </p:cNvSpPr>
          <p:nvPr/>
        </p:nvSpPr>
        <p:spPr>
          <a:xfrm>
            <a:off x="6878118" y="1676552"/>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rgbClr val="FFFFFF"/>
                </a:solidFill>
                <a:latin typeface="+mn-ea"/>
              </a:rPr>
              <a:t>3</a:t>
            </a:r>
            <a:endParaRPr lang="en-US" dirty="0">
              <a:solidFill>
                <a:srgbClr val="FFFFFF"/>
              </a:solidFill>
              <a:latin typeface="+mn-ea"/>
            </a:endParaRPr>
          </a:p>
        </p:txBody>
      </p:sp>
      <p:sp>
        <p:nvSpPr>
          <p:cNvPr id="68" name="Text Placeholder 32"/>
          <p:cNvSpPr txBox="1"/>
          <p:nvPr/>
        </p:nvSpPr>
        <p:spPr>
          <a:xfrm>
            <a:off x="8470250" y="255920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69" name="Text Placeholder 33"/>
          <p:cNvSpPr txBox="1"/>
          <p:nvPr/>
        </p:nvSpPr>
        <p:spPr>
          <a:xfrm>
            <a:off x="8470251"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解决方案</a:t>
            </a:r>
            <a:endParaRPr lang="en-AU" sz="1600" dirty="0">
              <a:solidFill>
                <a:schemeClr val="tx1">
                  <a:lumMod val="50000"/>
                  <a:lumOff val="50000"/>
                </a:schemeClr>
              </a:solidFill>
              <a:latin typeface="+mn-ea"/>
            </a:endParaRPr>
          </a:p>
        </p:txBody>
      </p:sp>
      <p:sp>
        <p:nvSpPr>
          <p:cNvPr id="70" name="Oval 69"/>
          <p:cNvSpPr>
            <a:spLocks noChangeAspect="1"/>
          </p:cNvSpPr>
          <p:nvPr/>
        </p:nvSpPr>
        <p:spPr>
          <a:xfrm>
            <a:off x="9019353" y="1676552"/>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rgbClr val="FFFFFF"/>
                </a:solidFill>
                <a:latin typeface="+mn-ea"/>
              </a:rPr>
              <a:t>4</a:t>
            </a:r>
            <a:endParaRPr lang="en-US" dirty="0">
              <a:solidFill>
                <a:srgbClr val="FFFFFF"/>
              </a:solidFill>
              <a:latin typeface="+mn-ea"/>
            </a:endParaRPr>
          </a:p>
        </p:txBody>
      </p:sp>
      <p:grpSp>
        <p:nvGrpSpPr>
          <p:cNvPr id="11" name="Group 10"/>
          <p:cNvGrpSpPr/>
          <p:nvPr/>
        </p:nvGrpSpPr>
        <p:grpSpPr>
          <a:xfrm>
            <a:off x="7162583" y="3834942"/>
            <a:ext cx="2262054" cy="254634"/>
            <a:chOff x="7163516" y="3834942"/>
            <a:chExt cx="2262348" cy="254634"/>
          </a:xfrm>
        </p:grpSpPr>
        <p:sp>
          <p:nvSpPr>
            <p:cNvPr id="73" name="Rectangle 72"/>
            <p:cNvSpPr/>
            <p:nvPr/>
          </p:nvSpPr>
          <p:spPr>
            <a:xfrm>
              <a:off x="7163516" y="3908259"/>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79" name="Oval 78"/>
            <p:cNvSpPr/>
            <p:nvPr/>
          </p:nvSpPr>
          <p:spPr>
            <a:xfrm>
              <a:off x="9171230" y="3834942"/>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80" name="Text Placeholder 32"/>
          <p:cNvSpPr txBox="1"/>
          <p:nvPr/>
        </p:nvSpPr>
        <p:spPr>
          <a:xfrm>
            <a:off x="2061533" y="531653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81" name="Text Placeholder 33"/>
          <p:cNvSpPr txBox="1"/>
          <p:nvPr/>
        </p:nvSpPr>
        <p:spPr>
          <a:xfrm>
            <a:off x="2061534"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销售策略</a:t>
            </a:r>
            <a:endParaRPr lang="en-AU" sz="1600" dirty="0">
              <a:solidFill>
                <a:schemeClr val="tx1">
                  <a:lumMod val="50000"/>
                  <a:lumOff val="50000"/>
                </a:schemeClr>
              </a:solidFill>
              <a:latin typeface="+mn-ea"/>
            </a:endParaRPr>
          </a:p>
        </p:txBody>
      </p:sp>
      <p:sp>
        <p:nvSpPr>
          <p:cNvPr id="82" name="Oval 81"/>
          <p:cNvSpPr>
            <a:spLocks noChangeAspect="1"/>
          </p:cNvSpPr>
          <p:nvPr/>
        </p:nvSpPr>
        <p:spPr>
          <a:xfrm>
            <a:off x="2610635" y="4433883"/>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rgbClr val="FFFFFF"/>
                </a:solidFill>
                <a:latin typeface="+mn-ea"/>
              </a:rPr>
              <a:t>5</a:t>
            </a:r>
            <a:endParaRPr lang="en-AU" dirty="0">
              <a:solidFill>
                <a:srgbClr val="FFFFFF"/>
              </a:solidFill>
              <a:latin typeface="+mn-ea"/>
            </a:endParaRPr>
          </a:p>
        </p:txBody>
      </p:sp>
      <p:sp>
        <p:nvSpPr>
          <p:cNvPr id="83" name="Text Placeholder 32"/>
          <p:cNvSpPr txBox="1"/>
          <p:nvPr/>
        </p:nvSpPr>
        <p:spPr>
          <a:xfrm>
            <a:off x="4202768" y="531653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84" name="Text Placeholder 33"/>
          <p:cNvSpPr txBox="1"/>
          <p:nvPr/>
        </p:nvSpPr>
        <p:spPr>
          <a:xfrm>
            <a:off x="4202769"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数据分析</a:t>
            </a:r>
            <a:endParaRPr lang="en-AU" sz="1600" dirty="0">
              <a:solidFill>
                <a:schemeClr val="tx1">
                  <a:lumMod val="50000"/>
                  <a:lumOff val="50000"/>
                </a:schemeClr>
              </a:solidFill>
              <a:latin typeface="+mn-ea"/>
            </a:endParaRPr>
          </a:p>
        </p:txBody>
      </p:sp>
      <p:sp>
        <p:nvSpPr>
          <p:cNvPr id="85" name="Oval 84"/>
          <p:cNvSpPr>
            <a:spLocks noChangeAspect="1"/>
          </p:cNvSpPr>
          <p:nvPr/>
        </p:nvSpPr>
        <p:spPr>
          <a:xfrm>
            <a:off x="4751870" y="4433883"/>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smtClean="0">
                <a:solidFill>
                  <a:srgbClr val="FFFFFF"/>
                </a:solidFill>
                <a:latin typeface="+mn-ea"/>
              </a:rPr>
              <a:t>6</a:t>
            </a:r>
            <a:endParaRPr lang="en-US" dirty="0">
              <a:solidFill>
                <a:srgbClr val="FFFFFF"/>
              </a:solidFill>
              <a:latin typeface="+mn-ea"/>
            </a:endParaRPr>
          </a:p>
        </p:txBody>
      </p:sp>
      <p:sp>
        <p:nvSpPr>
          <p:cNvPr id="86" name="Text Placeholder 32"/>
          <p:cNvSpPr txBox="1"/>
          <p:nvPr/>
        </p:nvSpPr>
        <p:spPr>
          <a:xfrm>
            <a:off x="6329015" y="531653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87" name="Text Placeholder 33"/>
          <p:cNvSpPr txBox="1"/>
          <p:nvPr/>
        </p:nvSpPr>
        <p:spPr>
          <a:xfrm>
            <a:off x="6329016"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概念</a:t>
            </a:r>
            <a:r>
              <a:rPr lang="en-AU" sz="1600" dirty="0" smtClean="0">
                <a:solidFill>
                  <a:schemeClr val="tx1">
                    <a:lumMod val="50000"/>
                    <a:lumOff val="50000"/>
                  </a:schemeClr>
                </a:solidFill>
                <a:latin typeface="+mn-ea"/>
              </a:rPr>
              <a:t> </a:t>
            </a:r>
            <a:r>
              <a:rPr lang="en-US" altLang="zh-CN" sz="1600" dirty="0" smtClean="0">
                <a:solidFill>
                  <a:schemeClr val="tx1">
                    <a:lumMod val="50000"/>
                    <a:lumOff val="50000"/>
                  </a:schemeClr>
                </a:solidFill>
                <a:latin typeface="+mn-ea"/>
              </a:rPr>
              <a:t>&amp; </a:t>
            </a:r>
            <a:r>
              <a:rPr lang="zh-CN" altLang="en-US" sz="1600" dirty="0" smtClean="0">
                <a:solidFill>
                  <a:schemeClr val="tx1">
                    <a:lumMod val="50000"/>
                    <a:lumOff val="50000"/>
                  </a:schemeClr>
                </a:solidFill>
                <a:latin typeface="+mn-ea"/>
              </a:rPr>
              <a:t>创意</a:t>
            </a:r>
            <a:endParaRPr lang="en-AU" sz="1600" dirty="0">
              <a:solidFill>
                <a:schemeClr val="tx1">
                  <a:lumMod val="50000"/>
                  <a:lumOff val="50000"/>
                </a:schemeClr>
              </a:solidFill>
              <a:latin typeface="+mn-ea"/>
            </a:endParaRPr>
          </a:p>
        </p:txBody>
      </p:sp>
      <p:sp>
        <p:nvSpPr>
          <p:cNvPr id="88" name="Oval 87"/>
          <p:cNvSpPr>
            <a:spLocks noChangeAspect="1"/>
          </p:cNvSpPr>
          <p:nvPr/>
        </p:nvSpPr>
        <p:spPr>
          <a:xfrm>
            <a:off x="6878118" y="4433883"/>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smtClean="0">
                <a:solidFill>
                  <a:srgbClr val="FFFFFF"/>
                </a:solidFill>
                <a:latin typeface="+mn-ea"/>
              </a:rPr>
              <a:t>7</a:t>
            </a:r>
            <a:endParaRPr lang="en-US" dirty="0">
              <a:solidFill>
                <a:srgbClr val="FFFFFF"/>
              </a:solidFill>
              <a:latin typeface="+mn-ea"/>
            </a:endParaRPr>
          </a:p>
        </p:txBody>
      </p:sp>
      <p:sp>
        <p:nvSpPr>
          <p:cNvPr id="89" name="Text Placeholder 32"/>
          <p:cNvSpPr txBox="1"/>
          <p:nvPr/>
        </p:nvSpPr>
        <p:spPr>
          <a:xfrm>
            <a:off x="8470250" y="531653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90" name="Text Placeholder 33"/>
          <p:cNvSpPr txBox="1"/>
          <p:nvPr/>
        </p:nvSpPr>
        <p:spPr>
          <a:xfrm>
            <a:off x="8470251"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smtClean="0">
                <a:solidFill>
                  <a:schemeClr val="tx1">
                    <a:lumMod val="50000"/>
                    <a:lumOff val="50000"/>
                  </a:schemeClr>
                </a:solidFill>
                <a:latin typeface="+mn-ea"/>
              </a:rPr>
              <a:t>销售策略</a:t>
            </a:r>
            <a:endParaRPr lang="en-AU" sz="1600" dirty="0">
              <a:solidFill>
                <a:schemeClr val="tx1">
                  <a:lumMod val="50000"/>
                  <a:lumOff val="50000"/>
                </a:schemeClr>
              </a:solidFill>
              <a:latin typeface="+mn-ea"/>
            </a:endParaRPr>
          </a:p>
        </p:txBody>
      </p:sp>
      <p:sp>
        <p:nvSpPr>
          <p:cNvPr id="91" name="Oval 90"/>
          <p:cNvSpPr>
            <a:spLocks noChangeAspect="1"/>
          </p:cNvSpPr>
          <p:nvPr/>
        </p:nvSpPr>
        <p:spPr>
          <a:xfrm>
            <a:off x="9019353" y="4433883"/>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smtClean="0">
                <a:solidFill>
                  <a:schemeClr val="bg1"/>
                </a:solidFill>
                <a:latin typeface="+mn-ea"/>
              </a:rPr>
              <a:t>8</a:t>
            </a:r>
            <a:endParaRPr lang="en-US" dirty="0">
              <a:solidFill>
                <a:schemeClr val="bg1"/>
              </a:solidFill>
              <a:latin typeface="+mn-ea"/>
            </a:endParaRPr>
          </a:p>
        </p:txBody>
      </p:sp>
      <p:grpSp>
        <p:nvGrpSpPr>
          <p:cNvPr id="7" name="Group 6"/>
          <p:cNvGrpSpPr/>
          <p:nvPr/>
        </p:nvGrpSpPr>
        <p:grpSpPr>
          <a:xfrm>
            <a:off x="5027830" y="3227357"/>
            <a:ext cx="2262054" cy="254634"/>
            <a:chOff x="5028485" y="3227357"/>
            <a:chExt cx="2262348" cy="254634"/>
          </a:xfrm>
        </p:grpSpPr>
        <p:sp>
          <p:nvSpPr>
            <p:cNvPr id="51" name="Rectangle 50"/>
            <p:cNvSpPr/>
            <p:nvPr/>
          </p:nvSpPr>
          <p:spPr>
            <a:xfrm>
              <a:off x="5028485" y="3300674"/>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7" name="Oval 56"/>
            <p:cNvSpPr/>
            <p:nvPr/>
          </p:nvSpPr>
          <p:spPr>
            <a:xfrm>
              <a:off x="7036199" y="3227357"/>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grpSp>
        <p:nvGrpSpPr>
          <p:cNvPr id="10" name="Group 9"/>
          <p:cNvGrpSpPr/>
          <p:nvPr/>
        </p:nvGrpSpPr>
        <p:grpSpPr>
          <a:xfrm>
            <a:off x="5027830" y="3834942"/>
            <a:ext cx="2262054" cy="254634"/>
            <a:chOff x="5028485" y="3834942"/>
            <a:chExt cx="2262348" cy="254634"/>
          </a:xfrm>
        </p:grpSpPr>
        <p:sp>
          <p:nvSpPr>
            <p:cNvPr id="72" name="Rectangle 71"/>
            <p:cNvSpPr/>
            <p:nvPr/>
          </p:nvSpPr>
          <p:spPr>
            <a:xfrm>
              <a:off x="5028485" y="3908259"/>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78" name="Oval 77"/>
            <p:cNvSpPr/>
            <p:nvPr/>
          </p:nvSpPr>
          <p:spPr>
            <a:xfrm>
              <a:off x="7036199" y="3834942"/>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grpSp>
        <p:nvGrpSpPr>
          <p:cNvPr id="5" name="Group 4"/>
          <p:cNvGrpSpPr/>
          <p:nvPr/>
        </p:nvGrpSpPr>
        <p:grpSpPr>
          <a:xfrm>
            <a:off x="2972311" y="3227357"/>
            <a:ext cx="2182820" cy="254634"/>
            <a:chOff x="2972698" y="3227357"/>
            <a:chExt cx="2183104" cy="254634"/>
          </a:xfrm>
        </p:grpSpPr>
        <p:sp>
          <p:nvSpPr>
            <p:cNvPr id="54" name="Rectangle 53"/>
            <p:cNvSpPr/>
            <p:nvPr/>
          </p:nvSpPr>
          <p:spPr>
            <a:xfrm>
              <a:off x="2972698" y="3300674"/>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5" name="Oval 54"/>
            <p:cNvSpPr/>
            <p:nvPr/>
          </p:nvSpPr>
          <p:spPr>
            <a:xfrm>
              <a:off x="4901168" y="3227357"/>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grpSp>
        <p:nvGrpSpPr>
          <p:cNvPr id="2" name="Group 1"/>
          <p:cNvGrpSpPr/>
          <p:nvPr/>
        </p:nvGrpSpPr>
        <p:grpSpPr>
          <a:xfrm>
            <a:off x="0" y="3227357"/>
            <a:ext cx="3020378" cy="254634"/>
            <a:chOff x="0" y="3227357"/>
            <a:chExt cx="3020771" cy="254634"/>
          </a:xfrm>
        </p:grpSpPr>
        <p:sp>
          <p:nvSpPr>
            <p:cNvPr id="53" name="Rectangle 52"/>
            <p:cNvSpPr/>
            <p:nvPr/>
          </p:nvSpPr>
          <p:spPr>
            <a:xfrm>
              <a:off x="0" y="3300674"/>
              <a:ext cx="28829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6" name="Oval 55"/>
            <p:cNvSpPr/>
            <p:nvPr/>
          </p:nvSpPr>
          <p:spPr>
            <a:xfrm>
              <a:off x="2766137" y="3227357"/>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grpSp>
        <p:nvGrpSpPr>
          <p:cNvPr id="6" name="Group 5"/>
          <p:cNvGrpSpPr/>
          <p:nvPr/>
        </p:nvGrpSpPr>
        <p:grpSpPr>
          <a:xfrm>
            <a:off x="2972311" y="3834942"/>
            <a:ext cx="2182820" cy="254634"/>
            <a:chOff x="2972698" y="3834942"/>
            <a:chExt cx="2183104" cy="254634"/>
          </a:xfrm>
        </p:grpSpPr>
        <p:sp>
          <p:nvSpPr>
            <p:cNvPr id="75" name="Rectangle 74"/>
            <p:cNvSpPr/>
            <p:nvPr/>
          </p:nvSpPr>
          <p:spPr>
            <a:xfrm>
              <a:off x="2972698" y="3908259"/>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76" name="Oval 75"/>
            <p:cNvSpPr/>
            <p:nvPr/>
          </p:nvSpPr>
          <p:spPr>
            <a:xfrm>
              <a:off x="4901168" y="3834942"/>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grpSp>
        <p:nvGrpSpPr>
          <p:cNvPr id="3" name="Group 2"/>
          <p:cNvGrpSpPr/>
          <p:nvPr/>
        </p:nvGrpSpPr>
        <p:grpSpPr>
          <a:xfrm>
            <a:off x="0" y="3834942"/>
            <a:ext cx="3020378" cy="254634"/>
            <a:chOff x="0" y="3834942"/>
            <a:chExt cx="3020771" cy="254634"/>
          </a:xfrm>
        </p:grpSpPr>
        <p:sp>
          <p:nvSpPr>
            <p:cNvPr id="74" name="Rectangle 73"/>
            <p:cNvSpPr/>
            <p:nvPr/>
          </p:nvSpPr>
          <p:spPr>
            <a:xfrm>
              <a:off x="0" y="3908259"/>
              <a:ext cx="2924175"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77" name="Oval 76"/>
            <p:cNvSpPr/>
            <p:nvPr/>
          </p:nvSpPr>
          <p:spPr>
            <a:xfrm>
              <a:off x="2766137" y="3834942"/>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fade">
                                      <p:cBhvr>
                                        <p:cTn id="81" dur="500"/>
                                        <p:tgtEl>
                                          <p:spTgt spid="88"/>
                                        </p:tgtEl>
                                      </p:cBhvr>
                                    </p:animEffect>
                                  </p:childTnLst>
                                </p:cTn>
                              </p:par>
                            </p:childTnLst>
                          </p:cTn>
                        </p:par>
                        <p:par>
                          <p:cTn id="82" fill="hold">
                            <p:stCondLst>
                              <p:cond delay="3000"/>
                            </p:stCondLst>
                            <p:childTnLst>
                              <p:par>
                                <p:cTn id="83" presetID="22" presetClass="entr" presetSubtype="8"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par>
                                <p:cTn id="86" presetID="22" presetClass="entr" presetSubtype="8"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500"/>
                                        <p:tgtEl>
                                          <p:spTgt spid="11"/>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500"/>
                                        <p:tgtEl>
                                          <p:spTgt spid="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500"/>
                                        <p:tgtEl>
                                          <p:spTgt spid="8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childTnLst>
                                </p:cTn>
                              </p:par>
                            </p:childTnLst>
                          </p:cTn>
                        </p:par>
                        <p:par>
                          <p:cTn id="108" fill="hold">
                            <p:stCondLst>
                              <p:cond delay="4000"/>
                            </p:stCondLst>
                            <p:childTnLst>
                              <p:par>
                                <p:cTn id="109" presetID="22" presetClass="entr" presetSubtype="8"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left)">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animBg="1"/>
      <p:bldP spid="65" grpId="0"/>
      <p:bldP spid="66" grpId="0"/>
      <p:bldP spid="67" grpId="0" animBg="1"/>
      <p:bldP spid="68" grpId="0"/>
      <p:bldP spid="69" grpId="0"/>
      <p:bldP spid="70" grpId="0" animBg="1"/>
      <p:bldP spid="80" grpId="0"/>
      <p:bldP spid="81" grpId="0"/>
      <p:bldP spid="82" grpId="0" animBg="1"/>
      <p:bldP spid="83" grpId="0"/>
      <p:bldP spid="84" grpId="0"/>
      <p:bldP spid="85" grpId="0" animBg="1"/>
      <p:bldP spid="86" grpId="0"/>
      <p:bldP spid="87" grpId="0"/>
      <p:bldP spid="88" grpId="0" animBg="1"/>
      <p:bldP spid="89" grpId="0"/>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3653415" y="3164635"/>
            <a:ext cx="2421911" cy="242460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chemeClr val="accent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sp>
        <p:nvSpPr>
          <p:cNvPr id="5" name="Freeform 6"/>
          <p:cNvSpPr/>
          <p:nvPr/>
        </p:nvSpPr>
        <p:spPr bwMode="auto">
          <a:xfrm>
            <a:off x="4941060" y="1878713"/>
            <a:ext cx="2421911" cy="211186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chemeClr val="accent2"/>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sp>
        <p:nvSpPr>
          <p:cNvPr id="8" name="Freeform 7"/>
          <p:cNvSpPr/>
          <p:nvPr/>
        </p:nvSpPr>
        <p:spPr bwMode="auto">
          <a:xfrm>
            <a:off x="6226326" y="3164635"/>
            <a:ext cx="2425478" cy="2424605"/>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chemeClr val="accent3"/>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sp>
        <p:nvSpPr>
          <p:cNvPr id="9" name="TextBox 8"/>
          <p:cNvSpPr txBox="1"/>
          <p:nvPr/>
        </p:nvSpPr>
        <p:spPr>
          <a:xfrm>
            <a:off x="5710166" y="2680743"/>
            <a:ext cx="880323" cy="769419"/>
          </a:xfrm>
          <a:prstGeom prst="rect">
            <a:avLst/>
          </a:prstGeom>
          <a:noFill/>
        </p:spPr>
        <p:txBody>
          <a:bodyPr wrap="none" lIns="91417" tIns="45709" rIns="91417" bIns="45709" rtlCol="0">
            <a:spAutoFit/>
          </a:bodyPr>
          <a:lstStyle/>
          <a:p>
            <a:r>
              <a:rPr lang="id-ID" sz="4400" b="1" dirty="0">
                <a:solidFill>
                  <a:schemeClr val="tx1">
                    <a:lumMod val="50000"/>
                    <a:lumOff val="50000"/>
                  </a:schemeClr>
                </a:solidFill>
              </a:rPr>
              <a:t>01</a:t>
            </a:r>
            <a:endParaRPr lang="id-ID" sz="4400" b="1" dirty="0">
              <a:solidFill>
                <a:schemeClr val="tx1">
                  <a:lumMod val="50000"/>
                  <a:lumOff val="50000"/>
                </a:schemeClr>
              </a:solidFill>
            </a:endParaRPr>
          </a:p>
        </p:txBody>
      </p:sp>
      <p:sp>
        <p:nvSpPr>
          <p:cNvPr id="10" name="TextBox 9"/>
          <p:cNvSpPr txBox="1"/>
          <p:nvPr/>
        </p:nvSpPr>
        <p:spPr>
          <a:xfrm>
            <a:off x="4423711" y="3990580"/>
            <a:ext cx="880323" cy="769419"/>
          </a:xfrm>
          <a:prstGeom prst="rect">
            <a:avLst/>
          </a:prstGeom>
          <a:noFill/>
        </p:spPr>
        <p:txBody>
          <a:bodyPr wrap="none" lIns="91417" tIns="45709" rIns="91417" bIns="45709" rtlCol="0">
            <a:spAutoFit/>
          </a:bodyPr>
          <a:lstStyle/>
          <a:p>
            <a:r>
              <a:rPr lang="id-ID" sz="4400" b="1" dirty="0">
                <a:solidFill>
                  <a:schemeClr val="tx1">
                    <a:lumMod val="50000"/>
                    <a:lumOff val="50000"/>
                  </a:schemeClr>
                </a:solidFill>
              </a:rPr>
              <a:t>02</a:t>
            </a:r>
            <a:endParaRPr lang="id-ID" sz="4400" b="1" dirty="0">
              <a:solidFill>
                <a:schemeClr val="tx1">
                  <a:lumMod val="50000"/>
                  <a:lumOff val="50000"/>
                </a:schemeClr>
              </a:solidFill>
            </a:endParaRPr>
          </a:p>
        </p:txBody>
      </p:sp>
      <p:sp>
        <p:nvSpPr>
          <p:cNvPr id="11" name="TextBox 10"/>
          <p:cNvSpPr txBox="1"/>
          <p:nvPr/>
        </p:nvSpPr>
        <p:spPr>
          <a:xfrm>
            <a:off x="6998403" y="3990580"/>
            <a:ext cx="880323" cy="769419"/>
          </a:xfrm>
          <a:prstGeom prst="rect">
            <a:avLst/>
          </a:prstGeom>
          <a:noFill/>
        </p:spPr>
        <p:txBody>
          <a:bodyPr wrap="none" lIns="91417" tIns="45709" rIns="91417" bIns="45709" rtlCol="0">
            <a:spAutoFit/>
          </a:bodyPr>
          <a:lstStyle/>
          <a:p>
            <a:r>
              <a:rPr lang="id-ID" sz="4400" b="1" dirty="0">
                <a:solidFill>
                  <a:schemeClr val="tx1">
                    <a:lumMod val="50000"/>
                    <a:lumOff val="50000"/>
                  </a:schemeClr>
                </a:solidFill>
              </a:rPr>
              <a:t>03</a:t>
            </a:r>
            <a:endParaRPr lang="id-ID" sz="4400" b="1" dirty="0">
              <a:solidFill>
                <a:schemeClr val="tx1">
                  <a:lumMod val="50000"/>
                  <a:lumOff val="50000"/>
                </a:schemeClr>
              </a:solidFill>
            </a:endParaRPr>
          </a:p>
        </p:txBody>
      </p:sp>
      <p:grpSp>
        <p:nvGrpSpPr>
          <p:cNvPr id="12" name="Group 11"/>
          <p:cNvGrpSpPr/>
          <p:nvPr/>
        </p:nvGrpSpPr>
        <p:grpSpPr>
          <a:xfrm>
            <a:off x="5982561" y="2059587"/>
            <a:ext cx="336531" cy="264978"/>
            <a:chOff x="-1587" y="1588"/>
            <a:chExt cx="2171700" cy="1709737"/>
          </a:xfrm>
          <a:solidFill>
            <a:schemeClr val="bg1"/>
          </a:solidFill>
        </p:grpSpPr>
        <p:sp>
          <p:nvSpPr>
            <p:cNvPr id="13" name="Freeform 11"/>
            <p:cNvSpPr>
              <a:spLocks noEditPoints="1"/>
            </p:cNvSpPr>
            <p:nvPr/>
          </p:nvSpPr>
          <p:spPr bwMode="auto">
            <a:xfrm>
              <a:off x="887413" y="555625"/>
              <a:ext cx="781050" cy="782637"/>
            </a:xfrm>
            <a:custGeom>
              <a:avLst/>
              <a:gdLst>
                <a:gd name="T0" fmla="*/ 103 w 207"/>
                <a:gd name="T1" fmla="*/ 0 h 207"/>
                <a:gd name="T2" fmla="*/ 0 w 207"/>
                <a:gd name="T3" fmla="*/ 103 h 207"/>
                <a:gd name="T4" fmla="*/ 103 w 207"/>
                <a:gd name="T5" fmla="*/ 207 h 207"/>
                <a:gd name="T6" fmla="*/ 207 w 207"/>
                <a:gd name="T7" fmla="*/ 103 h 207"/>
                <a:gd name="T8" fmla="*/ 103 w 207"/>
                <a:gd name="T9" fmla="*/ 0 h 207"/>
                <a:gd name="T10" fmla="*/ 76 w 207"/>
                <a:gd name="T11" fmla="*/ 159 h 207"/>
                <a:gd name="T12" fmla="*/ 55 w 207"/>
                <a:gd name="T13" fmla="*/ 114 h 207"/>
                <a:gd name="T14" fmla="*/ 117 w 207"/>
                <a:gd name="T15" fmla="*/ 52 h 207"/>
                <a:gd name="T16" fmla="*/ 163 w 207"/>
                <a:gd name="T17" fmla="*/ 74 h 207"/>
                <a:gd name="T18" fmla="*/ 76 w 207"/>
                <a:gd name="T1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7">
                  <a:moveTo>
                    <a:pt x="103" y="0"/>
                  </a:moveTo>
                  <a:cubicBezTo>
                    <a:pt x="46" y="0"/>
                    <a:pt x="0" y="46"/>
                    <a:pt x="0" y="103"/>
                  </a:cubicBezTo>
                  <a:cubicBezTo>
                    <a:pt x="0" y="160"/>
                    <a:pt x="46" y="207"/>
                    <a:pt x="103" y="207"/>
                  </a:cubicBezTo>
                  <a:cubicBezTo>
                    <a:pt x="161" y="207"/>
                    <a:pt x="207" y="160"/>
                    <a:pt x="207" y="103"/>
                  </a:cubicBezTo>
                  <a:cubicBezTo>
                    <a:pt x="207" y="46"/>
                    <a:pt x="161" y="0"/>
                    <a:pt x="103" y="0"/>
                  </a:cubicBezTo>
                  <a:close/>
                  <a:moveTo>
                    <a:pt x="76" y="159"/>
                  </a:moveTo>
                  <a:cubicBezTo>
                    <a:pt x="64" y="148"/>
                    <a:pt x="55" y="132"/>
                    <a:pt x="55" y="114"/>
                  </a:cubicBezTo>
                  <a:cubicBezTo>
                    <a:pt x="55" y="80"/>
                    <a:pt x="83" y="52"/>
                    <a:pt x="117" y="52"/>
                  </a:cubicBezTo>
                  <a:cubicBezTo>
                    <a:pt x="135" y="52"/>
                    <a:pt x="152" y="61"/>
                    <a:pt x="163" y="74"/>
                  </a:cubicBezTo>
                  <a:cubicBezTo>
                    <a:pt x="118" y="79"/>
                    <a:pt x="82" y="114"/>
                    <a:pt x="76"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4" name="Freeform 12"/>
            <p:cNvSpPr>
              <a:spLocks noEditPoints="1"/>
            </p:cNvSpPr>
            <p:nvPr/>
          </p:nvSpPr>
          <p:spPr bwMode="auto">
            <a:xfrm>
              <a:off x="-1587" y="1588"/>
              <a:ext cx="2171700" cy="1709737"/>
            </a:xfrm>
            <a:custGeom>
              <a:avLst/>
              <a:gdLst>
                <a:gd name="T0" fmla="*/ 535 w 576"/>
                <a:gd name="T1" fmla="*/ 41 h 453"/>
                <a:gd name="T2" fmla="*/ 494 w 576"/>
                <a:gd name="T3" fmla="*/ 41 h 453"/>
                <a:gd name="T4" fmla="*/ 494 w 576"/>
                <a:gd name="T5" fmla="*/ 0 h 453"/>
                <a:gd name="T6" fmla="*/ 453 w 576"/>
                <a:gd name="T7" fmla="*/ 0 h 453"/>
                <a:gd name="T8" fmla="*/ 453 w 576"/>
                <a:gd name="T9" fmla="*/ 41 h 453"/>
                <a:gd name="T10" fmla="*/ 247 w 576"/>
                <a:gd name="T11" fmla="*/ 41 h 453"/>
                <a:gd name="T12" fmla="*/ 206 w 576"/>
                <a:gd name="T13" fmla="*/ 0 h 453"/>
                <a:gd name="T14" fmla="*/ 123 w 576"/>
                <a:gd name="T15" fmla="*/ 0 h 453"/>
                <a:gd name="T16" fmla="*/ 82 w 576"/>
                <a:gd name="T17" fmla="*/ 41 h 453"/>
                <a:gd name="T18" fmla="*/ 41 w 576"/>
                <a:gd name="T19" fmla="*/ 41 h 453"/>
                <a:gd name="T20" fmla="*/ 0 w 576"/>
                <a:gd name="T21" fmla="*/ 82 h 453"/>
                <a:gd name="T22" fmla="*/ 0 w 576"/>
                <a:gd name="T23" fmla="*/ 411 h 453"/>
                <a:gd name="T24" fmla="*/ 41 w 576"/>
                <a:gd name="T25" fmla="*/ 453 h 453"/>
                <a:gd name="T26" fmla="*/ 535 w 576"/>
                <a:gd name="T27" fmla="*/ 453 h 453"/>
                <a:gd name="T28" fmla="*/ 576 w 576"/>
                <a:gd name="T29" fmla="*/ 411 h 453"/>
                <a:gd name="T30" fmla="*/ 576 w 576"/>
                <a:gd name="T31" fmla="*/ 82 h 453"/>
                <a:gd name="T32" fmla="*/ 535 w 576"/>
                <a:gd name="T33" fmla="*/ 41 h 453"/>
                <a:gd name="T34" fmla="*/ 99 w 576"/>
                <a:gd name="T35" fmla="*/ 180 h 453"/>
                <a:gd name="T36" fmla="*/ 69 w 576"/>
                <a:gd name="T37" fmla="*/ 150 h 453"/>
                <a:gd name="T38" fmla="*/ 99 w 576"/>
                <a:gd name="T39" fmla="*/ 120 h 453"/>
                <a:gd name="T40" fmla="*/ 128 w 576"/>
                <a:gd name="T41" fmla="*/ 150 h 453"/>
                <a:gd name="T42" fmla="*/ 99 w 576"/>
                <a:gd name="T43" fmla="*/ 180 h 453"/>
                <a:gd name="T44" fmla="*/ 339 w 576"/>
                <a:gd name="T45" fmla="*/ 407 h 453"/>
                <a:gd name="T46" fmla="*/ 182 w 576"/>
                <a:gd name="T47" fmla="*/ 250 h 453"/>
                <a:gd name="T48" fmla="*/ 339 w 576"/>
                <a:gd name="T49" fmla="*/ 93 h 453"/>
                <a:gd name="T50" fmla="*/ 496 w 576"/>
                <a:gd name="T51" fmla="*/ 250 h 453"/>
                <a:gd name="T52" fmla="*/ 339 w 576"/>
                <a:gd name="T53" fmla="*/ 40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453">
                  <a:moveTo>
                    <a:pt x="535" y="41"/>
                  </a:moveTo>
                  <a:cubicBezTo>
                    <a:pt x="494" y="41"/>
                    <a:pt x="494" y="41"/>
                    <a:pt x="494" y="41"/>
                  </a:cubicBezTo>
                  <a:cubicBezTo>
                    <a:pt x="494" y="0"/>
                    <a:pt x="494" y="0"/>
                    <a:pt x="494" y="0"/>
                  </a:cubicBezTo>
                  <a:cubicBezTo>
                    <a:pt x="453" y="0"/>
                    <a:pt x="453" y="0"/>
                    <a:pt x="453" y="0"/>
                  </a:cubicBezTo>
                  <a:cubicBezTo>
                    <a:pt x="453" y="41"/>
                    <a:pt x="453" y="41"/>
                    <a:pt x="453" y="41"/>
                  </a:cubicBezTo>
                  <a:cubicBezTo>
                    <a:pt x="247" y="41"/>
                    <a:pt x="247" y="41"/>
                    <a:pt x="247" y="41"/>
                  </a:cubicBezTo>
                  <a:cubicBezTo>
                    <a:pt x="247" y="21"/>
                    <a:pt x="228" y="0"/>
                    <a:pt x="206" y="0"/>
                  </a:cubicBezTo>
                  <a:cubicBezTo>
                    <a:pt x="123" y="0"/>
                    <a:pt x="123" y="0"/>
                    <a:pt x="123" y="0"/>
                  </a:cubicBezTo>
                  <a:cubicBezTo>
                    <a:pt x="101" y="0"/>
                    <a:pt x="82" y="21"/>
                    <a:pt x="82" y="41"/>
                  </a:cubicBezTo>
                  <a:cubicBezTo>
                    <a:pt x="41" y="41"/>
                    <a:pt x="41" y="41"/>
                    <a:pt x="41" y="41"/>
                  </a:cubicBezTo>
                  <a:cubicBezTo>
                    <a:pt x="19" y="41"/>
                    <a:pt x="0" y="60"/>
                    <a:pt x="0" y="82"/>
                  </a:cubicBezTo>
                  <a:cubicBezTo>
                    <a:pt x="0" y="411"/>
                    <a:pt x="0" y="411"/>
                    <a:pt x="0" y="411"/>
                  </a:cubicBezTo>
                  <a:cubicBezTo>
                    <a:pt x="0" y="434"/>
                    <a:pt x="19" y="453"/>
                    <a:pt x="41" y="453"/>
                  </a:cubicBezTo>
                  <a:cubicBezTo>
                    <a:pt x="535" y="453"/>
                    <a:pt x="535" y="453"/>
                    <a:pt x="535" y="453"/>
                  </a:cubicBezTo>
                  <a:cubicBezTo>
                    <a:pt x="557" y="453"/>
                    <a:pt x="576" y="434"/>
                    <a:pt x="576" y="411"/>
                  </a:cubicBezTo>
                  <a:cubicBezTo>
                    <a:pt x="576" y="82"/>
                    <a:pt x="576" y="82"/>
                    <a:pt x="576" y="82"/>
                  </a:cubicBezTo>
                  <a:cubicBezTo>
                    <a:pt x="576" y="60"/>
                    <a:pt x="557" y="41"/>
                    <a:pt x="535" y="41"/>
                  </a:cubicBezTo>
                  <a:close/>
                  <a:moveTo>
                    <a:pt x="99" y="180"/>
                  </a:moveTo>
                  <a:cubicBezTo>
                    <a:pt x="82" y="180"/>
                    <a:pt x="69" y="166"/>
                    <a:pt x="69" y="150"/>
                  </a:cubicBezTo>
                  <a:cubicBezTo>
                    <a:pt x="69" y="133"/>
                    <a:pt x="82" y="120"/>
                    <a:pt x="99" y="120"/>
                  </a:cubicBezTo>
                  <a:cubicBezTo>
                    <a:pt x="115" y="120"/>
                    <a:pt x="128" y="133"/>
                    <a:pt x="128" y="150"/>
                  </a:cubicBezTo>
                  <a:cubicBezTo>
                    <a:pt x="128" y="166"/>
                    <a:pt x="115" y="180"/>
                    <a:pt x="99" y="180"/>
                  </a:cubicBezTo>
                  <a:close/>
                  <a:moveTo>
                    <a:pt x="339" y="407"/>
                  </a:moveTo>
                  <a:cubicBezTo>
                    <a:pt x="253" y="407"/>
                    <a:pt x="182" y="337"/>
                    <a:pt x="182" y="250"/>
                  </a:cubicBezTo>
                  <a:cubicBezTo>
                    <a:pt x="182" y="164"/>
                    <a:pt x="253" y="93"/>
                    <a:pt x="339" y="93"/>
                  </a:cubicBezTo>
                  <a:cubicBezTo>
                    <a:pt x="426" y="93"/>
                    <a:pt x="496" y="164"/>
                    <a:pt x="496" y="250"/>
                  </a:cubicBezTo>
                  <a:cubicBezTo>
                    <a:pt x="496" y="337"/>
                    <a:pt x="426" y="407"/>
                    <a:pt x="339" y="4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5" name="Group 14"/>
          <p:cNvGrpSpPr/>
          <p:nvPr/>
        </p:nvGrpSpPr>
        <p:grpSpPr>
          <a:xfrm>
            <a:off x="7297147" y="5133969"/>
            <a:ext cx="327824" cy="342214"/>
            <a:chOff x="1190625" y="1587950"/>
            <a:chExt cx="1196975" cy="1249362"/>
          </a:xfrm>
          <a:solidFill>
            <a:schemeClr val="bg1"/>
          </a:solidFill>
        </p:grpSpPr>
        <p:sp>
          <p:nvSpPr>
            <p:cNvPr id="16" name="Freeform 16"/>
            <p:cNvSpPr/>
            <p:nvPr/>
          </p:nvSpPr>
          <p:spPr bwMode="auto">
            <a:xfrm>
              <a:off x="1368425" y="1587950"/>
              <a:ext cx="1019175" cy="877887"/>
            </a:xfrm>
            <a:custGeom>
              <a:avLst/>
              <a:gdLst>
                <a:gd name="T0" fmla="*/ 248 w 269"/>
                <a:gd name="T1" fmla="*/ 0 h 232"/>
                <a:gd name="T2" fmla="*/ 0 w 269"/>
                <a:gd name="T3" fmla="*/ 0 h 232"/>
                <a:gd name="T4" fmla="*/ 84 w 269"/>
                <a:gd name="T5" fmla="*/ 42 h 232"/>
                <a:gd name="T6" fmla="*/ 227 w 269"/>
                <a:gd name="T7" fmla="*/ 42 h 232"/>
                <a:gd name="T8" fmla="*/ 227 w 269"/>
                <a:gd name="T9" fmla="*/ 63 h 232"/>
                <a:gd name="T10" fmla="*/ 126 w 269"/>
                <a:gd name="T11" fmla="*/ 63 h 232"/>
                <a:gd name="T12" fmla="*/ 154 w 269"/>
                <a:gd name="T13" fmla="*/ 77 h 232"/>
                <a:gd name="T14" fmla="*/ 180 w 269"/>
                <a:gd name="T15" fmla="*/ 105 h 232"/>
                <a:gd name="T16" fmla="*/ 227 w 269"/>
                <a:gd name="T17" fmla="*/ 105 h 232"/>
                <a:gd name="T18" fmla="*/ 227 w 269"/>
                <a:gd name="T19" fmla="*/ 126 h 232"/>
                <a:gd name="T20" fmla="*/ 185 w 269"/>
                <a:gd name="T21" fmla="*/ 126 h 232"/>
                <a:gd name="T22" fmla="*/ 185 w 269"/>
                <a:gd name="T23" fmla="*/ 232 h 232"/>
                <a:gd name="T24" fmla="*/ 248 w 269"/>
                <a:gd name="T25" fmla="*/ 232 h 232"/>
                <a:gd name="T26" fmla="*/ 269 w 269"/>
                <a:gd name="T27" fmla="*/ 211 h 232"/>
                <a:gd name="T28" fmla="*/ 269 w 269"/>
                <a:gd name="T29" fmla="*/ 21 h 232"/>
                <a:gd name="T30" fmla="*/ 248 w 269"/>
                <a:gd name="T3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232">
                  <a:moveTo>
                    <a:pt x="248" y="0"/>
                  </a:moveTo>
                  <a:cubicBezTo>
                    <a:pt x="0" y="0"/>
                    <a:pt x="0" y="0"/>
                    <a:pt x="0" y="0"/>
                  </a:cubicBezTo>
                  <a:cubicBezTo>
                    <a:pt x="84" y="42"/>
                    <a:pt x="84" y="42"/>
                    <a:pt x="84" y="42"/>
                  </a:cubicBezTo>
                  <a:cubicBezTo>
                    <a:pt x="227" y="42"/>
                    <a:pt x="227" y="42"/>
                    <a:pt x="227" y="42"/>
                  </a:cubicBezTo>
                  <a:cubicBezTo>
                    <a:pt x="227" y="63"/>
                    <a:pt x="227" y="63"/>
                    <a:pt x="227" y="63"/>
                  </a:cubicBezTo>
                  <a:cubicBezTo>
                    <a:pt x="126" y="63"/>
                    <a:pt x="126" y="63"/>
                    <a:pt x="126" y="63"/>
                  </a:cubicBezTo>
                  <a:cubicBezTo>
                    <a:pt x="154" y="77"/>
                    <a:pt x="154" y="77"/>
                    <a:pt x="154" y="77"/>
                  </a:cubicBezTo>
                  <a:cubicBezTo>
                    <a:pt x="165" y="83"/>
                    <a:pt x="175" y="93"/>
                    <a:pt x="180" y="105"/>
                  </a:cubicBezTo>
                  <a:cubicBezTo>
                    <a:pt x="227" y="105"/>
                    <a:pt x="227" y="105"/>
                    <a:pt x="227" y="105"/>
                  </a:cubicBezTo>
                  <a:cubicBezTo>
                    <a:pt x="227" y="126"/>
                    <a:pt x="227" y="126"/>
                    <a:pt x="227" y="126"/>
                  </a:cubicBezTo>
                  <a:cubicBezTo>
                    <a:pt x="185" y="126"/>
                    <a:pt x="185" y="126"/>
                    <a:pt x="185" y="126"/>
                  </a:cubicBezTo>
                  <a:cubicBezTo>
                    <a:pt x="185" y="232"/>
                    <a:pt x="185" y="232"/>
                    <a:pt x="185" y="232"/>
                  </a:cubicBezTo>
                  <a:cubicBezTo>
                    <a:pt x="248" y="232"/>
                    <a:pt x="248" y="232"/>
                    <a:pt x="248" y="232"/>
                  </a:cubicBezTo>
                  <a:cubicBezTo>
                    <a:pt x="260" y="232"/>
                    <a:pt x="269" y="222"/>
                    <a:pt x="269" y="211"/>
                  </a:cubicBezTo>
                  <a:cubicBezTo>
                    <a:pt x="269" y="21"/>
                    <a:pt x="269" y="21"/>
                    <a:pt x="269" y="21"/>
                  </a:cubicBezTo>
                  <a:cubicBezTo>
                    <a:pt x="269" y="9"/>
                    <a:pt x="260" y="0"/>
                    <a:pt x="2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 name="Freeform 17"/>
            <p:cNvSpPr>
              <a:spLocks noEditPoints="1"/>
            </p:cNvSpPr>
            <p:nvPr/>
          </p:nvSpPr>
          <p:spPr bwMode="auto">
            <a:xfrm>
              <a:off x="1190625" y="1613350"/>
              <a:ext cx="798513" cy="1223962"/>
            </a:xfrm>
            <a:custGeom>
              <a:avLst/>
              <a:gdLst>
                <a:gd name="T0" fmla="*/ 192 w 211"/>
                <a:gd name="T1" fmla="*/ 89 h 323"/>
                <a:gd name="T2" fmla="*/ 19 w 211"/>
                <a:gd name="T3" fmla="*/ 2 h 323"/>
                <a:gd name="T4" fmla="*/ 11 w 211"/>
                <a:gd name="T5" fmla="*/ 0 h 323"/>
                <a:gd name="T6" fmla="*/ 0 w 211"/>
                <a:gd name="T7" fmla="*/ 14 h 323"/>
                <a:gd name="T8" fmla="*/ 0 w 211"/>
                <a:gd name="T9" fmla="*/ 204 h 323"/>
                <a:gd name="T10" fmla="*/ 19 w 211"/>
                <a:gd name="T11" fmla="*/ 234 h 323"/>
                <a:gd name="T12" fmla="*/ 192 w 211"/>
                <a:gd name="T13" fmla="*/ 321 h 323"/>
                <a:gd name="T14" fmla="*/ 199 w 211"/>
                <a:gd name="T15" fmla="*/ 323 h 323"/>
                <a:gd name="T16" fmla="*/ 211 w 211"/>
                <a:gd name="T17" fmla="*/ 309 h 323"/>
                <a:gd name="T18" fmla="*/ 211 w 211"/>
                <a:gd name="T19" fmla="*/ 119 h 323"/>
                <a:gd name="T20" fmla="*/ 192 w 211"/>
                <a:gd name="T21" fmla="*/ 89 h 323"/>
                <a:gd name="T22" fmla="*/ 147 w 211"/>
                <a:gd name="T23" fmla="*/ 225 h 323"/>
                <a:gd name="T24" fmla="*/ 126 w 211"/>
                <a:gd name="T25" fmla="*/ 193 h 323"/>
                <a:gd name="T26" fmla="*/ 147 w 211"/>
                <a:gd name="T27" fmla="*/ 162 h 323"/>
                <a:gd name="T28" fmla="*/ 169 w 211"/>
                <a:gd name="T29" fmla="*/ 193 h 323"/>
                <a:gd name="T30" fmla="*/ 147 w 211"/>
                <a:gd name="T31" fmla="*/ 22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23">
                  <a:moveTo>
                    <a:pt x="192" y="89"/>
                  </a:moveTo>
                  <a:cubicBezTo>
                    <a:pt x="19" y="2"/>
                    <a:pt x="19" y="2"/>
                    <a:pt x="19" y="2"/>
                  </a:cubicBezTo>
                  <a:cubicBezTo>
                    <a:pt x="16" y="1"/>
                    <a:pt x="14" y="0"/>
                    <a:pt x="11" y="0"/>
                  </a:cubicBezTo>
                  <a:cubicBezTo>
                    <a:pt x="5" y="0"/>
                    <a:pt x="0" y="6"/>
                    <a:pt x="0" y="14"/>
                  </a:cubicBezTo>
                  <a:cubicBezTo>
                    <a:pt x="0" y="204"/>
                    <a:pt x="0" y="204"/>
                    <a:pt x="0" y="204"/>
                  </a:cubicBezTo>
                  <a:cubicBezTo>
                    <a:pt x="0" y="215"/>
                    <a:pt x="8" y="229"/>
                    <a:pt x="19" y="234"/>
                  </a:cubicBezTo>
                  <a:cubicBezTo>
                    <a:pt x="192" y="321"/>
                    <a:pt x="192" y="321"/>
                    <a:pt x="192" y="321"/>
                  </a:cubicBezTo>
                  <a:cubicBezTo>
                    <a:pt x="195" y="322"/>
                    <a:pt x="197" y="323"/>
                    <a:pt x="199" y="323"/>
                  </a:cubicBezTo>
                  <a:cubicBezTo>
                    <a:pt x="206" y="323"/>
                    <a:pt x="211" y="318"/>
                    <a:pt x="211" y="309"/>
                  </a:cubicBezTo>
                  <a:cubicBezTo>
                    <a:pt x="211" y="119"/>
                    <a:pt x="211" y="119"/>
                    <a:pt x="211" y="119"/>
                  </a:cubicBezTo>
                  <a:cubicBezTo>
                    <a:pt x="211" y="108"/>
                    <a:pt x="202" y="94"/>
                    <a:pt x="192" y="89"/>
                  </a:cubicBezTo>
                  <a:close/>
                  <a:moveTo>
                    <a:pt x="147" y="225"/>
                  </a:moveTo>
                  <a:cubicBezTo>
                    <a:pt x="136" y="225"/>
                    <a:pt x="126" y="211"/>
                    <a:pt x="126" y="193"/>
                  </a:cubicBezTo>
                  <a:cubicBezTo>
                    <a:pt x="126" y="176"/>
                    <a:pt x="136" y="162"/>
                    <a:pt x="147" y="162"/>
                  </a:cubicBezTo>
                  <a:cubicBezTo>
                    <a:pt x="159" y="162"/>
                    <a:pt x="169" y="176"/>
                    <a:pt x="169" y="193"/>
                  </a:cubicBezTo>
                  <a:cubicBezTo>
                    <a:pt x="169" y="211"/>
                    <a:pt x="159" y="225"/>
                    <a:pt x="147" y="2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sp>
        <p:nvSpPr>
          <p:cNvPr id="18" name="Freeform 21"/>
          <p:cNvSpPr>
            <a:spLocks noEditPoints="1"/>
          </p:cNvSpPr>
          <p:nvPr/>
        </p:nvSpPr>
        <p:spPr bwMode="auto">
          <a:xfrm>
            <a:off x="4703260" y="5089044"/>
            <a:ext cx="322221" cy="368089"/>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cxnSp>
        <p:nvCxnSpPr>
          <p:cNvPr id="19" name="Straight Connector 18"/>
          <p:cNvCxnSpPr/>
          <p:nvPr/>
        </p:nvCxnSpPr>
        <p:spPr>
          <a:xfrm>
            <a:off x="4486753" y="2453541"/>
            <a:ext cx="929202"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60939" y="4116584"/>
            <a:ext cx="640737"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223224" y="5460319"/>
            <a:ext cx="2761891"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140015" y="1942494"/>
            <a:ext cx="2239978" cy="1349344"/>
            <a:chOff x="1495400" y="2500212"/>
            <a:chExt cx="2240269" cy="1349343"/>
          </a:xfrm>
        </p:grpSpPr>
        <p:sp>
          <p:nvSpPr>
            <p:cNvPr id="23" name="TextBox 22"/>
            <p:cNvSpPr txBox="1"/>
            <p:nvPr/>
          </p:nvSpPr>
          <p:spPr>
            <a:xfrm>
              <a:off x="2871762" y="2500212"/>
              <a:ext cx="646415" cy="369332"/>
            </a:xfrm>
            <a:prstGeom prst="rect">
              <a:avLst/>
            </a:prstGeom>
            <a:noFill/>
          </p:spPr>
          <p:txBody>
            <a:bodyPr wrap="none" rtlCol="0">
              <a:spAutoFit/>
            </a:bodyPr>
            <a:lstStyle/>
            <a:p>
              <a:pPr lvl="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95400" y="2876982"/>
              <a:ext cx="2240269" cy="972573"/>
            </a:xfrm>
            <a:prstGeom prst="rect">
              <a:avLst/>
            </a:prstGeom>
            <a:noFill/>
          </p:spPr>
          <p:txBody>
            <a:bodyPr wrap="square" rtlCol="0">
              <a:spAutoFit/>
            </a:body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Group 24"/>
          <p:cNvGrpSpPr/>
          <p:nvPr/>
        </p:nvGrpSpPr>
        <p:grpSpPr>
          <a:xfrm>
            <a:off x="981410" y="3828639"/>
            <a:ext cx="2311355" cy="1385232"/>
            <a:chOff x="502984" y="4322467"/>
            <a:chExt cx="2311656" cy="1385232"/>
          </a:xfrm>
        </p:grpSpPr>
        <p:sp>
          <p:nvSpPr>
            <p:cNvPr id="26" name="TextBox 25"/>
            <p:cNvSpPr txBox="1"/>
            <p:nvPr/>
          </p:nvSpPr>
          <p:spPr>
            <a:xfrm>
              <a:off x="1981696" y="4322467"/>
              <a:ext cx="646415" cy="369332"/>
            </a:xfrm>
            <a:prstGeom prst="rect">
              <a:avLst/>
            </a:prstGeom>
            <a:noFill/>
          </p:spPr>
          <p:txBody>
            <a:bodyPr wrap="none" rtlCol="0">
              <a:spAutoFit/>
            </a:bodyPr>
            <a:lstStyle/>
            <a:p>
              <a:pPr lvl="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02984" y="4735125"/>
              <a:ext cx="2311656" cy="972574"/>
            </a:xfrm>
            <a:prstGeom prst="rect">
              <a:avLst/>
            </a:prstGeom>
            <a:noFill/>
          </p:spPr>
          <p:txBody>
            <a:bodyPr wrap="square" rtlCol="0">
              <a:spAutoFit/>
            </a:body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8" name="Group 27"/>
          <p:cNvGrpSpPr/>
          <p:nvPr/>
        </p:nvGrpSpPr>
        <p:grpSpPr>
          <a:xfrm>
            <a:off x="8842879" y="4104202"/>
            <a:ext cx="2292887" cy="1325117"/>
            <a:chOff x="9540115" y="4568392"/>
            <a:chExt cx="2293185" cy="1325117"/>
          </a:xfrm>
        </p:grpSpPr>
        <p:sp>
          <p:nvSpPr>
            <p:cNvPr id="29" name="TextBox 28"/>
            <p:cNvSpPr txBox="1"/>
            <p:nvPr/>
          </p:nvSpPr>
          <p:spPr>
            <a:xfrm>
              <a:off x="9540115" y="4568392"/>
              <a:ext cx="646415" cy="369332"/>
            </a:xfrm>
            <a:prstGeom prst="rect">
              <a:avLst/>
            </a:prstGeom>
            <a:noFill/>
          </p:spPr>
          <p:txBody>
            <a:bodyPr wrap="none" rtlCol="0">
              <a:spAutoFit/>
            </a:bodyPr>
            <a:lstStyle/>
            <a:p>
              <a:pPr lvl="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9583575" y="4920935"/>
              <a:ext cx="2249725" cy="972574"/>
            </a:xfrm>
            <a:prstGeom prst="rect">
              <a:avLst/>
            </a:prstGeom>
            <a:noFill/>
          </p:spPr>
          <p:txBody>
            <a:bodyPr wrap="square" rtlCol="0">
              <a:spAutoFit/>
            </a:bodyPr>
            <a:lstStyle/>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3500"/>
                            </p:stCondLst>
                            <p:childTnLst>
                              <p:par>
                                <p:cTn id="51" presetID="22" presetClass="entr" presetSubtype="2"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4500"/>
                            </p:stCondLst>
                            <p:childTnLst>
                              <p:par>
                                <p:cTn id="59" presetID="2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bwMode="auto">
          <a:xfrm>
            <a:off x="815308" y="3983584"/>
            <a:ext cx="2503033" cy="2132885"/>
          </a:xfrm>
          <a:prstGeom prst="roundRect">
            <a:avLst>
              <a:gd name="adj" fmla="val 0"/>
            </a:avLst>
          </a:prstGeom>
          <a:solidFill>
            <a:schemeClr val="accent2"/>
          </a:solidFill>
          <a:ln w="9525" cap="flat" cmpd="sng" algn="ctr">
            <a:noFill/>
            <a:prstDash val="solid"/>
            <a:round/>
            <a:headEnd type="none" w="med" len="med"/>
            <a:tailEnd type="none" w="med" len="med"/>
          </a:ln>
          <a:effectLst/>
        </p:spPr>
        <p:txBody>
          <a:bodyPr vert="horz" wrap="square" lIns="121890" tIns="60945" rIns="121890" bIns="60945" numCol="1" rtlCol="0" anchor="t" anchorCtr="0" compatLnSpc="1"/>
          <a:lstStyle/>
          <a:p>
            <a:pPr algn="ctr" eaLnBrk="0" fontAlgn="ctr" hangingPunct="0">
              <a:spcBef>
                <a:spcPct val="0"/>
              </a:spcBef>
              <a:spcAft>
                <a:spcPct val="0"/>
              </a:spcAft>
              <a:buClr>
                <a:srgbClr val="FF0000"/>
              </a:buClr>
              <a:buSzPct val="70000"/>
            </a:pPr>
            <a:endParaRPr lang="zh-CN" altLang="en-US" sz="1900">
              <a:latin typeface="微软雅黑" panose="020B0503020204020204" pitchFamily="34" charset="-122"/>
              <a:ea typeface="宋体" panose="02010600030101010101" pitchFamily="2" charset="-122"/>
            </a:endParaRPr>
          </a:p>
        </p:txBody>
      </p:sp>
      <p:sp>
        <p:nvSpPr>
          <p:cNvPr id="14" name="圆角矩形 13"/>
          <p:cNvSpPr/>
          <p:nvPr/>
        </p:nvSpPr>
        <p:spPr bwMode="auto">
          <a:xfrm>
            <a:off x="833593" y="1647566"/>
            <a:ext cx="7803691" cy="2132885"/>
          </a:xfrm>
          <a:prstGeom prst="roundRect">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121890" tIns="60945" rIns="121890" bIns="60945" numCol="1" rtlCol="0" anchor="t" anchorCtr="0" compatLnSpc="1"/>
          <a:lstStyle/>
          <a:p>
            <a:pPr algn="ctr" eaLnBrk="0" fontAlgn="ctr" hangingPunct="0">
              <a:spcBef>
                <a:spcPct val="0"/>
              </a:spcBef>
              <a:spcAft>
                <a:spcPct val="0"/>
              </a:spcAft>
              <a:buClr>
                <a:srgbClr val="FF0000"/>
              </a:buClr>
              <a:buSzPct val="70000"/>
            </a:pPr>
            <a:endParaRPr lang="zh-CN" altLang="en-US" sz="1900">
              <a:latin typeface="微软雅黑" panose="020B0503020204020204" pitchFamily="34" charset="-122"/>
              <a:ea typeface="宋体" panose="02010600030101010101" pitchFamily="2" charset="-122"/>
            </a:endParaRPr>
          </a:p>
        </p:txBody>
      </p:sp>
      <p:pic>
        <p:nvPicPr>
          <p:cNvPr id="16" name="Picture 3" descr="C:\Documents and Settings\Administrator\桌面\图片3.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5092"/>
          <a:stretch>
            <a:fillRect/>
          </a:stretch>
        </p:blipFill>
        <p:spPr bwMode="auto">
          <a:xfrm>
            <a:off x="3474780" y="3963915"/>
            <a:ext cx="5162504" cy="215255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56"/>
          <p:cNvSpPr>
            <a:spLocks noChangeArrowheads="1"/>
          </p:cNvSpPr>
          <p:nvPr/>
        </p:nvSpPr>
        <p:spPr bwMode="auto">
          <a:xfrm>
            <a:off x="1189293" y="4547242"/>
            <a:ext cx="2152370" cy="477015"/>
          </a:xfrm>
          <a:prstGeom prst="rect">
            <a:avLst/>
          </a:prstGeom>
          <a:noFill/>
          <a:ln w="9525">
            <a:noFill/>
            <a:miter lim="800000"/>
          </a:ln>
        </p:spPr>
        <p:txBody>
          <a:bodyPr lIns="121882" tIns="60941" rIns="121882" bIns="60941">
            <a:spAutoFit/>
          </a:bodyPr>
          <a:lstStyle/>
          <a:p>
            <a:pPr>
              <a:buFont typeface="Arial" panose="020B0604020202020204" pitchFamily="34" charset="0"/>
              <a:buNone/>
            </a:pPr>
            <a:r>
              <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添加主题</a:t>
            </a:r>
            <a:endParaRPr lang="zh-CN" altLang="en-US" sz="2300" dirty="0">
              <a:solidFill>
                <a:schemeClr val="bg1"/>
              </a:solidFill>
              <a:sym typeface="Calibri" panose="020F0502020204030204" pitchFamily="34" charset="0"/>
            </a:endParaRPr>
          </a:p>
        </p:txBody>
      </p:sp>
      <p:sp>
        <p:nvSpPr>
          <p:cNvPr id="18" name="矩形 57"/>
          <p:cNvSpPr>
            <a:spLocks noChangeArrowheads="1"/>
          </p:cNvSpPr>
          <p:nvPr/>
        </p:nvSpPr>
        <p:spPr bwMode="auto">
          <a:xfrm>
            <a:off x="1171999" y="4996366"/>
            <a:ext cx="1841260" cy="670054"/>
          </a:xfrm>
          <a:prstGeom prst="rect">
            <a:avLst/>
          </a:prstGeom>
          <a:noFill/>
          <a:ln>
            <a:noFill/>
          </a:ln>
        </p:spPr>
        <p:txBody>
          <a:bodyPr lIns="121882" tIns="60941" rIns="121882"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ts val="2135"/>
              </a:lnSpc>
              <a:spcBef>
                <a:spcPct val="0"/>
              </a:spcBef>
              <a:buNone/>
              <a:defRPr/>
            </a:pPr>
            <a:r>
              <a:rPr lang="zh-CN" altLang="en-US" sz="1500" dirty="0">
                <a:solidFill>
                  <a:schemeClr val="bg1">
                    <a:lumMod val="95000"/>
                  </a:schemeClr>
                </a:solidFill>
                <a:sym typeface="微软雅黑" panose="020B0503020204020204" pitchFamily="34" charset="-122"/>
              </a:rPr>
              <a:t>文字描述，总结概括，内容大纲。</a:t>
            </a:r>
            <a:r>
              <a:rPr lang="en-US" altLang="zh-CN" sz="1500" dirty="0">
                <a:solidFill>
                  <a:schemeClr val="bg1">
                    <a:lumMod val="95000"/>
                  </a:schemeClr>
                </a:solidFill>
                <a:sym typeface="微软雅黑" panose="020B0503020204020204" pitchFamily="34" charset="-122"/>
              </a:rPr>
              <a:t> </a:t>
            </a:r>
            <a:endParaRPr lang="zh-CN" altLang="en-US" sz="1500" dirty="0">
              <a:solidFill>
                <a:schemeClr val="bg1">
                  <a:lumMod val="95000"/>
                </a:schemeClr>
              </a:solidFill>
              <a:sym typeface="微软雅黑" panose="020B0503020204020204" pitchFamily="34" charset="-122"/>
            </a:endParaRPr>
          </a:p>
        </p:txBody>
      </p:sp>
      <p:sp>
        <p:nvSpPr>
          <p:cNvPr id="19" name="矩形 44"/>
          <p:cNvSpPr>
            <a:spLocks noChangeArrowheads="1"/>
          </p:cNvSpPr>
          <p:nvPr/>
        </p:nvSpPr>
        <p:spPr bwMode="auto">
          <a:xfrm>
            <a:off x="1171337" y="1955754"/>
            <a:ext cx="3098397" cy="477015"/>
          </a:xfrm>
          <a:prstGeom prst="rect">
            <a:avLst/>
          </a:prstGeom>
          <a:noFill/>
          <a:ln>
            <a:noFill/>
          </a:ln>
        </p:spPr>
        <p:txBody>
          <a:bodyPr lIns="121882" tIns="60941" rIns="121882"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spcBef>
                <a:spcPct val="0"/>
              </a:spcBef>
              <a:buNone/>
              <a:defRPr/>
            </a:pPr>
            <a:r>
              <a:rPr lang="zh-CN" altLang="en-US" sz="2300" b="1" dirty="0">
                <a:solidFill>
                  <a:schemeClr val="bg1">
                    <a:lumMod val="95000"/>
                  </a:schemeClr>
                </a:solidFill>
                <a:sym typeface="微软雅黑" panose="020B0503020204020204" pitchFamily="34" charset="-122"/>
              </a:rPr>
              <a:t>添加主题</a:t>
            </a:r>
            <a:endParaRPr lang="zh-CN" altLang="en-US" sz="2300" dirty="0">
              <a:solidFill>
                <a:schemeClr val="bg1">
                  <a:lumMod val="95000"/>
                </a:schemeClr>
              </a:solidFill>
              <a:latin typeface="Arial" panose="020B0604020202020204" pitchFamily="34" charset="0"/>
              <a:ea typeface="宋体" panose="02010600030101010101" pitchFamily="2" charset="-122"/>
            </a:endParaRPr>
          </a:p>
        </p:txBody>
      </p:sp>
      <p:sp>
        <p:nvSpPr>
          <p:cNvPr id="20" name="矩形 45"/>
          <p:cNvSpPr>
            <a:spLocks noChangeArrowheads="1"/>
          </p:cNvSpPr>
          <p:nvPr/>
        </p:nvSpPr>
        <p:spPr bwMode="auto">
          <a:xfrm>
            <a:off x="1171338" y="2357265"/>
            <a:ext cx="4280929" cy="1046402"/>
          </a:xfrm>
          <a:prstGeom prst="rect">
            <a:avLst/>
          </a:prstGeom>
          <a:noFill/>
          <a:ln>
            <a:noFill/>
          </a:ln>
        </p:spPr>
        <p:txBody>
          <a:bodyPr lIns="121882" tIns="60941" rIns="121882"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spcBef>
                <a:spcPct val="0"/>
              </a:spcBef>
              <a:buNone/>
              <a:defRPr/>
            </a:pPr>
            <a:r>
              <a:rPr lang="zh-CN" altLang="en-US" sz="1500" dirty="0">
                <a:solidFill>
                  <a:schemeClr val="bg1">
                    <a:lumMod val="95000"/>
                  </a:schemeClr>
                </a:solidFill>
                <a:sym typeface="微软雅黑" panose="020B0503020204020204" pitchFamily="34" charset="-122"/>
              </a:rPr>
              <a:t>右键点击图片选择设置图片格式可直接替换图片，在此录入上述图表的综合描述说明，</a:t>
            </a:r>
            <a:r>
              <a:rPr lang="zh-CN" altLang="en-US" sz="1500" dirty="0">
                <a:solidFill>
                  <a:schemeClr val="bg1">
                    <a:lumMod val="95000"/>
                  </a:schemeClr>
                </a:solidFill>
              </a:rPr>
              <a:t>在此录入上述图表的综合分析说明，在此录入上述图表的综合分析说明，在此录入上述图表的综合分析说明。 </a:t>
            </a:r>
            <a:endParaRPr lang="zh-CN" altLang="en-US" sz="1500" dirty="0">
              <a:solidFill>
                <a:schemeClr val="bg1">
                  <a:lumMod val="95000"/>
                </a:schemeClr>
              </a:solidFill>
            </a:endParaRPr>
          </a:p>
        </p:txBody>
      </p:sp>
      <p:pic>
        <p:nvPicPr>
          <p:cNvPr id="2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44" r="31312" b="2562"/>
          <a:stretch>
            <a:fillRect/>
          </a:stretch>
        </p:blipFill>
        <p:spPr bwMode="auto">
          <a:xfrm>
            <a:off x="8785584" y="1655969"/>
            <a:ext cx="2684882" cy="4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7" presetClass="emph" presetSubtype="0" fill="remove" grpId="1" nodeType="afterEffect">
                                  <p:stCondLst>
                                    <p:cond delay="0"/>
                                  </p:stCondLst>
                                  <p:childTnLst>
                                    <p:animClr clrSpc="rgb" dir="cw">
                                      <p:cBhvr override="childStyle">
                                        <p:cTn id="20" dur="125" autoRev="1" fill="remove"/>
                                        <p:tgtEl>
                                          <p:spTgt spid="14"/>
                                        </p:tgtEl>
                                        <p:attrNameLst>
                                          <p:attrName>style.color</p:attrName>
                                        </p:attrNameLst>
                                      </p:cBhvr>
                                      <p:to>
                                        <a:schemeClr val="bg1"/>
                                      </p:to>
                                    </p:animClr>
                                    <p:animClr clrSpc="rgb" dir="cw">
                                      <p:cBhvr>
                                        <p:cTn id="21" dur="125" autoRev="1" fill="remove"/>
                                        <p:tgtEl>
                                          <p:spTgt spid="14"/>
                                        </p:tgtEl>
                                        <p:attrNameLst>
                                          <p:attrName>fillcolor</p:attrName>
                                        </p:attrNameLst>
                                      </p:cBhvr>
                                      <p:to>
                                        <a:schemeClr val="bg1"/>
                                      </p:to>
                                    </p:animClr>
                                    <p:set>
                                      <p:cBhvr>
                                        <p:cTn id="22" dur="125" autoRev="1" fill="remove"/>
                                        <p:tgtEl>
                                          <p:spTgt spid="14"/>
                                        </p:tgtEl>
                                        <p:attrNameLst>
                                          <p:attrName>fill.type</p:attrName>
                                        </p:attrNameLst>
                                      </p:cBhvr>
                                      <p:to>
                                        <p:strVal val="solid"/>
                                      </p:to>
                                    </p:set>
                                    <p:set>
                                      <p:cBhvr>
                                        <p:cTn id="23" dur="125" autoRev="1" fill="remove"/>
                                        <p:tgtEl>
                                          <p:spTgt spid="14"/>
                                        </p:tgtEl>
                                        <p:attrNameLst>
                                          <p:attrName>fill.on</p:attrName>
                                        </p:attrNameLst>
                                      </p:cBhvr>
                                      <p:to>
                                        <p:strVal val="true"/>
                                      </p:to>
                                    </p:set>
                                  </p:childTnLst>
                                </p:cTn>
                              </p:par>
                            </p:childTnLst>
                          </p:cTn>
                        </p:par>
                        <p:par>
                          <p:cTn id="24" fill="hold">
                            <p:stCondLst>
                              <p:cond delay="1500"/>
                            </p:stCondLst>
                            <p:childTnLst>
                              <p:par>
                                <p:cTn id="25" presetID="27" presetClass="emph" presetSubtype="0" fill="remove" grpId="1" nodeType="afterEffect">
                                  <p:stCondLst>
                                    <p:cond delay="0"/>
                                  </p:stCondLst>
                                  <p:childTnLst>
                                    <p:animClr clrSpc="rgb" dir="cw">
                                      <p:cBhvr override="childStyle">
                                        <p:cTn id="26" dur="125" autoRev="1" fill="remove"/>
                                        <p:tgtEl>
                                          <p:spTgt spid="13"/>
                                        </p:tgtEl>
                                        <p:attrNameLst>
                                          <p:attrName>style.color</p:attrName>
                                        </p:attrNameLst>
                                      </p:cBhvr>
                                      <p:to>
                                        <a:schemeClr val="bg1"/>
                                      </p:to>
                                    </p:animClr>
                                    <p:animClr clrSpc="rgb" dir="cw">
                                      <p:cBhvr>
                                        <p:cTn id="27" dur="125" autoRev="1" fill="remove"/>
                                        <p:tgtEl>
                                          <p:spTgt spid="13"/>
                                        </p:tgtEl>
                                        <p:attrNameLst>
                                          <p:attrName>fillcolor</p:attrName>
                                        </p:attrNameLst>
                                      </p:cBhvr>
                                      <p:to>
                                        <a:schemeClr val="bg1"/>
                                      </p:to>
                                    </p:animClr>
                                    <p:set>
                                      <p:cBhvr>
                                        <p:cTn id="28" dur="125" autoRev="1" fill="remove"/>
                                        <p:tgtEl>
                                          <p:spTgt spid="13"/>
                                        </p:tgtEl>
                                        <p:attrNameLst>
                                          <p:attrName>fill.type</p:attrName>
                                        </p:attrNameLst>
                                      </p:cBhvr>
                                      <p:to>
                                        <p:strVal val="solid"/>
                                      </p:to>
                                    </p:set>
                                    <p:set>
                                      <p:cBhvr>
                                        <p:cTn id="29" dur="125" autoRev="1" fill="remove"/>
                                        <p:tgtEl>
                                          <p:spTgt spid="13"/>
                                        </p:tgtEl>
                                        <p:attrNameLst>
                                          <p:attrName>fill.on</p:attrName>
                                        </p:attrNameLst>
                                      </p:cBhvr>
                                      <p:to>
                                        <p:strVal val="true"/>
                                      </p:to>
                                    </p:set>
                                  </p:childTnLst>
                                </p:cTn>
                              </p:par>
                              <p:par>
                                <p:cTn id="30" presetID="12" presetClass="entr" presetSubtype="4" fill="hold" nodeType="withEffect">
                                  <p:stCondLst>
                                    <p:cond delay="1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ppt_y</p:attrName>
                                        </p:attrNameLst>
                                      </p:cBhvr>
                                      <p:tavLst>
                                        <p:tav tm="0">
                                          <p:val>
                                            <p:strVal val="#ppt_y+#ppt_h*1.125000"/>
                                          </p:val>
                                        </p:tav>
                                        <p:tav tm="100000">
                                          <p:val>
                                            <p:strVal val="#ppt_y"/>
                                          </p:val>
                                        </p:tav>
                                      </p:tavLst>
                                    </p:anim>
                                    <p:animEffect transition="in" filter="wipe(up)">
                                      <p:cBhvr>
                                        <p:cTn id="33" dur="500"/>
                                        <p:tgtEl>
                                          <p:spTgt spid="21"/>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250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18"/>
                                        </p:tgtEl>
                                        <p:attrNameLst>
                                          <p:attrName>style.visibility</p:attrName>
                                        </p:attrNameLst>
                                      </p:cBhvr>
                                      <p:to>
                                        <p:strVal val="visible"/>
                                      </p:to>
                                    </p:set>
                                    <p:animEffect transition="in" filter="wipe(left)">
                                      <p:cBhvr>
                                        <p:cTn id="41" dur="250"/>
                                        <p:tgtEl>
                                          <p:spTgt spid="18"/>
                                        </p:tgtEl>
                                      </p:cBhvr>
                                    </p:animEffect>
                                  </p:childTnLst>
                                </p:cTn>
                              </p:par>
                            </p:childTnLst>
                          </p:cTn>
                        </p:par>
                        <p:par>
                          <p:cTn id="42" fill="hold">
                            <p:stCondLst>
                              <p:cond delay="2474"/>
                            </p:stCondLst>
                            <p:childTnLst>
                              <p:par>
                                <p:cTn id="43" presetID="2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2974"/>
                            </p:stCondLst>
                            <p:childTnLst>
                              <p:par>
                                <p:cTn id="47" presetID="22" presetClass="entr" presetSubtype="1" fill="hold" grpId="0" nodeType="afterEffect">
                                  <p:stCondLst>
                                    <p:cond delay="0"/>
                                  </p:stCondLst>
                                  <p:iterate type="lt">
                                    <p:tmPct val="10000"/>
                                  </p:iterate>
                                  <p:childTnLst>
                                    <p:set>
                                      <p:cBhvr>
                                        <p:cTn id="48" dur="1" fill="hold">
                                          <p:stCondLst>
                                            <p:cond delay="0"/>
                                          </p:stCondLst>
                                        </p:cTn>
                                        <p:tgtEl>
                                          <p:spTgt spid="20"/>
                                        </p:tgtEl>
                                        <p:attrNameLst>
                                          <p:attrName>style.visibility</p:attrName>
                                        </p:attrNameLst>
                                      </p:cBhvr>
                                      <p:to>
                                        <p:strVal val="visible"/>
                                      </p:to>
                                    </p:set>
                                    <p:animEffect transition="in" filter="wipe(up)">
                                      <p:cBhvr>
                                        <p:cTn id="49"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66614" y="3540526"/>
            <a:ext cx="10725492" cy="647549"/>
            <a:chOff x="842322" y="3341038"/>
            <a:chExt cx="10725492" cy="647699"/>
          </a:xfrm>
        </p:grpSpPr>
        <p:pic>
          <p:nvPicPr>
            <p:cNvPr id="39" name="Pentagon 1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2322" y="3383899"/>
              <a:ext cx="6022871" cy="592138"/>
            </a:xfrm>
            <a:prstGeom prst="rect">
              <a:avLst/>
            </a:prstGeom>
            <a:noFill/>
            <a:extLst>
              <a:ext uri="{909E8E84-426E-40DD-AFC4-6F175D3DCCD1}">
                <a14:hiddenFill xmlns:a14="http://schemas.microsoft.com/office/drawing/2010/main">
                  <a:solidFill>
                    <a:srgbClr val="FFFFFF"/>
                  </a:solidFill>
                </a14:hiddenFill>
              </a:ext>
            </a:extLst>
          </p:spPr>
        </p:pic>
        <p:pic>
          <p:nvPicPr>
            <p:cNvPr id="40" name="Pentagon 1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2340" y="3396599"/>
              <a:ext cx="5445474" cy="592138"/>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p:cNvSpPr>
              <a:spLocks noChangeArrowheads="1"/>
            </p:cNvSpPr>
            <p:nvPr/>
          </p:nvSpPr>
          <p:spPr bwMode="auto">
            <a:xfrm>
              <a:off x="914331" y="3341038"/>
              <a:ext cx="10526500" cy="466725"/>
            </a:xfrm>
            <a:prstGeom prst="homePlate">
              <a:avLst>
                <a:gd name="adj" fmla="val 51672"/>
              </a:avLst>
            </a:prstGeom>
            <a:solidFill>
              <a:schemeClr val="accent1"/>
            </a:solidFill>
            <a:ln>
              <a:noFill/>
            </a:ln>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altLang="zh-CN" sz="2800" noProof="1">
                <a:solidFill>
                  <a:srgbClr val="FFFFFF"/>
                </a:solidFill>
                <a:latin typeface="Calibri" panose="020F0502020204030204" pitchFamily="34" charset="0"/>
                <a:ea typeface="MS PGothic" panose="020B0600070205080204" pitchFamily="34" charset="-128"/>
              </a:endParaRPr>
            </a:p>
          </p:txBody>
        </p:sp>
        <p:sp>
          <p:nvSpPr>
            <p:cNvPr id="42" name="Text Box 20"/>
            <p:cNvSpPr txBox="1">
              <a:spLocks noChangeArrowheads="1"/>
            </p:cNvSpPr>
            <p:nvPr/>
          </p:nvSpPr>
          <p:spPr bwMode="auto">
            <a:xfrm>
              <a:off x="1562402"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2009</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Text Box 21"/>
            <p:cNvSpPr txBox="1">
              <a:spLocks noChangeArrowheads="1"/>
            </p:cNvSpPr>
            <p:nvPr/>
          </p:nvSpPr>
          <p:spPr bwMode="auto">
            <a:xfrm>
              <a:off x="2686205"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2010</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4" name="Text Box 22"/>
            <p:cNvSpPr txBox="1">
              <a:spLocks noChangeArrowheads="1"/>
            </p:cNvSpPr>
            <p:nvPr/>
          </p:nvSpPr>
          <p:spPr bwMode="auto">
            <a:xfrm>
              <a:off x="3810009"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5" name="Text Box 23"/>
            <p:cNvSpPr txBox="1">
              <a:spLocks noChangeArrowheads="1"/>
            </p:cNvSpPr>
            <p:nvPr/>
          </p:nvSpPr>
          <p:spPr bwMode="auto">
            <a:xfrm>
              <a:off x="4935929"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6" name="Text Box 24"/>
            <p:cNvSpPr txBox="1">
              <a:spLocks noChangeArrowheads="1"/>
            </p:cNvSpPr>
            <p:nvPr/>
          </p:nvSpPr>
          <p:spPr bwMode="auto">
            <a:xfrm>
              <a:off x="6059732"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bg1"/>
                  </a:solidFill>
                  <a:latin typeface="微软雅黑" panose="020B0503020204020204" pitchFamily="34" charset="-122"/>
                  <a:ea typeface="微软雅黑" panose="020B0503020204020204" pitchFamily="34" charset="-122"/>
                </a:rPr>
                <a:t>2013</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48" name="Text Box 25"/>
            <p:cNvSpPr txBox="1">
              <a:spLocks noChangeArrowheads="1"/>
            </p:cNvSpPr>
            <p:nvPr/>
          </p:nvSpPr>
          <p:spPr bwMode="auto">
            <a:xfrm>
              <a:off x="7185652"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bg1"/>
                  </a:solidFill>
                  <a:latin typeface="微软雅黑" panose="020B0503020204020204" pitchFamily="34" charset="-122"/>
                  <a:ea typeface="微软雅黑" panose="020B0503020204020204" pitchFamily="34" charset="-122"/>
                </a:rPr>
                <a:t>2014</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49" name="Text Box 26"/>
            <p:cNvSpPr txBox="1">
              <a:spLocks noChangeArrowheads="1"/>
            </p:cNvSpPr>
            <p:nvPr/>
          </p:nvSpPr>
          <p:spPr bwMode="auto">
            <a:xfrm>
              <a:off x="8309457"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bg1"/>
                  </a:solidFill>
                  <a:latin typeface="微软雅黑" panose="020B0503020204020204" pitchFamily="34" charset="-122"/>
                  <a:ea typeface="微软雅黑" panose="020B0503020204020204" pitchFamily="34" charset="-122"/>
                </a:rPr>
                <a:t>2015</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85" name="Text Box 27"/>
            <p:cNvSpPr txBox="1">
              <a:spLocks noChangeArrowheads="1"/>
            </p:cNvSpPr>
            <p:nvPr/>
          </p:nvSpPr>
          <p:spPr bwMode="auto">
            <a:xfrm>
              <a:off x="9435377" y="3373503"/>
              <a:ext cx="787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2016</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71117" y="1818547"/>
            <a:ext cx="1980029" cy="967948"/>
            <a:chOff x="946825" y="1556792"/>
            <a:chExt cx="1980029" cy="968172"/>
          </a:xfrm>
        </p:grpSpPr>
        <p:sp>
          <p:nvSpPr>
            <p:cNvPr id="87" name="Text Box 28"/>
            <p:cNvSpPr txBox="1">
              <a:spLocks noChangeArrowheads="1"/>
            </p:cNvSpPr>
            <p:nvPr/>
          </p:nvSpPr>
          <p:spPr bwMode="auto">
            <a:xfrm>
              <a:off x="1131889"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a:t>
              </a:r>
              <a:r>
                <a:rPr lang="zh-CN" altLang="en-US" sz="1800" b="1" dirty="0" smtClean="0">
                  <a:solidFill>
                    <a:schemeClr val="tx1">
                      <a:lumMod val="50000"/>
                      <a:lumOff val="50000"/>
                    </a:schemeClr>
                  </a:solidFill>
                  <a:ea typeface="微软雅黑" panose="020B0503020204020204" pitchFamily="34" charset="-122"/>
                </a:rPr>
                <a:t>添加文字</a:t>
              </a:r>
              <a:endParaRPr lang="zh-CN" altLang="en-US" sz="1800" b="1" dirty="0">
                <a:solidFill>
                  <a:schemeClr val="tx1">
                    <a:lumMod val="50000"/>
                    <a:lumOff val="50000"/>
                  </a:schemeClr>
                </a:solidFill>
                <a:ea typeface="微软雅黑" panose="020B0503020204020204" pitchFamily="34" charset="-122"/>
              </a:endParaRPr>
            </a:p>
          </p:txBody>
        </p:sp>
        <p:sp>
          <p:nvSpPr>
            <p:cNvPr id="88" name="Text Box 29"/>
            <p:cNvSpPr txBox="1">
              <a:spLocks noChangeArrowheads="1"/>
            </p:cNvSpPr>
            <p:nvPr/>
          </p:nvSpPr>
          <p:spPr bwMode="auto">
            <a:xfrm>
              <a:off x="946825"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9" name="Line 30"/>
          <p:cNvSpPr>
            <a:spLocks noChangeShapeType="1"/>
          </p:cNvSpPr>
          <p:nvPr/>
        </p:nvSpPr>
        <p:spPr bwMode="auto">
          <a:xfrm>
            <a:off x="1824431" y="2836562"/>
            <a:ext cx="0" cy="69716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0" name="组合 89"/>
          <p:cNvGrpSpPr/>
          <p:nvPr/>
        </p:nvGrpSpPr>
        <p:grpSpPr>
          <a:xfrm>
            <a:off x="3175197" y="1818547"/>
            <a:ext cx="1980029" cy="967948"/>
            <a:chOff x="3250904" y="1556792"/>
            <a:chExt cx="1980029" cy="968172"/>
          </a:xfrm>
        </p:grpSpPr>
        <p:sp>
          <p:nvSpPr>
            <p:cNvPr id="91" name="Text Box 31"/>
            <p:cNvSpPr txBox="1">
              <a:spLocks noChangeArrowheads="1"/>
            </p:cNvSpPr>
            <p:nvPr/>
          </p:nvSpPr>
          <p:spPr bwMode="auto">
            <a:xfrm>
              <a:off x="3436638"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92" name="Text Box 32"/>
            <p:cNvSpPr txBox="1">
              <a:spLocks noChangeArrowheads="1"/>
            </p:cNvSpPr>
            <p:nvPr/>
          </p:nvSpPr>
          <p:spPr bwMode="auto">
            <a:xfrm>
              <a:off x="3250904"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3" name="Line 33"/>
          <p:cNvSpPr>
            <a:spLocks noChangeShapeType="1"/>
          </p:cNvSpPr>
          <p:nvPr/>
        </p:nvSpPr>
        <p:spPr bwMode="auto">
          <a:xfrm>
            <a:off x="4129181" y="2836562"/>
            <a:ext cx="0" cy="69716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4" name="组合 93"/>
          <p:cNvGrpSpPr/>
          <p:nvPr/>
        </p:nvGrpSpPr>
        <p:grpSpPr>
          <a:xfrm>
            <a:off x="5382594" y="1818547"/>
            <a:ext cx="1980029" cy="967948"/>
            <a:chOff x="5458301" y="1556792"/>
            <a:chExt cx="1980029" cy="968172"/>
          </a:xfrm>
        </p:grpSpPr>
        <p:sp>
          <p:nvSpPr>
            <p:cNvPr id="95" name="Text Box 34"/>
            <p:cNvSpPr txBox="1">
              <a:spLocks noChangeArrowheads="1"/>
            </p:cNvSpPr>
            <p:nvPr/>
          </p:nvSpPr>
          <p:spPr bwMode="auto">
            <a:xfrm>
              <a:off x="5644035"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96" name="Text Box 35"/>
            <p:cNvSpPr txBox="1">
              <a:spLocks noChangeArrowheads="1"/>
            </p:cNvSpPr>
            <p:nvPr/>
          </p:nvSpPr>
          <p:spPr bwMode="auto">
            <a:xfrm>
              <a:off x="5458301"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7" name="Line 36"/>
          <p:cNvSpPr>
            <a:spLocks noChangeShapeType="1"/>
          </p:cNvSpPr>
          <p:nvPr/>
        </p:nvSpPr>
        <p:spPr bwMode="auto">
          <a:xfrm>
            <a:off x="6336576" y="2836562"/>
            <a:ext cx="0" cy="69716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8" name="组合 97"/>
          <p:cNvGrpSpPr/>
          <p:nvPr/>
        </p:nvGrpSpPr>
        <p:grpSpPr>
          <a:xfrm>
            <a:off x="7643570" y="1818547"/>
            <a:ext cx="1980029" cy="967948"/>
            <a:chOff x="7858289" y="1556792"/>
            <a:chExt cx="1980029" cy="968172"/>
          </a:xfrm>
        </p:grpSpPr>
        <p:sp>
          <p:nvSpPr>
            <p:cNvPr id="99" name="Text Box 37"/>
            <p:cNvSpPr txBox="1">
              <a:spLocks noChangeArrowheads="1"/>
            </p:cNvSpPr>
            <p:nvPr/>
          </p:nvSpPr>
          <p:spPr bwMode="auto">
            <a:xfrm>
              <a:off x="8044023"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100" name="Text Box 38"/>
            <p:cNvSpPr txBox="1">
              <a:spLocks noChangeArrowheads="1"/>
            </p:cNvSpPr>
            <p:nvPr/>
          </p:nvSpPr>
          <p:spPr bwMode="auto">
            <a:xfrm>
              <a:off x="7858289"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01" name="Line 39"/>
          <p:cNvSpPr>
            <a:spLocks noChangeShapeType="1"/>
          </p:cNvSpPr>
          <p:nvPr/>
        </p:nvSpPr>
        <p:spPr bwMode="auto">
          <a:xfrm>
            <a:off x="8597552" y="2836562"/>
            <a:ext cx="0" cy="69716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2" name="组合 101"/>
          <p:cNvGrpSpPr/>
          <p:nvPr/>
        </p:nvGrpSpPr>
        <p:grpSpPr>
          <a:xfrm>
            <a:off x="1990751" y="4692783"/>
            <a:ext cx="1980029" cy="967948"/>
            <a:chOff x="2194826" y="4431694"/>
            <a:chExt cx="1980029" cy="968172"/>
          </a:xfrm>
        </p:grpSpPr>
        <p:sp>
          <p:nvSpPr>
            <p:cNvPr id="103" name="Text Box 40"/>
            <p:cNvSpPr txBox="1">
              <a:spLocks noChangeArrowheads="1"/>
            </p:cNvSpPr>
            <p:nvPr/>
          </p:nvSpPr>
          <p:spPr bwMode="auto">
            <a:xfrm>
              <a:off x="2380560"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104" name="Text Box 41"/>
            <p:cNvSpPr txBox="1">
              <a:spLocks noChangeArrowheads="1"/>
            </p:cNvSpPr>
            <p:nvPr/>
          </p:nvSpPr>
          <p:spPr bwMode="auto">
            <a:xfrm>
              <a:off x="2194826"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05" name="Line 42"/>
          <p:cNvSpPr>
            <a:spLocks noChangeShapeType="1"/>
          </p:cNvSpPr>
          <p:nvPr/>
        </p:nvSpPr>
        <p:spPr bwMode="auto">
          <a:xfrm>
            <a:off x="2944733" y="4037668"/>
            <a:ext cx="0" cy="503121"/>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6" name="组合 105"/>
          <p:cNvGrpSpPr/>
          <p:nvPr/>
        </p:nvGrpSpPr>
        <p:grpSpPr>
          <a:xfrm>
            <a:off x="4295007" y="4692783"/>
            <a:ext cx="1980029" cy="967948"/>
            <a:chOff x="4499575" y="4431694"/>
            <a:chExt cx="1980029" cy="968172"/>
          </a:xfrm>
        </p:grpSpPr>
        <p:sp>
          <p:nvSpPr>
            <p:cNvPr id="107" name="Text Box 43"/>
            <p:cNvSpPr txBox="1">
              <a:spLocks noChangeArrowheads="1"/>
            </p:cNvSpPr>
            <p:nvPr/>
          </p:nvSpPr>
          <p:spPr bwMode="auto">
            <a:xfrm>
              <a:off x="4685309"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108" name="Text Box 44"/>
            <p:cNvSpPr txBox="1">
              <a:spLocks noChangeArrowheads="1"/>
            </p:cNvSpPr>
            <p:nvPr/>
          </p:nvSpPr>
          <p:spPr bwMode="auto">
            <a:xfrm>
              <a:off x="4499575"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09" name="Line 45"/>
          <p:cNvSpPr>
            <a:spLocks noChangeShapeType="1"/>
          </p:cNvSpPr>
          <p:nvPr/>
        </p:nvSpPr>
        <p:spPr bwMode="auto">
          <a:xfrm>
            <a:off x="5248991" y="4037668"/>
            <a:ext cx="0" cy="503121"/>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0" name="组合 109"/>
          <p:cNvGrpSpPr/>
          <p:nvPr/>
        </p:nvGrpSpPr>
        <p:grpSpPr>
          <a:xfrm>
            <a:off x="6527255" y="4692783"/>
            <a:ext cx="1980029" cy="967948"/>
            <a:chOff x="6706972" y="4431694"/>
            <a:chExt cx="1980029" cy="968172"/>
          </a:xfrm>
        </p:grpSpPr>
        <p:sp>
          <p:nvSpPr>
            <p:cNvPr id="111" name="Text Box 46"/>
            <p:cNvSpPr txBox="1">
              <a:spLocks noChangeArrowheads="1"/>
            </p:cNvSpPr>
            <p:nvPr/>
          </p:nvSpPr>
          <p:spPr bwMode="auto">
            <a:xfrm>
              <a:off x="6892706"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112" name="Text Box 47"/>
            <p:cNvSpPr txBox="1">
              <a:spLocks noChangeArrowheads="1"/>
            </p:cNvSpPr>
            <p:nvPr/>
          </p:nvSpPr>
          <p:spPr bwMode="auto">
            <a:xfrm>
              <a:off x="6706972"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3" name="Line 48"/>
          <p:cNvSpPr>
            <a:spLocks noChangeShapeType="1"/>
          </p:cNvSpPr>
          <p:nvPr/>
        </p:nvSpPr>
        <p:spPr bwMode="auto">
          <a:xfrm>
            <a:off x="7481237" y="4037668"/>
            <a:ext cx="0" cy="503121"/>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4" name="组合 113"/>
          <p:cNvGrpSpPr/>
          <p:nvPr/>
        </p:nvGrpSpPr>
        <p:grpSpPr>
          <a:xfrm>
            <a:off x="8831511" y="4692783"/>
            <a:ext cx="1980029" cy="967948"/>
            <a:chOff x="9011721" y="4431694"/>
            <a:chExt cx="1980029" cy="968172"/>
          </a:xfrm>
        </p:grpSpPr>
        <p:sp>
          <p:nvSpPr>
            <p:cNvPr id="115" name="Text Box 49"/>
            <p:cNvSpPr txBox="1">
              <a:spLocks noChangeArrowheads="1"/>
            </p:cNvSpPr>
            <p:nvPr/>
          </p:nvSpPr>
          <p:spPr bwMode="auto">
            <a:xfrm>
              <a:off x="9197455"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50000"/>
                      <a:lumOff val="50000"/>
                    </a:schemeClr>
                  </a:solidFill>
                  <a:ea typeface="微软雅黑" panose="020B0503020204020204" pitchFamily="34" charset="-122"/>
                </a:rPr>
                <a:t>这里添加文字</a:t>
              </a:r>
              <a:endParaRPr lang="zh-CN" altLang="en-US" sz="1800" b="1" dirty="0">
                <a:solidFill>
                  <a:schemeClr val="tx1">
                    <a:lumMod val="50000"/>
                    <a:lumOff val="50000"/>
                  </a:schemeClr>
                </a:solidFill>
                <a:ea typeface="微软雅黑" panose="020B0503020204020204" pitchFamily="34" charset="-122"/>
              </a:endParaRPr>
            </a:p>
          </p:txBody>
        </p:sp>
        <p:sp>
          <p:nvSpPr>
            <p:cNvPr id="116" name="Text Box 50"/>
            <p:cNvSpPr txBox="1">
              <a:spLocks noChangeArrowheads="1"/>
            </p:cNvSpPr>
            <p:nvPr/>
          </p:nvSpPr>
          <p:spPr bwMode="auto">
            <a:xfrm>
              <a:off x="9011721"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7" name="Line 51"/>
          <p:cNvSpPr>
            <a:spLocks noChangeShapeType="1"/>
          </p:cNvSpPr>
          <p:nvPr/>
        </p:nvSpPr>
        <p:spPr bwMode="auto">
          <a:xfrm>
            <a:off x="9785495" y="4037668"/>
            <a:ext cx="0" cy="503121"/>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400" fill="hold"/>
                                        <p:tgtEl>
                                          <p:spTgt spid="89"/>
                                        </p:tgtEl>
                                        <p:attrNameLst>
                                          <p:attrName>ppt_w</p:attrName>
                                        </p:attrNameLst>
                                      </p:cBhvr>
                                      <p:tavLst>
                                        <p:tav tm="0">
                                          <p:val>
                                            <p:fltVal val="0"/>
                                          </p:val>
                                        </p:tav>
                                        <p:tav tm="100000">
                                          <p:val>
                                            <p:strVal val="#ppt_w"/>
                                          </p:val>
                                        </p:tav>
                                      </p:tavLst>
                                    </p:anim>
                                    <p:anim calcmode="lin" valueType="num">
                                      <p:cBhvr>
                                        <p:cTn id="13" dur="400" fill="hold"/>
                                        <p:tgtEl>
                                          <p:spTgt spid="89"/>
                                        </p:tgtEl>
                                        <p:attrNameLst>
                                          <p:attrName>ppt_h</p:attrName>
                                        </p:attrNameLst>
                                      </p:cBhvr>
                                      <p:tavLst>
                                        <p:tav tm="0">
                                          <p:val>
                                            <p:fltVal val="0"/>
                                          </p:val>
                                        </p:tav>
                                        <p:tav tm="100000">
                                          <p:val>
                                            <p:strVal val="#ppt_h"/>
                                          </p:val>
                                        </p:tav>
                                      </p:tavLst>
                                    </p:anim>
                                    <p:anim calcmode="lin" valueType="num">
                                      <p:cBhvr>
                                        <p:cTn id="14" dur="400" fill="hold"/>
                                        <p:tgtEl>
                                          <p:spTgt spid="89"/>
                                        </p:tgtEl>
                                        <p:attrNameLst>
                                          <p:attrName>style.rotation</p:attrName>
                                        </p:attrNameLst>
                                      </p:cBhvr>
                                      <p:tavLst>
                                        <p:tav tm="0">
                                          <p:val>
                                            <p:fltVal val="360"/>
                                          </p:val>
                                        </p:tav>
                                        <p:tav tm="100000">
                                          <p:val>
                                            <p:fltVal val="0"/>
                                          </p:val>
                                        </p:tav>
                                      </p:tavLst>
                                    </p:anim>
                                    <p:animEffect transition="in" filter="fade">
                                      <p:cBhvr>
                                        <p:cTn id="15" dur="400"/>
                                        <p:tgtEl>
                                          <p:spTgt spid="8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400" fill="hold"/>
                                        <p:tgtEl>
                                          <p:spTgt spid="86"/>
                                        </p:tgtEl>
                                        <p:attrNameLst>
                                          <p:attrName>ppt_w</p:attrName>
                                        </p:attrNameLst>
                                      </p:cBhvr>
                                      <p:tavLst>
                                        <p:tav tm="0">
                                          <p:val>
                                            <p:fltVal val="0"/>
                                          </p:val>
                                        </p:tav>
                                        <p:tav tm="100000">
                                          <p:val>
                                            <p:strVal val="#ppt_w"/>
                                          </p:val>
                                        </p:tav>
                                      </p:tavLst>
                                    </p:anim>
                                    <p:anim calcmode="lin" valueType="num">
                                      <p:cBhvr>
                                        <p:cTn id="20" dur="400" fill="hold"/>
                                        <p:tgtEl>
                                          <p:spTgt spid="86"/>
                                        </p:tgtEl>
                                        <p:attrNameLst>
                                          <p:attrName>ppt_h</p:attrName>
                                        </p:attrNameLst>
                                      </p:cBhvr>
                                      <p:tavLst>
                                        <p:tav tm="0">
                                          <p:val>
                                            <p:fltVal val="0"/>
                                          </p:val>
                                        </p:tav>
                                        <p:tav tm="100000">
                                          <p:val>
                                            <p:strVal val="#ppt_h"/>
                                          </p:val>
                                        </p:tav>
                                      </p:tavLst>
                                    </p:anim>
                                    <p:animEffect transition="in" filter="fade">
                                      <p:cBhvr>
                                        <p:cTn id="21" dur="400"/>
                                        <p:tgtEl>
                                          <p:spTgt spid="86"/>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400" fill="hold"/>
                                        <p:tgtEl>
                                          <p:spTgt spid="105"/>
                                        </p:tgtEl>
                                        <p:attrNameLst>
                                          <p:attrName>ppt_w</p:attrName>
                                        </p:attrNameLst>
                                      </p:cBhvr>
                                      <p:tavLst>
                                        <p:tav tm="0">
                                          <p:val>
                                            <p:fltVal val="0"/>
                                          </p:val>
                                        </p:tav>
                                        <p:tav tm="100000">
                                          <p:val>
                                            <p:strVal val="#ppt_w"/>
                                          </p:val>
                                        </p:tav>
                                      </p:tavLst>
                                    </p:anim>
                                    <p:anim calcmode="lin" valueType="num">
                                      <p:cBhvr>
                                        <p:cTn id="26" dur="400" fill="hold"/>
                                        <p:tgtEl>
                                          <p:spTgt spid="105"/>
                                        </p:tgtEl>
                                        <p:attrNameLst>
                                          <p:attrName>ppt_h</p:attrName>
                                        </p:attrNameLst>
                                      </p:cBhvr>
                                      <p:tavLst>
                                        <p:tav tm="0">
                                          <p:val>
                                            <p:fltVal val="0"/>
                                          </p:val>
                                        </p:tav>
                                        <p:tav tm="100000">
                                          <p:val>
                                            <p:strVal val="#ppt_h"/>
                                          </p:val>
                                        </p:tav>
                                      </p:tavLst>
                                    </p:anim>
                                    <p:anim calcmode="lin" valueType="num">
                                      <p:cBhvr>
                                        <p:cTn id="27" dur="400" fill="hold"/>
                                        <p:tgtEl>
                                          <p:spTgt spid="105"/>
                                        </p:tgtEl>
                                        <p:attrNameLst>
                                          <p:attrName>style.rotation</p:attrName>
                                        </p:attrNameLst>
                                      </p:cBhvr>
                                      <p:tavLst>
                                        <p:tav tm="0">
                                          <p:val>
                                            <p:fltVal val="360"/>
                                          </p:val>
                                        </p:tav>
                                        <p:tav tm="100000">
                                          <p:val>
                                            <p:fltVal val="0"/>
                                          </p:val>
                                        </p:tav>
                                      </p:tavLst>
                                    </p:anim>
                                    <p:animEffect transition="in" filter="fade">
                                      <p:cBhvr>
                                        <p:cTn id="28" dur="400"/>
                                        <p:tgtEl>
                                          <p:spTgt spid="105"/>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400" fill="hold"/>
                                        <p:tgtEl>
                                          <p:spTgt spid="102"/>
                                        </p:tgtEl>
                                        <p:attrNameLst>
                                          <p:attrName>ppt_w</p:attrName>
                                        </p:attrNameLst>
                                      </p:cBhvr>
                                      <p:tavLst>
                                        <p:tav tm="0">
                                          <p:val>
                                            <p:fltVal val="0"/>
                                          </p:val>
                                        </p:tav>
                                        <p:tav tm="100000">
                                          <p:val>
                                            <p:strVal val="#ppt_w"/>
                                          </p:val>
                                        </p:tav>
                                      </p:tavLst>
                                    </p:anim>
                                    <p:anim calcmode="lin" valueType="num">
                                      <p:cBhvr>
                                        <p:cTn id="33" dur="400" fill="hold"/>
                                        <p:tgtEl>
                                          <p:spTgt spid="102"/>
                                        </p:tgtEl>
                                        <p:attrNameLst>
                                          <p:attrName>ppt_h</p:attrName>
                                        </p:attrNameLst>
                                      </p:cBhvr>
                                      <p:tavLst>
                                        <p:tav tm="0">
                                          <p:val>
                                            <p:fltVal val="0"/>
                                          </p:val>
                                        </p:tav>
                                        <p:tav tm="100000">
                                          <p:val>
                                            <p:strVal val="#ppt_h"/>
                                          </p:val>
                                        </p:tav>
                                      </p:tavLst>
                                    </p:anim>
                                    <p:animEffect transition="in" filter="fade">
                                      <p:cBhvr>
                                        <p:cTn id="34" dur="400"/>
                                        <p:tgtEl>
                                          <p:spTgt spid="102"/>
                                        </p:tgtEl>
                                      </p:cBhvr>
                                    </p:animEffect>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400" fill="hold"/>
                                        <p:tgtEl>
                                          <p:spTgt spid="93"/>
                                        </p:tgtEl>
                                        <p:attrNameLst>
                                          <p:attrName>ppt_w</p:attrName>
                                        </p:attrNameLst>
                                      </p:cBhvr>
                                      <p:tavLst>
                                        <p:tav tm="0">
                                          <p:val>
                                            <p:fltVal val="0"/>
                                          </p:val>
                                        </p:tav>
                                        <p:tav tm="100000">
                                          <p:val>
                                            <p:strVal val="#ppt_w"/>
                                          </p:val>
                                        </p:tav>
                                      </p:tavLst>
                                    </p:anim>
                                    <p:anim calcmode="lin" valueType="num">
                                      <p:cBhvr>
                                        <p:cTn id="39" dur="400" fill="hold"/>
                                        <p:tgtEl>
                                          <p:spTgt spid="93"/>
                                        </p:tgtEl>
                                        <p:attrNameLst>
                                          <p:attrName>ppt_h</p:attrName>
                                        </p:attrNameLst>
                                      </p:cBhvr>
                                      <p:tavLst>
                                        <p:tav tm="0">
                                          <p:val>
                                            <p:fltVal val="0"/>
                                          </p:val>
                                        </p:tav>
                                        <p:tav tm="100000">
                                          <p:val>
                                            <p:strVal val="#ppt_h"/>
                                          </p:val>
                                        </p:tav>
                                      </p:tavLst>
                                    </p:anim>
                                    <p:anim calcmode="lin" valueType="num">
                                      <p:cBhvr>
                                        <p:cTn id="40" dur="400" fill="hold"/>
                                        <p:tgtEl>
                                          <p:spTgt spid="93"/>
                                        </p:tgtEl>
                                        <p:attrNameLst>
                                          <p:attrName>style.rotation</p:attrName>
                                        </p:attrNameLst>
                                      </p:cBhvr>
                                      <p:tavLst>
                                        <p:tav tm="0">
                                          <p:val>
                                            <p:fltVal val="360"/>
                                          </p:val>
                                        </p:tav>
                                        <p:tav tm="100000">
                                          <p:val>
                                            <p:fltVal val="0"/>
                                          </p:val>
                                        </p:tav>
                                      </p:tavLst>
                                    </p:anim>
                                    <p:animEffect transition="in" filter="fade">
                                      <p:cBhvr>
                                        <p:cTn id="41" dur="400"/>
                                        <p:tgtEl>
                                          <p:spTgt spid="9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400" fill="hold"/>
                                        <p:tgtEl>
                                          <p:spTgt spid="90"/>
                                        </p:tgtEl>
                                        <p:attrNameLst>
                                          <p:attrName>ppt_w</p:attrName>
                                        </p:attrNameLst>
                                      </p:cBhvr>
                                      <p:tavLst>
                                        <p:tav tm="0">
                                          <p:val>
                                            <p:fltVal val="0"/>
                                          </p:val>
                                        </p:tav>
                                        <p:tav tm="100000">
                                          <p:val>
                                            <p:strVal val="#ppt_w"/>
                                          </p:val>
                                        </p:tav>
                                      </p:tavLst>
                                    </p:anim>
                                    <p:anim calcmode="lin" valueType="num">
                                      <p:cBhvr>
                                        <p:cTn id="46" dur="400" fill="hold"/>
                                        <p:tgtEl>
                                          <p:spTgt spid="90"/>
                                        </p:tgtEl>
                                        <p:attrNameLst>
                                          <p:attrName>ppt_h</p:attrName>
                                        </p:attrNameLst>
                                      </p:cBhvr>
                                      <p:tavLst>
                                        <p:tav tm="0">
                                          <p:val>
                                            <p:fltVal val="0"/>
                                          </p:val>
                                        </p:tav>
                                        <p:tav tm="100000">
                                          <p:val>
                                            <p:strVal val="#ppt_h"/>
                                          </p:val>
                                        </p:tav>
                                      </p:tavLst>
                                    </p:anim>
                                    <p:animEffect transition="in" filter="fade">
                                      <p:cBhvr>
                                        <p:cTn id="47" dur="400"/>
                                        <p:tgtEl>
                                          <p:spTgt spid="90"/>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p:cTn id="51" dur="400" fill="hold"/>
                                        <p:tgtEl>
                                          <p:spTgt spid="109"/>
                                        </p:tgtEl>
                                        <p:attrNameLst>
                                          <p:attrName>ppt_w</p:attrName>
                                        </p:attrNameLst>
                                      </p:cBhvr>
                                      <p:tavLst>
                                        <p:tav tm="0">
                                          <p:val>
                                            <p:fltVal val="0"/>
                                          </p:val>
                                        </p:tav>
                                        <p:tav tm="100000">
                                          <p:val>
                                            <p:strVal val="#ppt_w"/>
                                          </p:val>
                                        </p:tav>
                                      </p:tavLst>
                                    </p:anim>
                                    <p:anim calcmode="lin" valueType="num">
                                      <p:cBhvr>
                                        <p:cTn id="52" dur="400" fill="hold"/>
                                        <p:tgtEl>
                                          <p:spTgt spid="109"/>
                                        </p:tgtEl>
                                        <p:attrNameLst>
                                          <p:attrName>ppt_h</p:attrName>
                                        </p:attrNameLst>
                                      </p:cBhvr>
                                      <p:tavLst>
                                        <p:tav tm="0">
                                          <p:val>
                                            <p:fltVal val="0"/>
                                          </p:val>
                                        </p:tav>
                                        <p:tav tm="100000">
                                          <p:val>
                                            <p:strVal val="#ppt_h"/>
                                          </p:val>
                                        </p:tav>
                                      </p:tavLst>
                                    </p:anim>
                                    <p:anim calcmode="lin" valueType="num">
                                      <p:cBhvr>
                                        <p:cTn id="53" dur="400" fill="hold"/>
                                        <p:tgtEl>
                                          <p:spTgt spid="109"/>
                                        </p:tgtEl>
                                        <p:attrNameLst>
                                          <p:attrName>style.rotation</p:attrName>
                                        </p:attrNameLst>
                                      </p:cBhvr>
                                      <p:tavLst>
                                        <p:tav tm="0">
                                          <p:val>
                                            <p:fltVal val="360"/>
                                          </p:val>
                                        </p:tav>
                                        <p:tav tm="100000">
                                          <p:val>
                                            <p:fltVal val="0"/>
                                          </p:val>
                                        </p:tav>
                                      </p:tavLst>
                                    </p:anim>
                                    <p:animEffect transition="in" filter="fade">
                                      <p:cBhvr>
                                        <p:cTn id="54" dur="400"/>
                                        <p:tgtEl>
                                          <p:spTgt spid="109"/>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 calcmode="lin" valueType="num">
                                      <p:cBhvr>
                                        <p:cTn id="58" dur="400" fill="hold"/>
                                        <p:tgtEl>
                                          <p:spTgt spid="106"/>
                                        </p:tgtEl>
                                        <p:attrNameLst>
                                          <p:attrName>ppt_w</p:attrName>
                                        </p:attrNameLst>
                                      </p:cBhvr>
                                      <p:tavLst>
                                        <p:tav tm="0">
                                          <p:val>
                                            <p:fltVal val="0"/>
                                          </p:val>
                                        </p:tav>
                                        <p:tav tm="100000">
                                          <p:val>
                                            <p:strVal val="#ppt_w"/>
                                          </p:val>
                                        </p:tav>
                                      </p:tavLst>
                                    </p:anim>
                                    <p:anim calcmode="lin" valueType="num">
                                      <p:cBhvr>
                                        <p:cTn id="59" dur="400" fill="hold"/>
                                        <p:tgtEl>
                                          <p:spTgt spid="106"/>
                                        </p:tgtEl>
                                        <p:attrNameLst>
                                          <p:attrName>ppt_h</p:attrName>
                                        </p:attrNameLst>
                                      </p:cBhvr>
                                      <p:tavLst>
                                        <p:tav tm="0">
                                          <p:val>
                                            <p:fltVal val="0"/>
                                          </p:val>
                                        </p:tav>
                                        <p:tav tm="100000">
                                          <p:val>
                                            <p:strVal val="#ppt_h"/>
                                          </p:val>
                                        </p:tav>
                                      </p:tavLst>
                                    </p:anim>
                                    <p:animEffect transition="in" filter="fade">
                                      <p:cBhvr>
                                        <p:cTn id="60" dur="400"/>
                                        <p:tgtEl>
                                          <p:spTgt spid="106"/>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400" fill="hold"/>
                                        <p:tgtEl>
                                          <p:spTgt spid="97"/>
                                        </p:tgtEl>
                                        <p:attrNameLst>
                                          <p:attrName>ppt_w</p:attrName>
                                        </p:attrNameLst>
                                      </p:cBhvr>
                                      <p:tavLst>
                                        <p:tav tm="0">
                                          <p:val>
                                            <p:fltVal val="0"/>
                                          </p:val>
                                        </p:tav>
                                        <p:tav tm="100000">
                                          <p:val>
                                            <p:strVal val="#ppt_w"/>
                                          </p:val>
                                        </p:tav>
                                      </p:tavLst>
                                    </p:anim>
                                    <p:anim calcmode="lin" valueType="num">
                                      <p:cBhvr>
                                        <p:cTn id="65" dur="400" fill="hold"/>
                                        <p:tgtEl>
                                          <p:spTgt spid="97"/>
                                        </p:tgtEl>
                                        <p:attrNameLst>
                                          <p:attrName>ppt_h</p:attrName>
                                        </p:attrNameLst>
                                      </p:cBhvr>
                                      <p:tavLst>
                                        <p:tav tm="0">
                                          <p:val>
                                            <p:fltVal val="0"/>
                                          </p:val>
                                        </p:tav>
                                        <p:tav tm="100000">
                                          <p:val>
                                            <p:strVal val="#ppt_h"/>
                                          </p:val>
                                        </p:tav>
                                      </p:tavLst>
                                    </p:anim>
                                    <p:anim calcmode="lin" valueType="num">
                                      <p:cBhvr>
                                        <p:cTn id="66" dur="400" fill="hold"/>
                                        <p:tgtEl>
                                          <p:spTgt spid="97"/>
                                        </p:tgtEl>
                                        <p:attrNameLst>
                                          <p:attrName>style.rotation</p:attrName>
                                        </p:attrNameLst>
                                      </p:cBhvr>
                                      <p:tavLst>
                                        <p:tav tm="0">
                                          <p:val>
                                            <p:fltVal val="360"/>
                                          </p:val>
                                        </p:tav>
                                        <p:tav tm="100000">
                                          <p:val>
                                            <p:fltVal val="0"/>
                                          </p:val>
                                        </p:tav>
                                      </p:tavLst>
                                    </p:anim>
                                    <p:animEffect transition="in" filter="fade">
                                      <p:cBhvr>
                                        <p:cTn id="67" dur="400"/>
                                        <p:tgtEl>
                                          <p:spTgt spid="97"/>
                                        </p:tgtEl>
                                      </p:cBhvr>
                                    </p:animEffect>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p:cTn id="71" dur="400" fill="hold"/>
                                        <p:tgtEl>
                                          <p:spTgt spid="94"/>
                                        </p:tgtEl>
                                        <p:attrNameLst>
                                          <p:attrName>ppt_w</p:attrName>
                                        </p:attrNameLst>
                                      </p:cBhvr>
                                      <p:tavLst>
                                        <p:tav tm="0">
                                          <p:val>
                                            <p:fltVal val="0"/>
                                          </p:val>
                                        </p:tav>
                                        <p:tav tm="100000">
                                          <p:val>
                                            <p:strVal val="#ppt_w"/>
                                          </p:val>
                                        </p:tav>
                                      </p:tavLst>
                                    </p:anim>
                                    <p:anim calcmode="lin" valueType="num">
                                      <p:cBhvr>
                                        <p:cTn id="72" dur="400" fill="hold"/>
                                        <p:tgtEl>
                                          <p:spTgt spid="94"/>
                                        </p:tgtEl>
                                        <p:attrNameLst>
                                          <p:attrName>ppt_h</p:attrName>
                                        </p:attrNameLst>
                                      </p:cBhvr>
                                      <p:tavLst>
                                        <p:tav tm="0">
                                          <p:val>
                                            <p:fltVal val="0"/>
                                          </p:val>
                                        </p:tav>
                                        <p:tav tm="100000">
                                          <p:val>
                                            <p:strVal val="#ppt_h"/>
                                          </p:val>
                                        </p:tav>
                                      </p:tavLst>
                                    </p:anim>
                                    <p:animEffect transition="in" filter="fade">
                                      <p:cBhvr>
                                        <p:cTn id="73" dur="400"/>
                                        <p:tgtEl>
                                          <p:spTgt spid="94"/>
                                        </p:tgtEl>
                                      </p:cBhvr>
                                    </p:animEffect>
                                  </p:childTnLst>
                                </p:cTn>
                              </p:par>
                            </p:childTnLst>
                          </p:cTn>
                        </p:par>
                        <p:par>
                          <p:cTn id="74" fill="hold">
                            <p:stCondLst>
                              <p:cond delay="5500"/>
                            </p:stCondLst>
                            <p:childTnLst>
                              <p:par>
                                <p:cTn id="75" presetID="49" presetClass="entr" presetSubtype="0" decel="100000"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400" fill="hold"/>
                                        <p:tgtEl>
                                          <p:spTgt spid="113"/>
                                        </p:tgtEl>
                                        <p:attrNameLst>
                                          <p:attrName>ppt_w</p:attrName>
                                        </p:attrNameLst>
                                      </p:cBhvr>
                                      <p:tavLst>
                                        <p:tav tm="0">
                                          <p:val>
                                            <p:fltVal val="0"/>
                                          </p:val>
                                        </p:tav>
                                        <p:tav tm="100000">
                                          <p:val>
                                            <p:strVal val="#ppt_w"/>
                                          </p:val>
                                        </p:tav>
                                      </p:tavLst>
                                    </p:anim>
                                    <p:anim calcmode="lin" valueType="num">
                                      <p:cBhvr>
                                        <p:cTn id="78" dur="400" fill="hold"/>
                                        <p:tgtEl>
                                          <p:spTgt spid="113"/>
                                        </p:tgtEl>
                                        <p:attrNameLst>
                                          <p:attrName>ppt_h</p:attrName>
                                        </p:attrNameLst>
                                      </p:cBhvr>
                                      <p:tavLst>
                                        <p:tav tm="0">
                                          <p:val>
                                            <p:fltVal val="0"/>
                                          </p:val>
                                        </p:tav>
                                        <p:tav tm="100000">
                                          <p:val>
                                            <p:strVal val="#ppt_h"/>
                                          </p:val>
                                        </p:tav>
                                      </p:tavLst>
                                    </p:anim>
                                    <p:anim calcmode="lin" valueType="num">
                                      <p:cBhvr>
                                        <p:cTn id="79" dur="400" fill="hold"/>
                                        <p:tgtEl>
                                          <p:spTgt spid="113"/>
                                        </p:tgtEl>
                                        <p:attrNameLst>
                                          <p:attrName>style.rotation</p:attrName>
                                        </p:attrNameLst>
                                      </p:cBhvr>
                                      <p:tavLst>
                                        <p:tav tm="0">
                                          <p:val>
                                            <p:fltVal val="360"/>
                                          </p:val>
                                        </p:tav>
                                        <p:tav tm="100000">
                                          <p:val>
                                            <p:fltVal val="0"/>
                                          </p:val>
                                        </p:tav>
                                      </p:tavLst>
                                    </p:anim>
                                    <p:animEffect transition="in" filter="fade">
                                      <p:cBhvr>
                                        <p:cTn id="80" dur="400"/>
                                        <p:tgtEl>
                                          <p:spTgt spid="113"/>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p:cTn id="84" dur="400" fill="hold"/>
                                        <p:tgtEl>
                                          <p:spTgt spid="110"/>
                                        </p:tgtEl>
                                        <p:attrNameLst>
                                          <p:attrName>ppt_w</p:attrName>
                                        </p:attrNameLst>
                                      </p:cBhvr>
                                      <p:tavLst>
                                        <p:tav tm="0">
                                          <p:val>
                                            <p:fltVal val="0"/>
                                          </p:val>
                                        </p:tav>
                                        <p:tav tm="100000">
                                          <p:val>
                                            <p:strVal val="#ppt_w"/>
                                          </p:val>
                                        </p:tav>
                                      </p:tavLst>
                                    </p:anim>
                                    <p:anim calcmode="lin" valueType="num">
                                      <p:cBhvr>
                                        <p:cTn id="85" dur="400" fill="hold"/>
                                        <p:tgtEl>
                                          <p:spTgt spid="110"/>
                                        </p:tgtEl>
                                        <p:attrNameLst>
                                          <p:attrName>ppt_h</p:attrName>
                                        </p:attrNameLst>
                                      </p:cBhvr>
                                      <p:tavLst>
                                        <p:tav tm="0">
                                          <p:val>
                                            <p:fltVal val="0"/>
                                          </p:val>
                                        </p:tav>
                                        <p:tav tm="100000">
                                          <p:val>
                                            <p:strVal val="#ppt_h"/>
                                          </p:val>
                                        </p:tav>
                                      </p:tavLst>
                                    </p:anim>
                                    <p:animEffect transition="in" filter="fade">
                                      <p:cBhvr>
                                        <p:cTn id="86" dur="400"/>
                                        <p:tgtEl>
                                          <p:spTgt spid="110"/>
                                        </p:tgtEl>
                                      </p:cBhvr>
                                    </p:animEffect>
                                  </p:childTnLst>
                                </p:cTn>
                              </p:par>
                            </p:childTnLst>
                          </p:cTn>
                        </p:par>
                        <p:par>
                          <p:cTn id="87" fill="hold">
                            <p:stCondLst>
                              <p:cond delay="6500"/>
                            </p:stCondLst>
                            <p:childTnLst>
                              <p:par>
                                <p:cTn id="88" presetID="49" presetClass="entr" presetSubtype="0" decel="100000"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400" fill="hold"/>
                                        <p:tgtEl>
                                          <p:spTgt spid="101"/>
                                        </p:tgtEl>
                                        <p:attrNameLst>
                                          <p:attrName>ppt_w</p:attrName>
                                        </p:attrNameLst>
                                      </p:cBhvr>
                                      <p:tavLst>
                                        <p:tav tm="0">
                                          <p:val>
                                            <p:fltVal val="0"/>
                                          </p:val>
                                        </p:tav>
                                        <p:tav tm="100000">
                                          <p:val>
                                            <p:strVal val="#ppt_w"/>
                                          </p:val>
                                        </p:tav>
                                      </p:tavLst>
                                    </p:anim>
                                    <p:anim calcmode="lin" valueType="num">
                                      <p:cBhvr>
                                        <p:cTn id="91" dur="400" fill="hold"/>
                                        <p:tgtEl>
                                          <p:spTgt spid="101"/>
                                        </p:tgtEl>
                                        <p:attrNameLst>
                                          <p:attrName>ppt_h</p:attrName>
                                        </p:attrNameLst>
                                      </p:cBhvr>
                                      <p:tavLst>
                                        <p:tav tm="0">
                                          <p:val>
                                            <p:fltVal val="0"/>
                                          </p:val>
                                        </p:tav>
                                        <p:tav tm="100000">
                                          <p:val>
                                            <p:strVal val="#ppt_h"/>
                                          </p:val>
                                        </p:tav>
                                      </p:tavLst>
                                    </p:anim>
                                    <p:anim calcmode="lin" valueType="num">
                                      <p:cBhvr>
                                        <p:cTn id="92" dur="400" fill="hold"/>
                                        <p:tgtEl>
                                          <p:spTgt spid="101"/>
                                        </p:tgtEl>
                                        <p:attrNameLst>
                                          <p:attrName>style.rotation</p:attrName>
                                        </p:attrNameLst>
                                      </p:cBhvr>
                                      <p:tavLst>
                                        <p:tav tm="0">
                                          <p:val>
                                            <p:fltVal val="360"/>
                                          </p:val>
                                        </p:tav>
                                        <p:tav tm="100000">
                                          <p:val>
                                            <p:fltVal val="0"/>
                                          </p:val>
                                        </p:tav>
                                      </p:tavLst>
                                    </p:anim>
                                    <p:animEffect transition="in" filter="fade">
                                      <p:cBhvr>
                                        <p:cTn id="93" dur="400"/>
                                        <p:tgtEl>
                                          <p:spTgt spid="101"/>
                                        </p:tgtEl>
                                      </p:cBhvr>
                                    </p:animEffect>
                                  </p:childTnLst>
                                </p:cTn>
                              </p:par>
                            </p:childTnLst>
                          </p:cTn>
                        </p:par>
                        <p:par>
                          <p:cTn id="94" fill="hold">
                            <p:stCondLst>
                              <p:cond delay="7000"/>
                            </p:stCondLst>
                            <p:childTnLst>
                              <p:par>
                                <p:cTn id="95" presetID="53" presetClass="entr" presetSubtype="16"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p:cTn id="97" dur="400" fill="hold"/>
                                        <p:tgtEl>
                                          <p:spTgt spid="98"/>
                                        </p:tgtEl>
                                        <p:attrNameLst>
                                          <p:attrName>ppt_w</p:attrName>
                                        </p:attrNameLst>
                                      </p:cBhvr>
                                      <p:tavLst>
                                        <p:tav tm="0">
                                          <p:val>
                                            <p:fltVal val="0"/>
                                          </p:val>
                                        </p:tav>
                                        <p:tav tm="100000">
                                          <p:val>
                                            <p:strVal val="#ppt_w"/>
                                          </p:val>
                                        </p:tav>
                                      </p:tavLst>
                                    </p:anim>
                                    <p:anim calcmode="lin" valueType="num">
                                      <p:cBhvr>
                                        <p:cTn id="98" dur="400" fill="hold"/>
                                        <p:tgtEl>
                                          <p:spTgt spid="98"/>
                                        </p:tgtEl>
                                        <p:attrNameLst>
                                          <p:attrName>ppt_h</p:attrName>
                                        </p:attrNameLst>
                                      </p:cBhvr>
                                      <p:tavLst>
                                        <p:tav tm="0">
                                          <p:val>
                                            <p:fltVal val="0"/>
                                          </p:val>
                                        </p:tav>
                                        <p:tav tm="100000">
                                          <p:val>
                                            <p:strVal val="#ppt_h"/>
                                          </p:val>
                                        </p:tav>
                                      </p:tavLst>
                                    </p:anim>
                                    <p:animEffect transition="in" filter="fade">
                                      <p:cBhvr>
                                        <p:cTn id="99" dur="400"/>
                                        <p:tgtEl>
                                          <p:spTgt spid="98"/>
                                        </p:tgtEl>
                                      </p:cBhvr>
                                    </p:animEffect>
                                  </p:childTnLst>
                                </p:cTn>
                              </p:par>
                            </p:childTnLst>
                          </p:cTn>
                        </p:par>
                        <p:par>
                          <p:cTn id="100" fill="hold">
                            <p:stCondLst>
                              <p:cond delay="7500"/>
                            </p:stCondLst>
                            <p:childTnLst>
                              <p:par>
                                <p:cTn id="101" presetID="49" presetClass="entr" presetSubtype="0" decel="100000" fill="hold" grpId="0" nodeType="after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p:cTn id="103" dur="400" fill="hold"/>
                                        <p:tgtEl>
                                          <p:spTgt spid="117"/>
                                        </p:tgtEl>
                                        <p:attrNameLst>
                                          <p:attrName>ppt_w</p:attrName>
                                        </p:attrNameLst>
                                      </p:cBhvr>
                                      <p:tavLst>
                                        <p:tav tm="0">
                                          <p:val>
                                            <p:fltVal val="0"/>
                                          </p:val>
                                        </p:tav>
                                        <p:tav tm="100000">
                                          <p:val>
                                            <p:strVal val="#ppt_w"/>
                                          </p:val>
                                        </p:tav>
                                      </p:tavLst>
                                    </p:anim>
                                    <p:anim calcmode="lin" valueType="num">
                                      <p:cBhvr>
                                        <p:cTn id="104" dur="400" fill="hold"/>
                                        <p:tgtEl>
                                          <p:spTgt spid="117"/>
                                        </p:tgtEl>
                                        <p:attrNameLst>
                                          <p:attrName>ppt_h</p:attrName>
                                        </p:attrNameLst>
                                      </p:cBhvr>
                                      <p:tavLst>
                                        <p:tav tm="0">
                                          <p:val>
                                            <p:fltVal val="0"/>
                                          </p:val>
                                        </p:tav>
                                        <p:tav tm="100000">
                                          <p:val>
                                            <p:strVal val="#ppt_h"/>
                                          </p:val>
                                        </p:tav>
                                      </p:tavLst>
                                    </p:anim>
                                    <p:anim calcmode="lin" valueType="num">
                                      <p:cBhvr>
                                        <p:cTn id="105" dur="400" fill="hold"/>
                                        <p:tgtEl>
                                          <p:spTgt spid="117"/>
                                        </p:tgtEl>
                                        <p:attrNameLst>
                                          <p:attrName>style.rotation</p:attrName>
                                        </p:attrNameLst>
                                      </p:cBhvr>
                                      <p:tavLst>
                                        <p:tav tm="0">
                                          <p:val>
                                            <p:fltVal val="360"/>
                                          </p:val>
                                        </p:tav>
                                        <p:tav tm="100000">
                                          <p:val>
                                            <p:fltVal val="0"/>
                                          </p:val>
                                        </p:tav>
                                      </p:tavLst>
                                    </p:anim>
                                    <p:animEffect transition="in" filter="fade">
                                      <p:cBhvr>
                                        <p:cTn id="106" dur="400"/>
                                        <p:tgtEl>
                                          <p:spTgt spid="117"/>
                                        </p:tgtEl>
                                      </p:cBhvr>
                                    </p:animEffect>
                                  </p:childTnLst>
                                </p:cTn>
                              </p:par>
                            </p:childTnLst>
                          </p:cTn>
                        </p:par>
                        <p:par>
                          <p:cTn id="107" fill="hold">
                            <p:stCondLst>
                              <p:cond delay="8000"/>
                            </p:stCondLst>
                            <p:childTnLst>
                              <p:par>
                                <p:cTn id="108" presetID="53" presetClass="entr" presetSubtype="16" fill="hold" nodeType="afterEffect">
                                  <p:stCondLst>
                                    <p:cond delay="0"/>
                                  </p:stCondLst>
                                  <p:childTnLst>
                                    <p:set>
                                      <p:cBhvr>
                                        <p:cTn id="109" dur="1" fill="hold">
                                          <p:stCondLst>
                                            <p:cond delay="0"/>
                                          </p:stCondLst>
                                        </p:cTn>
                                        <p:tgtEl>
                                          <p:spTgt spid="114"/>
                                        </p:tgtEl>
                                        <p:attrNameLst>
                                          <p:attrName>style.visibility</p:attrName>
                                        </p:attrNameLst>
                                      </p:cBhvr>
                                      <p:to>
                                        <p:strVal val="visible"/>
                                      </p:to>
                                    </p:set>
                                    <p:anim calcmode="lin" valueType="num">
                                      <p:cBhvr>
                                        <p:cTn id="110" dur="400" fill="hold"/>
                                        <p:tgtEl>
                                          <p:spTgt spid="114"/>
                                        </p:tgtEl>
                                        <p:attrNameLst>
                                          <p:attrName>ppt_w</p:attrName>
                                        </p:attrNameLst>
                                      </p:cBhvr>
                                      <p:tavLst>
                                        <p:tav tm="0">
                                          <p:val>
                                            <p:fltVal val="0"/>
                                          </p:val>
                                        </p:tav>
                                        <p:tav tm="100000">
                                          <p:val>
                                            <p:strVal val="#ppt_w"/>
                                          </p:val>
                                        </p:tav>
                                      </p:tavLst>
                                    </p:anim>
                                    <p:anim calcmode="lin" valueType="num">
                                      <p:cBhvr>
                                        <p:cTn id="111" dur="400" fill="hold"/>
                                        <p:tgtEl>
                                          <p:spTgt spid="114"/>
                                        </p:tgtEl>
                                        <p:attrNameLst>
                                          <p:attrName>ppt_h</p:attrName>
                                        </p:attrNameLst>
                                      </p:cBhvr>
                                      <p:tavLst>
                                        <p:tav tm="0">
                                          <p:val>
                                            <p:fltVal val="0"/>
                                          </p:val>
                                        </p:tav>
                                        <p:tav tm="100000">
                                          <p:val>
                                            <p:strVal val="#ppt_h"/>
                                          </p:val>
                                        </p:tav>
                                      </p:tavLst>
                                    </p:anim>
                                    <p:animEffect transition="in" filter="fade">
                                      <p:cBhvr>
                                        <p:cTn id="112" dur="4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7" grpId="0" animBg="1"/>
      <p:bldP spid="101" grpId="0" animBg="1"/>
      <p:bldP spid="105" grpId="0" animBg="1"/>
      <p:bldP spid="109" grpId="0" animBg="1"/>
      <p:bldP spid="113" grpId="0" animBg="1"/>
      <p:bldP spid="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79562" y="1945848"/>
            <a:ext cx="1900399" cy="1922352"/>
            <a:chOff x="5380261" y="1891294"/>
            <a:chExt cx="1900646" cy="1922352"/>
          </a:xfrm>
          <a:solidFill>
            <a:schemeClr val="accent1"/>
          </a:solidFill>
        </p:grpSpPr>
        <p:sp>
          <p:nvSpPr>
            <p:cNvPr id="30" name="Oval 5"/>
            <p:cNvSpPr>
              <a:spLocks noChangeArrowheads="1"/>
            </p:cNvSpPr>
            <p:nvPr/>
          </p:nvSpPr>
          <p:spPr bwMode="auto">
            <a:xfrm>
              <a:off x="6149473" y="2682212"/>
              <a:ext cx="1131434" cy="11314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Oval 6"/>
            <p:cNvSpPr>
              <a:spLocks noChangeArrowheads="1"/>
            </p:cNvSpPr>
            <p:nvPr/>
          </p:nvSpPr>
          <p:spPr bwMode="auto">
            <a:xfrm>
              <a:off x="5380261" y="1891294"/>
              <a:ext cx="769213" cy="76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7"/>
            <p:cNvSpPr/>
            <p:nvPr/>
          </p:nvSpPr>
          <p:spPr bwMode="auto">
            <a:xfrm>
              <a:off x="5734343" y="2253515"/>
              <a:ext cx="949645" cy="949645"/>
            </a:xfrm>
            <a:custGeom>
              <a:avLst/>
              <a:gdLst>
                <a:gd name="T0" fmla="*/ 214 w 487"/>
                <a:gd name="T1" fmla="*/ 487 h 487"/>
                <a:gd name="T2" fmla="*/ 0 w 487"/>
                <a:gd name="T3" fmla="*/ 208 h 487"/>
                <a:gd name="T4" fmla="*/ 212 w 487"/>
                <a:gd name="T5" fmla="*/ 0 h 487"/>
                <a:gd name="T6" fmla="*/ 487 w 487"/>
                <a:gd name="T7" fmla="*/ 220 h 487"/>
                <a:gd name="T8" fmla="*/ 214 w 487"/>
                <a:gd name="T9" fmla="*/ 487 h 487"/>
              </a:gdLst>
              <a:ahLst/>
              <a:cxnLst>
                <a:cxn ang="0">
                  <a:pos x="T0" y="T1"/>
                </a:cxn>
                <a:cxn ang="0">
                  <a:pos x="T2" y="T3"/>
                </a:cxn>
                <a:cxn ang="0">
                  <a:pos x="T4" y="T5"/>
                </a:cxn>
                <a:cxn ang="0">
                  <a:pos x="T6" y="T7"/>
                </a:cxn>
                <a:cxn ang="0">
                  <a:pos x="T8" y="T9"/>
                </a:cxn>
              </a:cxnLst>
              <a:rect l="0" t="0" r="r" b="b"/>
              <a:pathLst>
                <a:path w="487" h="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4"/>
          <p:cNvGrpSpPr/>
          <p:nvPr/>
        </p:nvGrpSpPr>
        <p:grpSpPr>
          <a:xfrm>
            <a:off x="4973981" y="4026928"/>
            <a:ext cx="1900399" cy="1922352"/>
            <a:chOff x="4974627" y="3972373"/>
            <a:chExt cx="1900647" cy="1922352"/>
          </a:xfrm>
          <a:solidFill>
            <a:schemeClr val="accent3"/>
          </a:solidFill>
        </p:grpSpPr>
        <p:sp>
          <p:nvSpPr>
            <p:cNvPr id="36" name="Oval 11"/>
            <p:cNvSpPr>
              <a:spLocks noChangeArrowheads="1"/>
            </p:cNvSpPr>
            <p:nvPr/>
          </p:nvSpPr>
          <p:spPr bwMode="auto">
            <a:xfrm>
              <a:off x="4974627" y="3972373"/>
              <a:ext cx="1132791" cy="1132791"/>
            </a:xfrm>
            <a:prstGeom prst="ellipse">
              <a:avLst/>
            </a:prstGeom>
            <a:grpFill/>
            <a:ln>
              <a:noFill/>
            </a:ln>
          </p:spPr>
          <p:txBody>
            <a:bodyPr vert="horz" wrap="square" lIns="91440" tIns="45720" rIns="91440" bIns="45720" numCol="1" anchor="t" anchorCtr="0" compatLnSpc="1"/>
            <a:lstStyle/>
            <a:p>
              <a:endParaRPr lang="id-ID"/>
            </a:p>
          </p:txBody>
        </p:sp>
        <p:sp>
          <p:nvSpPr>
            <p:cNvPr id="37" name="Oval 12"/>
            <p:cNvSpPr>
              <a:spLocks noChangeArrowheads="1"/>
            </p:cNvSpPr>
            <p:nvPr/>
          </p:nvSpPr>
          <p:spPr bwMode="auto">
            <a:xfrm>
              <a:off x="6107418" y="5126869"/>
              <a:ext cx="767856" cy="767856"/>
            </a:xfrm>
            <a:prstGeom prst="ellipse">
              <a:avLst/>
            </a:prstGeom>
            <a:grpFill/>
            <a:ln>
              <a:noFill/>
            </a:ln>
          </p:spPr>
          <p:txBody>
            <a:bodyPr vert="horz" wrap="square" lIns="91440" tIns="45720" rIns="91440" bIns="45720" numCol="1" anchor="t" anchorCtr="0" compatLnSpc="1"/>
            <a:lstStyle/>
            <a:p>
              <a:endParaRPr lang="id-ID"/>
            </a:p>
          </p:txBody>
        </p:sp>
        <p:sp>
          <p:nvSpPr>
            <p:cNvPr id="38" name="Freeform 13"/>
            <p:cNvSpPr/>
            <p:nvPr/>
          </p:nvSpPr>
          <p:spPr bwMode="auto">
            <a:xfrm>
              <a:off x="5572903" y="4582859"/>
              <a:ext cx="946932" cy="949645"/>
            </a:xfrm>
            <a:custGeom>
              <a:avLst/>
              <a:gdLst>
                <a:gd name="T0" fmla="*/ 273 w 486"/>
                <a:gd name="T1" fmla="*/ 0 h 487"/>
                <a:gd name="T2" fmla="*/ 486 w 486"/>
                <a:gd name="T3" fmla="*/ 280 h 487"/>
                <a:gd name="T4" fmla="*/ 274 w 486"/>
                <a:gd name="T5" fmla="*/ 487 h 487"/>
                <a:gd name="T6" fmla="*/ 0 w 486"/>
                <a:gd name="T7" fmla="*/ 267 h 487"/>
                <a:gd name="T8" fmla="*/ 273 w 486"/>
                <a:gd name="T9" fmla="*/ 0 h 487"/>
              </a:gdLst>
              <a:ahLst/>
              <a:cxnLst>
                <a:cxn ang="0">
                  <a:pos x="T0" y="T1"/>
                </a:cxn>
                <a:cxn ang="0">
                  <a:pos x="T2" y="T3"/>
                </a:cxn>
                <a:cxn ang="0">
                  <a:pos x="T4" y="T5"/>
                </a:cxn>
                <a:cxn ang="0">
                  <a:pos x="T6" y="T7"/>
                </a:cxn>
                <a:cxn ang="0">
                  <a:pos x="T8" y="T9"/>
                </a:cxn>
              </a:cxnLst>
              <a:rect l="0" t="0" r="r" b="b"/>
              <a:pathLst>
                <a:path w="486" h="487">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vert="horz" wrap="square" lIns="91440" tIns="45720" rIns="91440" bIns="45720" numCol="1" anchor="t" anchorCtr="0" compatLnSpc="1"/>
            <a:lstStyle/>
            <a:p>
              <a:endParaRPr lang="id-ID"/>
            </a:p>
          </p:txBody>
        </p:sp>
      </p:grpSp>
      <p:grpSp>
        <p:nvGrpSpPr>
          <p:cNvPr id="39" name="Group 38"/>
          <p:cNvGrpSpPr/>
          <p:nvPr/>
        </p:nvGrpSpPr>
        <p:grpSpPr>
          <a:xfrm>
            <a:off x="6238201" y="3231939"/>
            <a:ext cx="1922103" cy="1902003"/>
            <a:chOff x="6239011" y="3177384"/>
            <a:chExt cx="1922353" cy="1902003"/>
          </a:xfrm>
          <a:solidFill>
            <a:schemeClr val="accent4"/>
          </a:solidFill>
        </p:grpSpPr>
        <p:sp>
          <p:nvSpPr>
            <p:cNvPr id="45" name="Oval 14"/>
            <p:cNvSpPr>
              <a:spLocks noChangeArrowheads="1"/>
            </p:cNvSpPr>
            <p:nvPr/>
          </p:nvSpPr>
          <p:spPr bwMode="auto">
            <a:xfrm>
              <a:off x="6239011" y="3946596"/>
              <a:ext cx="1131434" cy="1132791"/>
            </a:xfrm>
            <a:prstGeom prst="ellipse">
              <a:avLst/>
            </a:prstGeom>
            <a:grpFill/>
            <a:ln>
              <a:noFill/>
            </a:ln>
          </p:spPr>
          <p:txBody>
            <a:bodyPr vert="horz" wrap="square" lIns="91440" tIns="45720" rIns="91440" bIns="45720" numCol="1" anchor="t" anchorCtr="0" compatLnSpc="1"/>
            <a:lstStyle/>
            <a:p>
              <a:endParaRPr lang="id-ID"/>
            </a:p>
          </p:txBody>
        </p:sp>
        <p:sp>
          <p:nvSpPr>
            <p:cNvPr id="46" name="Oval 15"/>
            <p:cNvSpPr>
              <a:spLocks noChangeArrowheads="1"/>
            </p:cNvSpPr>
            <p:nvPr/>
          </p:nvSpPr>
          <p:spPr bwMode="auto">
            <a:xfrm>
              <a:off x="7392151" y="3177384"/>
              <a:ext cx="769213" cy="769213"/>
            </a:xfrm>
            <a:prstGeom prst="ellipse">
              <a:avLst/>
            </a:prstGeom>
            <a:grpFill/>
            <a:ln>
              <a:noFill/>
            </a:ln>
          </p:spPr>
          <p:txBody>
            <a:bodyPr vert="horz" wrap="square" lIns="91440" tIns="45720" rIns="91440" bIns="45720" numCol="1" anchor="t" anchorCtr="0" compatLnSpc="1"/>
            <a:lstStyle/>
            <a:p>
              <a:endParaRPr lang="id-ID"/>
            </a:p>
          </p:txBody>
        </p:sp>
        <p:sp>
          <p:nvSpPr>
            <p:cNvPr id="47" name="Freeform 16"/>
            <p:cNvSpPr/>
            <p:nvPr/>
          </p:nvSpPr>
          <p:spPr bwMode="auto">
            <a:xfrm>
              <a:off x="6849497" y="3532823"/>
              <a:ext cx="948289" cy="948289"/>
            </a:xfrm>
            <a:custGeom>
              <a:avLst/>
              <a:gdLst>
                <a:gd name="T0" fmla="*/ 0 w 486"/>
                <a:gd name="T1" fmla="*/ 213 h 486"/>
                <a:gd name="T2" fmla="*/ 279 w 486"/>
                <a:gd name="T3" fmla="*/ 0 h 486"/>
                <a:gd name="T4" fmla="*/ 486 w 486"/>
                <a:gd name="T5" fmla="*/ 212 h 486"/>
                <a:gd name="T6" fmla="*/ 267 w 486"/>
                <a:gd name="T7" fmla="*/ 486 h 486"/>
                <a:gd name="T8" fmla="*/ 0 w 486"/>
                <a:gd name="T9" fmla="*/ 213 h 486"/>
              </a:gdLst>
              <a:ahLst/>
              <a:cxnLst>
                <a:cxn ang="0">
                  <a:pos x="T0" y="T1"/>
                </a:cxn>
                <a:cxn ang="0">
                  <a:pos x="T2" y="T3"/>
                </a:cxn>
                <a:cxn ang="0">
                  <a:pos x="T4" y="T5"/>
                </a:cxn>
                <a:cxn ang="0">
                  <a:pos x="T6" y="T7"/>
                </a:cxn>
                <a:cxn ang="0">
                  <a:pos x="T8" y="T9"/>
                </a:cxn>
              </a:cxnLst>
              <a:rect l="0" t="0" r="r" b="b"/>
              <a:pathLst>
                <a:path w="486" h="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grpFill/>
            <a:ln>
              <a:noFill/>
            </a:ln>
          </p:spPr>
          <p:txBody>
            <a:bodyPr vert="horz" wrap="square" lIns="91440" tIns="45720" rIns="91440" bIns="45720" numCol="1" anchor="t" anchorCtr="0" compatLnSpc="1"/>
            <a:lstStyle/>
            <a:p>
              <a:endParaRPr lang="id-ID"/>
            </a:p>
          </p:txBody>
        </p:sp>
      </p:grpSp>
      <p:grpSp>
        <p:nvGrpSpPr>
          <p:cNvPr id="48" name="Group 47"/>
          <p:cNvGrpSpPr/>
          <p:nvPr/>
        </p:nvGrpSpPr>
        <p:grpSpPr>
          <a:xfrm>
            <a:off x="4066510" y="2762544"/>
            <a:ext cx="1922103" cy="1902003"/>
            <a:chOff x="4067038" y="2707989"/>
            <a:chExt cx="1922353" cy="1902003"/>
          </a:xfrm>
          <a:solidFill>
            <a:schemeClr val="accent2"/>
          </a:solidFill>
        </p:grpSpPr>
        <p:sp>
          <p:nvSpPr>
            <p:cNvPr id="49" name="Oval 8"/>
            <p:cNvSpPr>
              <a:spLocks noChangeArrowheads="1"/>
            </p:cNvSpPr>
            <p:nvPr/>
          </p:nvSpPr>
          <p:spPr bwMode="auto">
            <a:xfrm>
              <a:off x="4856600" y="2707989"/>
              <a:ext cx="1132791" cy="1131434"/>
            </a:xfrm>
            <a:prstGeom prst="ellipse">
              <a:avLst/>
            </a:prstGeom>
            <a:grpFill/>
            <a:ln>
              <a:noFill/>
            </a:ln>
          </p:spPr>
          <p:txBody>
            <a:bodyPr vert="horz" wrap="square" lIns="91440" tIns="45720" rIns="91440" bIns="45720" numCol="1" anchor="t" anchorCtr="0" compatLnSpc="1"/>
            <a:lstStyle/>
            <a:p>
              <a:endParaRPr lang="id-ID"/>
            </a:p>
          </p:txBody>
        </p:sp>
        <p:sp>
          <p:nvSpPr>
            <p:cNvPr id="50" name="Oval 9"/>
            <p:cNvSpPr>
              <a:spLocks noChangeArrowheads="1"/>
            </p:cNvSpPr>
            <p:nvPr/>
          </p:nvSpPr>
          <p:spPr bwMode="auto">
            <a:xfrm>
              <a:off x="4067038" y="3839423"/>
              <a:ext cx="769213" cy="770569"/>
            </a:xfrm>
            <a:prstGeom prst="ellipse">
              <a:avLst/>
            </a:prstGeom>
            <a:grpFill/>
            <a:ln>
              <a:noFill/>
            </a:ln>
          </p:spPr>
          <p:txBody>
            <a:bodyPr vert="horz" wrap="square" lIns="91440" tIns="45720" rIns="91440" bIns="45720" numCol="1" anchor="t" anchorCtr="0" compatLnSpc="1"/>
            <a:lstStyle/>
            <a:p>
              <a:endParaRPr lang="id-ID"/>
            </a:p>
          </p:txBody>
        </p:sp>
        <p:sp>
          <p:nvSpPr>
            <p:cNvPr id="51" name="Freeform 10"/>
            <p:cNvSpPr/>
            <p:nvPr/>
          </p:nvSpPr>
          <p:spPr bwMode="auto">
            <a:xfrm>
              <a:off x="4430616" y="3304908"/>
              <a:ext cx="949645" cy="949645"/>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grpFill/>
            <a:ln>
              <a:noFill/>
            </a:ln>
          </p:spPr>
          <p:txBody>
            <a:bodyPr vert="horz" wrap="square" lIns="91440" tIns="45720" rIns="91440" bIns="45720" numCol="1" anchor="t" anchorCtr="0" compatLnSpc="1"/>
            <a:lstStyle/>
            <a:p>
              <a:endParaRPr lang="id-ID"/>
            </a:p>
          </p:txBody>
        </p:sp>
      </p:grpSp>
      <p:sp>
        <p:nvSpPr>
          <p:cNvPr id="52" name="TextBox 51"/>
          <p:cNvSpPr txBox="1"/>
          <p:nvPr/>
        </p:nvSpPr>
        <p:spPr>
          <a:xfrm>
            <a:off x="5422290" y="2109073"/>
            <a:ext cx="646449" cy="461665"/>
          </a:xfrm>
          <a:prstGeom prst="rect">
            <a:avLst/>
          </a:prstGeom>
          <a:noFill/>
        </p:spPr>
        <p:txBody>
          <a:bodyPr wrap="square" lIns="91417" tIns="45709" rIns="91417" bIns="45709" rtlCol="0">
            <a:spAutoFit/>
          </a:bodyPr>
          <a:lstStyle/>
          <a:p>
            <a:pPr algn="ctr"/>
            <a:r>
              <a:rPr lang="id-ID" b="1" dirty="0">
                <a:solidFill>
                  <a:schemeClr val="bg1"/>
                </a:solidFill>
              </a:rPr>
              <a:t>01</a:t>
            </a:r>
            <a:endParaRPr lang="id-ID" b="1" dirty="0">
              <a:solidFill>
                <a:schemeClr val="bg1"/>
              </a:solidFill>
            </a:endParaRPr>
          </a:p>
        </p:txBody>
      </p:sp>
      <p:sp>
        <p:nvSpPr>
          <p:cNvPr id="53" name="TextBox 52"/>
          <p:cNvSpPr txBox="1"/>
          <p:nvPr/>
        </p:nvSpPr>
        <p:spPr>
          <a:xfrm>
            <a:off x="7406916" y="3385711"/>
            <a:ext cx="732715" cy="461665"/>
          </a:xfrm>
          <a:prstGeom prst="rect">
            <a:avLst/>
          </a:prstGeom>
          <a:noFill/>
        </p:spPr>
        <p:txBody>
          <a:bodyPr wrap="square" lIns="91417" tIns="45709" rIns="91417" bIns="45709" rtlCol="0">
            <a:spAutoFit/>
          </a:bodyPr>
          <a:lstStyle/>
          <a:p>
            <a:pPr algn="ctr"/>
            <a:r>
              <a:rPr lang="id-ID" b="1" dirty="0">
                <a:solidFill>
                  <a:schemeClr val="bg1"/>
                </a:solidFill>
              </a:rPr>
              <a:t>02</a:t>
            </a:r>
            <a:endParaRPr lang="id-ID" b="1" dirty="0">
              <a:solidFill>
                <a:schemeClr val="bg1"/>
              </a:solidFill>
            </a:endParaRPr>
          </a:p>
        </p:txBody>
      </p:sp>
      <p:sp>
        <p:nvSpPr>
          <p:cNvPr id="54" name="TextBox 53"/>
          <p:cNvSpPr txBox="1"/>
          <p:nvPr/>
        </p:nvSpPr>
        <p:spPr>
          <a:xfrm>
            <a:off x="6120906" y="5334316"/>
            <a:ext cx="732715" cy="461665"/>
          </a:xfrm>
          <a:prstGeom prst="rect">
            <a:avLst/>
          </a:prstGeom>
          <a:noFill/>
        </p:spPr>
        <p:txBody>
          <a:bodyPr wrap="square" lIns="91417" tIns="45709" rIns="91417" bIns="45709" rtlCol="0">
            <a:spAutoFit/>
          </a:bodyPr>
          <a:lstStyle/>
          <a:p>
            <a:pPr algn="ctr"/>
            <a:r>
              <a:rPr lang="id-ID" b="1" dirty="0">
                <a:solidFill>
                  <a:schemeClr val="bg1"/>
                </a:solidFill>
              </a:rPr>
              <a:t>03</a:t>
            </a:r>
            <a:endParaRPr lang="id-ID" b="1" dirty="0">
              <a:solidFill>
                <a:schemeClr val="bg1"/>
              </a:solidFill>
            </a:endParaRPr>
          </a:p>
        </p:txBody>
      </p:sp>
      <p:sp>
        <p:nvSpPr>
          <p:cNvPr id="55" name="TextBox 54"/>
          <p:cNvSpPr txBox="1"/>
          <p:nvPr/>
        </p:nvSpPr>
        <p:spPr>
          <a:xfrm>
            <a:off x="4079922" y="4046511"/>
            <a:ext cx="732715" cy="461665"/>
          </a:xfrm>
          <a:prstGeom prst="rect">
            <a:avLst/>
          </a:prstGeom>
          <a:noFill/>
        </p:spPr>
        <p:txBody>
          <a:bodyPr wrap="square" lIns="91417" tIns="45709" rIns="91417" bIns="45709" rtlCol="0">
            <a:spAutoFit/>
          </a:bodyPr>
          <a:lstStyle/>
          <a:p>
            <a:pPr algn="ctr"/>
            <a:r>
              <a:rPr lang="id-ID" b="1" dirty="0">
                <a:solidFill>
                  <a:schemeClr val="bg1"/>
                </a:solidFill>
              </a:rPr>
              <a:t>04</a:t>
            </a:r>
            <a:endParaRPr lang="id-ID" b="1" dirty="0">
              <a:solidFill>
                <a:schemeClr val="bg1"/>
              </a:solidFill>
            </a:endParaRPr>
          </a:p>
        </p:txBody>
      </p:sp>
      <p:sp>
        <p:nvSpPr>
          <p:cNvPr id="56" name="TextBox 55"/>
          <p:cNvSpPr txBox="1"/>
          <p:nvPr/>
        </p:nvSpPr>
        <p:spPr>
          <a:xfrm>
            <a:off x="8327548" y="1973859"/>
            <a:ext cx="1415589" cy="338450"/>
          </a:xfrm>
          <a:prstGeom prst="rect">
            <a:avLst/>
          </a:prstGeom>
          <a:noFill/>
        </p:spPr>
        <p:txBody>
          <a:bodyPr wrap="none" lIns="91417" tIns="45709" rIns="91417" bIns="45709"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352066" y="2217825"/>
            <a:ext cx="2480294" cy="549039"/>
          </a:xfrm>
          <a:prstGeom prst="rect">
            <a:avLst/>
          </a:prstGeom>
          <a:noFill/>
        </p:spPr>
        <p:txBody>
          <a:bodyPr wrap="square" lIns="91417" tIns="45709" rIns="91417" bIns="45709"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0" name="Elbow Connector 59"/>
          <p:cNvCxnSpPr/>
          <p:nvPr/>
        </p:nvCxnSpPr>
        <p:spPr>
          <a:xfrm rot="10800000">
            <a:off x="3511856" y="5300809"/>
            <a:ext cx="2402759" cy="387784"/>
          </a:xfrm>
          <a:prstGeom prst="bentConnector3">
            <a:avLst>
              <a:gd name="adj1" fmla="val 50000"/>
            </a:avLst>
          </a:prstGeom>
          <a:ln w="1905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60498" y="2293501"/>
            <a:ext cx="1979742" cy="0"/>
          </a:xfrm>
          <a:prstGeom prst="line">
            <a:avLst/>
          </a:prstGeom>
          <a:ln w="19050">
            <a:solidFill>
              <a:schemeClr val="accent1"/>
            </a:solidFill>
            <a:prstDash val="sysDash"/>
            <a:headEnd type="none" w="med" len="med"/>
            <a:tailEnd type="diamond"/>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V="1">
            <a:off x="3374545" y="2772119"/>
            <a:ext cx="1212354" cy="749917"/>
          </a:xfrm>
          <a:prstGeom prst="bentConnector3">
            <a:avLst>
              <a:gd name="adj1" fmla="val 100000"/>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a:off x="7827651" y="4105903"/>
            <a:ext cx="976072" cy="574005"/>
          </a:xfrm>
          <a:prstGeom prst="bentConnector3">
            <a:avLst>
              <a:gd name="adj1" fmla="val 1587"/>
            </a:avLst>
          </a:prstGeom>
          <a:ln w="19050">
            <a:solidFill>
              <a:schemeClr val="accent4"/>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862061" y="4264210"/>
            <a:ext cx="1415588" cy="338450"/>
          </a:xfrm>
          <a:prstGeom prst="rect">
            <a:avLst/>
          </a:prstGeom>
          <a:noFill/>
        </p:spPr>
        <p:txBody>
          <a:bodyPr wrap="none" lIns="91417" tIns="45709" rIns="91417" bIns="45709"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8862063" y="4508175"/>
            <a:ext cx="2480294" cy="549039"/>
          </a:xfrm>
          <a:prstGeom prst="rect">
            <a:avLst/>
          </a:prstGeom>
          <a:noFill/>
        </p:spPr>
        <p:txBody>
          <a:bodyPr wrap="square" lIns="91417" tIns="45709" rIns="91417" bIns="45709"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2200678" y="2224595"/>
            <a:ext cx="1415589" cy="338450"/>
          </a:xfrm>
          <a:prstGeom prst="rect">
            <a:avLst/>
          </a:prstGeom>
          <a:noFill/>
        </p:spPr>
        <p:txBody>
          <a:bodyPr wrap="none" lIns="91417" tIns="45709" rIns="91417" bIns="45709" rtlCol="0">
            <a:spAutoFit/>
          </a:bodyPr>
          <a:lstStyle/>
          <a:p>
            <a:pPr algn="ct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084682" y="2468561"/>
            <a:ext cx="2480294" cy="549039"/>
          </a:xfrm>
          <a:prstGeom prst="rect">
            <a:avLst/>
          </a:prstGeom>
          <a:noFill/>
        </p:spPr>
        <p:txBody>
          <a:bodyPr wrap="square" lIns="91417" tIns="45709" rIns="91417" bIns="45709"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2089583" y="4961404"/>
            <a:ext cx="1415589" cy="338450"/>
          </a:xfrm>
          <a:prstGeom prst="rect">
            <a:avLst/>
          </a:prstGeom>
          <a:noFill/>
        </p:spPr>
        <p:txBody>
          <a:bodyPr wrap="none" lIns="91417" tIns="45709" rIns="91417" bIns="45709" rtlCol="0">
            <a:spAutoFit/>
          </a:bodyPr>
          <a:lstStyle/>
          <a:p>
            <a:pPr algn="ct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73587" y="5205369"/>
            <a:ext cx="2480294" cy="549039"/>
          </a:xfrm>
          <a:prstGeom prst="rect">
            <a:avLst/>
          </a:prstGeom>
          <a:noFill/>
        </p:spPr>
        <p:txBody>
          <a:bodyPr wrap="square" lIns="91417" tIns="45709" rIns="91417" bIns="45709"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0" name="Group 69"/>
          <p:cNvGrpSpPr/>
          <p:nvPr/>
        </p:nvGrpSpPr>
        <p:grpSpPr>
          <a:xfrm>
            <a:off x="6439252" y="3080707"/>
            <a:ext cx="547889" cy="417157"/>
            <a:chOff x="2320926" y="1616075"/>
            <a:chExt cx="492124" cy="374650"/>
          </a:xfrm>
          <a:solidFill>
            <a:schemeClr val="bg1"/>
          </a:solidFill>
        </p:grpSpPr>
        <p:sp>
          <p:nvSpPr>
            <p:cNvPr id="71" name="Freeform 20"/>
            <p:cNvSpPr/>
            <p:nvPr/>
          </p:nvSpPr>
          <p:spPr bwMode="auto">
            <a:xfrm>
              <a:off x="2541588" y="1793875"/>
              <a:ext cx="52387" cy="53975"/>
            </a:xfrm>
            <a:custGeom>
              <a:avLst/>
              <a:gdLst>
                <a:gd name="T0" fmla="*/ 10 w 14"/>
                <a:gd name="T1" fmla="*/ 14 h 14"/>
                <a:gd name="T2" fmla="*/ 14 w 14"/>
                <a:gd name="T3" fmla="*/ 10 h 14"/>
                <a:gd name="T4" fmla="*/ 14 w 14"/>
                <a:gd name="T5" fmla="*/ 4 h 14"/>
                <a:gd name="T6" fmla="*/ 10 w 14"/>
                <a:gd name="T7" fmla="*/ 0 h 14"/>
                <a:gd name="T8" fmla="*/ 4 w 14"/>
                <a:gd name="T9" fmla="*/ 0 h 14"/>
                <a:gd name="T10" fmla="*/ 0 w 14"/>
                <a:gd name="T11" fmla="*/ 4 h 14"/>
                <a:gd name="T12" fmla="*/ 0 w 14"/>
                <a:gd name="T13" fmla="*/ 10 h 14"/>
                <a:gd name="T14" fmla="*/ 4 w 14"/>
                <a:gd name="T15" fmla="*/ 14 h 14"/>
                <a:gd name="T16" fmla="*/ 10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21"/>
            <p:cNvSpPr>
              <a:spLocks noEditPoints="1"/>
            </p:cNvSpPr>
            <p:nvPr/>
          </p:nvSpPr>
          <p:spPr bwMode="auto">
            <a:xfrm>
              <a:off x="2320926" y="1616075"/>
              <a:ext cx="492124" cy="196850"/>
            </a:xfrm>
            <a:custGeom>
              <a:avLst/>
              <a:gdLst>
                <a:gd name="T0" fmla="*/ 116 w 128"/>
                <a:gd name="T1" fmla="*/ 17 h 51"/>
                <a:gd name="T2" fmla="*/ 90 w 128"/>
                <a:gd name="T3" fmla="*/ 17 h 51"/>
                <a:gd name="T4" fmla="*/ 90 w 128"/>
                <a:gd name="T5" fmla="*/ 12 h 51"/>
                <a:gd name="T6" fmla="*/ 80 w 128"/>
                <a:gd name="T7" fmla="*/ 0 h 51"/>
                <a:gd name="T8" fmla="*/ 49 w 128"/>
                <a:gd name="T9" fmla="*/ 0 h 51"/>
                <a:gd name="T10" fmla="*/ 38 w 128"/>
                <a:gd name="T11" fmla="*/ 12 h 51"/>
                <a:gd name="T12" fmla="*/ 38 w 128"/>
                <a:gd name="T13" fmla="*/ 17 h 51"/>
                <a:gd name="T14" fmla="*/ 12 w 128"/>
                <a:gd name="T15" fmla="*/ 17 h 51"/>
                <a:gd name="T16" fmla="*/ 0 w 128"/>
                <a:gd name="T17" fmla="*/ 29 h 51"/>
                <a:gd name="T18" fmla="*/ 0 w 128"/>
                <a:gd name="T19" fmla="*/ 51 h 51"/>
                <a:gd name="T20" fmla="*/ 53 w 128"/>
                <a:gd name="T21" fmla="*/ 51 h 51"/>
                <a:gd name="T22" fmla="*/ 53 w 128"/>
                <a:gd name="T23" fmla="*/ 50 h 51"/>
                <a:gd name="T24" fmla="*/ 61 w 128"/>
                <a:gd name="T25" fmla="*/ 42 h 51"/>
                <a:gd name="T26" fmla="*/ 67 w 128"/>
                <a:gd name="T27" fmla="*/ 42 h 51"/>
                <a:gd name="T28" fmla="*/ 75 w 128"/>
                <a:gd name="T29" fmla="*/ 50 h 51"/>
                <a:gd name="T30" fmla="*/ 75 w 128"/>
                <a:gd name="T31" fmla="*/ 51 h 51"/>
                <a:gd name="T32" fmla="*/ 128 w 128"/>
                <a:gd name="T33" fmla="*/ 51 h 51"/>
                <a:gd name="T34" fmla="*/ 128 w 128"/>
                <a:gd name="T35" fmla="*/ 29 h 51"/>
                <a:gd name="T36" fmla="*/ 116 w 128"/>
                <a:gd name="T37" fmla="*/ 17 h 51"/>
                <a:gd name="T38" fmla="*/ 44 w 128"/>
                <a:gd name="T39" fmla="*/ 12 h 51"/>
                <a:gd name="T40" fmla="*/ 49 w 128"/>
                <a:gd name="T41" fmla="*/ 6 h 51"/>
                <a:gd name="T42" fmla="*/ 79 w 128"/>
                <a:gd name="T43" fmla="*/ 6 h 51"/>
                <a:gd name="T44" fmla="*/ 84 w 128"/>
                <a:gd name="T45" fmla="*/ 12 h 51"/>
                <a:gd name="T46" fmla="*/ 84 w 128"/>
                <a:gd name="T47" fmla="*/ 17 h 51"/>
                <a:gd name="T48" fmla="*/ 44 w 128"/>
                <a:gd name="T49" fmla="*/ 17 h 51"/>
                <a:gd name="T50" fmla="*/ 44 w 128"/>
                <a:gd name="T51"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51">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22"/>
            <p:cNvSpPr/>
            <p:nvPr/>
          </p:nvSpPr>
          <p:spPr bwMode="auto">
            <a:xfrm>
              <a:off x="2333625" y="1828800"/>
              <a:ext cx="468312" cy="161925"/>
            </a:xfrm>
            <a:custGeom>
              <a:avLst/>
              <a:gdLst>
                <a:gd name="T0" fmla="*/ 72 w 122"/>
                <a:gd name="T1" fmla="*/ 1 h 42"/>
                <a:gd name="T2" fmla="*/ 64 w 122"/>
                <a:gd name="T3" fmla="*/ 9 h 42"/>
                <a:gd name="T4" fmla="*/ 58 w 122"/>
                <a:gd name="T5" fmla="*/ 9 h 42"/>
                <a:gd name="T6" fmla="*/ 51 w 122"/>
                <a:gd name="T7" fmla="*/ 1 h 42"/>
                <a:gd name="T8" fmla="*/ 51 w 122"/>
                <a:gd name="T9" fmla="*/ 0 h 42"/>
                <a:gd name="T10" fmla="*/ 0 w 122"/>
                <a:gd name="T11" fmla="*/ 0 h 42"/>
                <a:gd name="T12" fmla="*/ 0 w 122"/>
                <a:gd name="T13" fmla="*/ 30 h 42"/>
                <a:gd name="T14" fmla="*/ 12 w 122"/>
                <a:gd name="T15" fmla="*/ 42 h 42"/>
                <a:gd name="T16" fmla="*/ 111 w 122"/>
                <a:gd name="T17" fmla="*/ 42 h 42"/>
                <a:gd name="T18" fmla="*/ 122 w 122"/>
                <a:gd name="T19" fmla="*/ 30 h 42"/>
                <a:gd name="T20" fmla="*/ 122 w 122"/>
                <a:gd name="T21" fmla="*/ 0 h 42"/>
                <a:gd name="T22" fmla="*/ 72 w 122"/>
                <a:gd name="T23" fmla="*/ 0 h 42"/>
                <a:gd name="T24" fmla="*/ 72 w 122"/>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4" name="Freeform 26"/>
          <p:cNvSpPr>
            <a:spLocks noEditPoints="1"/>
          </p:cNvSpPr>
          <p:nvPr/>
        </p:nvSpPr>
        <p:spPr bwMode="auto">
          <a:xfrm>
            <a:off x="6487813" y="4241837"/>
            <a:ext cx="641727" cy="641811"/>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17" tIns="45709" rIns="91417" bIns="45709" numCol="1" anchor="t" anchorCtr="0" compatLnSpc="1"/>
          <a:lstStyle/>
          <a:p>
            <a:endParaRPr lang="id-ID"/>
          </a:p>
        </p:txBody>
      </p:sp>
      <p:grpSp>
        <p:nvGrpSpPr>
          <p:cNvPr id="75" name="Group 74"/>
          <p:cNvGrpSpPr/>
          <p:nvPr/>
        </p:nvGrpSpPr>
        <p:grpSpPr>
          <a:xfrm>
            <a:off x="5149112" y="2951717"/>
            <a:ext cx="554113" cy="647018"/>
            <a:chOff x="3254375" y="804863"/>
            <a:chExt cx="625475" cy="730250"/>
          </a:xfrm>
          <a:solidFill>
            <a:schemeClr val="bg1"/>
          </a:solidFill>
        </p:grpSpPr>
        <p:sp>
          <p:nvSpPr>
            <p:cNvPr id="76" name="Freeform 30"/>
            <p:cNvSpPr/>
            <p:nvPr/>
          </p:nvSpPr>
          <p:spPr bwMode="auto">
            <a:xfrm>
              <a:off x="3254375" y="1208088"/>
              <a:ext cx="625475" cy="327025"/>
            </a:xfrm>
            <a:custGeom>
              <a:avLst/>
              <a:gdLst>
                <a:gd name="T0" fmla="*/ 124 w 164"/>
                <a:gd name="T1" fmla="*/ 0 h 86"/>
                <a:gd name="T2" fmla="*/ 108 w 164"/>
                <a:gd name="T3" fmla="*/ 0 h 86"/>
                <a:gd name="T4" fmla="*/ 95 w 164"/>
                <a:gd name="T5" fmla="*/ 44 h 86"/>
                <a:gd name="T6" fmla="*/ 84 w 164"/>
                <a:gd name="T7" fmla="*/ 21 h 86"/>
                <a:gd name="T8" fmla="*/ 95 w 164"/>
                <a:gd name="T9" fmla="*/ 8 h 86"/>
                <a:gd name="T10" fmla="*/ 94 w 164"/>
                <a:gd name="T11" fmla="*/ 6 h 86"/>
                <a:gd name="T12" fmla="*/ 81 w 164"/>
                <a:gd name="T13" fmla="*/ 7 h 86"/>
                <a:gd name="T14" fmla="*/ 69 w 164"/>
                <a:gd name="T15" fmla="*/ 6 h 86"/>
                <a:gd name="T16" fmla="*/ 68 w 164"/>
                <a:gd name="T17" fmla="*/ 7 h 86"/>
                <a:gd name="T18" fmla="*/ 80 w 164"/>
                <a:gd name="T19" fmla="*/ 22 h 86"/>
                <a:gd name="T20" fmla="*/ 70 w 164"/>
                <a:gd name="T21" fmla="*/ 45 h 86"/>
                <a:gd name="T22" fmla="*/ 57 w 164"/>
                <a:gd name="T23" fmla="*/ 0 h 86"/>
                <a:gd name="T24" fmla="*/ 40 w 164"/>
                <a:gd name="T25" fmla="*/ 0 h 86"/>
                <a:gd name="T26" fmla="*/ 0 w 164"/>
                <a:gd name="T27" fmla="*/ 40 h 86"/>
                <a:gd name="T28" fmla="*/ 0 w 164"/>
                <a:gd name="T29" fmla="*/ 86 h 86"/>
                <a:gd name="T30" fmla="*/ 164 w 164"/>
                <a:gd name="T31" fmla="*/ 86 h 86"/>
                <a:gd name="T32" fmla="*/ 164 w 164"/>
                <a:gd name="T33" fmla="*/ 40 h 86"/>
                <a:gd name="T34" fmla="*/ 124 w 164"/>
                <a:gd name="T3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86">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1"/>
            <p:cNvSpPr>
              <a:spLocks noEditPoints="1"/>
            </p:cNvSpPr>
            <p:nvPr/>
          </p:nvSpPr>
          <p:spPr bwMode="auto">
            <a:xfrm>
              <a:off x="3379788" y="804863"/>
              <a:ext cx="377825" cy="403225"/>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Oval 32"/>
            <p:cNvSpPr>
              <a:spLocks noChangeArrowheads="1"/>
            </p:cNvSpPr>
            <p:nvPr/>
          </p:nvSpPr>
          <p:spPr bwMode="auto">
            <a:xfrm>
              <a:off x="3521075" y="927101"/>
              <a:ext cx="92075"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9" name="Group 78"/>
          <p:cNvGrpSpPr/>
          <p:nvPr/>
        </p:nvGrpSpPr>
        <p:grpSpPr>
          <a:xfrm>
            <a:off x="5250382" y="4244254"/>
            <a:ext cx="570344" cy="693450"/>
            <a:chOff x="8890000" y="223838"/>
            <a:chExt cx="404813" cy="492126"/>
          </a:xfrm>
          <a:solidFill>
            <a:schemeClr val="bg1"/>
          </a:solidFill>
        </p:grpSpPr>
        <p:sp>
          <p:nvSpPr>
            <p:cNvPr id="80" name="Freeform 36"/>
            <p:cNvSpPr>
              <a:spLocks noEditPoints="1"/>
            </p:cNvSpPr>
            <p:nvPr/>
          </p:nvSpPr>
          <p:spPr bwMode="auto">
            <a:xfrm>
              <a:off x="8924925" y="2238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7"/>
            <p:cNvSpPr/>
            <p:nvPr/>
          </p:nvSpPr>
          <p:spPr bwMode="auto">
            <a:xfrm>
              <a:off x="9099550" y="5191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8"/>
            <p:cNvSpPr/>
            <p:nvPr/>
          </p:nvSpPr>
          <p:spPr bwMode="auto">
            <a:xfrm>
              <a:off x="8890000" y="5270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39"/>
            <p:cNvSpPr/>
            <p:nvPr/>
          </p:nvSpPr>
          <p:spPr bwMode="auto">
            <a:xfrm>
              <a:off x="9010650" y="3079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par>
                                <p:cTn id="49" presetID="22" presetClass="entr" presetSubtype="8"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500"/>
                                        <p:tgtEl>
                                          <p:spTgt spid="63"/>
                                        </p:tgtEl>
                                      </p:cBhvr>
                                    </p:animEffect>
                                  </p:childTnLst>
                                </p:cTn>
                              </p:par>
                              <p:par>
                                <p:cTn id="52" presetID="22" presetClass="entr" presetSubtype="4"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down)">
                                      <p:cBhvr>
                                        <p:cTn id="54" dur="500"/>
                                        <p:tgtEl>
                                          <p:spTgt spid="62"/>
                                        </p:tgtEl>
                                      </p:cBhvr>
                                    </p:animEffect>
                                  </p:childTnLst>
                                </p:cTn>
                              </p:par>
                              <p:par>
                                <p:cTn id="55" presetID="22" presetClass="entr" presetSubtype="2"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right)">
                                      <p:cBhvr>
                                        <p:cTn id="57" dur="500"/>
                                        <p:tgtEl>
                                          <p:spTgt spid="60"/>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4" grpId="0"/>
      <p:bldP spid="65" grpId="0"/>
      <p:bldP spid="66" grpId="0"/>
      <p:bldP spid="67" grpId="0"/>
      <p:bldP spid="68" grpId="0"/>
      <p:bldP spid="69" grpId="0"/>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2051366"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5" name="Freeform 7"/>
          <p:cNvSpPr/>
          <p:nvPr/>
        </p:nvSpPr>
        <p:spPr bwMode="auto">
          <a:xfrm>
            <a:off x="2051366" y="2894103"/>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6" name="Freeform 8"/>
          <p:cNvSpPr/>
          <p:nvPr/>
        </p:nvSpPr>
        <p:spPr bwMode="auto">
          <a:xfrm>
            <a:off x="2453736"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7" name="Freeform 9"/>
          <p:cNvSpPr/>
          <p:nvPr/>
        </p:nvSpPr>
        <p:spPr bwMode="auto">
          <a:xfrm>
            <a:off x="2854425"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8" name="Freeform 10"/>
          <p:cNvSpPr/>
          <p:nvPr/>
        </p:nvSpPr>
        <p:spPr bwMode="auto">
          <a:xfrm>
            <a:off x="3251745" y="1556792"/>
            <a:ext cx="314824" cy="1929234"/>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9" name="Freeform 11"/>
          <p:cNvSpPr/>
          <p:nvPr/>
        </p:nvSpPr>
        <p:spPr bwMode="auto">
          <a:xfrm>
            <a:off x="2453736" y="2491056"/>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10" name="Freeform 12"/>
          <p:cNvSpPr/>
          <p:nvPr/>
        </p:nvSpPr>
        <p:spPr bwMode="auto">
          <a:xfrm>
            <a:off x="2854425" y="2074513"/>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11" name="Freeform 13"/>
          <p:cNvSpPr/>
          <p:nvPr/>
        </p:nvSpPr>
        <p:spPr bwMode="auto">
          <a:xfrm>
            <a:off x="3251745" y="1801320"/>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12" name="Freeform 14"/>
          <p:cNvSpPr/>
          <p:nvPr/>
        </p:nvSpPr>
        <p:spPr bwMode="auto">
          <a:xfrm>
            <a:off x="4209689"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13" name="Freeform 15"/>
          <p:cNvSpPr/>
          <p:nvPr/>
        </p:nvSpPr>
        <p:spPr bwMode="auto">
          <a:xfrm>
            <a:off x="4610378"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14" name="Freeform 16"/>
          <p:cNvSpPr/>
          <p:nvPr/>
        </p:nvSpPr>
        <p:spPr bwMode="auto">
          <a:xfrm>
            <a:off x="5012749"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15" name="Freeform 17"/>
          <p:cNvSpPr/>
          <p:nvPr/>
        </p:nvSpPr>
        <p:spPr bwMode="auto">
          <a:xfrm>
            <a:off x="5415121"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16" name="Freeform 18"/>
          <p:cNvSpPr/>
          <p:nvPr/>
        </p:nvSpPr>
        <p:spPr bwMode="auto">
          <a:xfrm>
            <a:off x="4209689" y="3199340"/>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17" name="Freeform 19"/>
          <p:cNvSpPr/>
          <p:nvPr/>
        </p:nvSpPr>
        <p:spPr bwMode="auto">
          <a:xfrm>
            <a:off x="4610378" y="2499484"/>
            <a:ext cx="314824" cy="98654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18" name="Freeform 20"/>
          <p:cNvSpPr/>
          <p:nvPr/>
        </p:nvSpPr>
        <p:spPr bwMode="auto">
          <a:xfrm>
            <a:off x="5012749" y="1801320"/>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19" name="Freeform 21"/>
          <p:cNvSpPr/>
          <p:nvPr/>
        </p:nvSpPr>
        <p:spPr bwMode="auto">
          <a:xfrm>
            <a:off x="5415121" y="2745701"/>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20" name="Freeform 22"/>
          <p:cNvSpPr/>
          <p:nvPr/>
        </p:nvSpPr>
        <p:spPr bwMode="auto">
          <a:xfrm>
            <a:off x="6357913"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21" name="Freeform 23"/>
          <p:cNvSpPr/>
          <p:nvPr/>
        </p:nvSpPr>
        <p:spPr bwMode="auto">
          <a:xfrm>
            <a:off x="6760284"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22" name="Freeform 24"/>
          <p:cNvSpPr/>
          <p:nvPr/>
        </p:nvSpPr>
        <p:spPr bwMode="auto">
          <a:xfrm>
            <a:off x="7162652"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23" name="Freeform 25"/>
          <p:cNvSpPr/>
          <p:nvPr/>
        </p:nvSpPr>
        <p:spPr bwMode="auto">
          <a:xfrm>
            <a:off x="7563342"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24" name="Freeform 26"/>
          <p:cNvSpPr/>
          <p:nvPr/>
        </p:nvSpPr>
        <p:spPr bwMode="auto">
          <a:xfrm>
            <a:off x="7563342" y="1792885"/>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25" name="Freeform 27"/>
          <p:cNvSpPr/>
          <p:nvPr/>
        </p:nvSpPr>
        <p:spPr bwMode="auto">
          <a:xfrm>
            <a:off x="7162652" y="2106558"/>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26" name="Freeform 28"/>
          <p:cNvSpPr/>
          <p:nvPr/>
        </p:nvSpPr>
        <p:spPr bwMode="auto">
          <a:xfrm>
            <a:off x="6760284" y="2499484"/>
            <a:ext cx="313143" cy="98654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27" name="Freeform 29"/>
          <p:cNvSpPr/>
          <p:nvPr/>
        </p:nvSpPr>
        <p:spPr bwMode="auto">
          <a:xfrm>
            <a:off x="6357913" y="2907595"/>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28" name="Freeform 30"/>
          <p:cNvSpPr/>
          <p:nvPr/>
        </p:nvSpPr>
        <p:spPr bwMode="auto">
          <a:xfrm>
            <a:off x="8622302" y="1556792"/>
            <a:ext cx="314824" cy="1929234"/>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29" name="Freeform 31"/>
          <p:cNvSpPr/>
          <p:nvPr/>
        </p:nvSpPr>
        <p:spPr bwMode="auto">
          <a:xfrm>
            <a:off x="9019624" y="1556792"/>
            <a:ext cx="314824"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30" name="Freeform 32"/>
          <p:cNvSpPr/>
          <p:nvPr/>
        </p:nvSpPr>
        <p:spPr bwMode="auto">
          <a:xfrm>
            <a:off x="9421992"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31" name="Freeform 33"/>
          <p:cNvSpPr/>
          <p:nvPr/>
        </p:nvSpPr>
        <p:spPr bwMode="auto">
          <a:xfrm>
            <a:off x="9824363" y="1556792"/>
            <a:ext cx="313143"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72" tIns="48486" rIns="96972" bIns="48486" numCol="1" anchor="t" anchorCtr="0" compatLnSpc="1"/>
          <a:lstStyle/>
          <a:p>
            <a:endParaRPr lang="zh-CN" altLang="en-US"/>
          </a:p>
        </p:txBody>
      </p:sp>
      <p:sp>
        <p:nvSpPr>
          <p:cNvPr id="32" name="Freeform 34"/>
          <p:cNvSpPr/>
          <p:nvPr/>
        </p:nvSpPr>
        <p:spPr bwMode="auto">
          <a:xfrm>
            <a:off x="9824363" y="1811438"/>
            <a:ext cx="313143" cy="167459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33" name="Freeform 35"/>
          <p:cNvSpPr/>
          <p:nvPr/>
        </p:nvSpPr>
        <p:spPr bwMode="auto">
          <a:xfrm>
            <a:off x="9421992" y="1958154"/>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34" name="Freeform 36"/>
          <p:cNvSpPr/>
          <p:nvPr/>
        </p:nvSpPr>
        <p:spPr bwMode="auto">
          <a:xfrm>
            <a:off x="9019624" y="3074545"/>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35" name="Freeform 37"/>
          <p:cNvSpPr/>
          <p:nvPr/>
        </p:nvSpPr>
        <p:spPr bwMode="auto">
          <a:xfrm>
            <a:off x="8622302" y="2310608"/>
            <a:ext cx="314824" cy="1175418"/>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36" name="Oval 38"/>
          <p:cNvSpPr>
            <a:spLocks noChangeArrowheads="1"/>
          </p:cNvSpPr>
          <p:nvPr/>
        </p:nvSpPr>
        <p:spPr bwMode="auto">
          <a:xfrm>
            <a:off x="2401545" y="3807625"/>
            <a:ext cx="794641" cy="798667"/>
          </a:xfrm>
          <a:prstGeom prst="ellipse">
            <a:avLst/>
          </a:prstGeom>
          <a:solidFill>
            <a:schemeClr val="bg1">
              <a:lumMod val="95000"/>
            </a:schemeClr>
          </a:solidFill>
          <a:ln w="12700" cap="flat">
            <a:solidFill>
              <a:schemeClr val="accent2"/>
            </a:solidFill>
            <a:prstDash val="solid"/>
            <a:miter lim="800000"/>
          </a:ln>
        </p:spPr>
        <p:txBody>
          <a:bodyPr vert="horz" wrap="square" lIns="96972" tIns="48486" rIns="96972" bIns="48486" numCol="1" anchor="t" anchorCtr="0" compatLnSpc="1"/>
          <a:lstStyle/>
          <a:p>
            <a:endParaRPr lang="zh-CN" altLang="en-US"/>
          </a:p>
        </p:txBody>
      </p:sp>
      <p:sp>
        <p:nvSpPr>
          <p:cNvPr id="37" name="Freeform 39"/>
          <p:cNvSpPr>
            <a:spLocks noEditPoints="1"/>
          </p:cNvSpPr>
          <p:nvPr/>
        </p:nvSpPr>
        <p:spPr bwMode="auto">
          <a:xfrm>
            <a:off x="2590651" y="3993176"/>
            <a:ext cx="421482"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38" name="Oval 40"/>
          <p:cNvSpPr>
            <a:spLocks noChangeArrowheads="1"/>
          </p:cNvSpPr>
          <p:nvPr/>
        </p:nvSpPr>
        <p:spPr bwMode="auto">
          <a:xfrm>
            <a:off x="4569416" y="3807625"/>
            <a:ext cx="797326" cy="798667"/>
          </a:xfrm>
          <a:prstGeom prst="ellipse">
            <a:avLst/>
          </a:prstGeom>
          <a:noFill/>
          <a:ln w="12700" cap="flat">
            <a:solidFill>
              <a:schemeClr val="accent1"/>
            </a:solidFill>
            <a:prstDash val="solid"/>
            <a:miter lim="800000"/>
          </a:ln>
        </p:spPr>
        <p:txBody>
          <a:bodyPr vert="horz" wrap="square" lIns="96972" tIns="48486" rIns="96972" bIns="48486" numCol="1" anchor="t" anchorCtr="0" compatLnSpc="1"/>
          <a:lstStyle/>
          <a:p>
            <a:endParaRPr lang="zh-CN" altLang="en-US"/>
          </a:p>
        </p:txBody>
      </p:sp>
      <p:sp>
        <p:nvSpPr>
          <p:cNvPr id="39" name="Oval 41"/>
          <p:cNvSpPr>
            <a:spLocks noChangeArrowheads="1"/>
          </p:cNvSpPr>
          <p:nvPr/>
        </p:nvSpPr>
        <p:spPr bwMode="auto">
          <a:xfrm>
            <a:off x="6726612" y="3807625"/>
            <a:ext cx="794641" cy="798667"/>
          </a:xfrm>
          <a:prstGeom prst="ellipse">
            <a:avLst/>
          </a:prstGeom>
          <a:noFill/>
          <a:ln w="12700" cap="flat">
            <a:solidFill>
              <a:schemeClr val="accent2"/>
            </a:solidFill>
            <a:prstDash val="solid"/>
            <a:miter lim="800000"/>
          </a:ln>
        </p:spPr>
        <p:txBody>
          <a:bodyPr vert="horz" wrap="square" lIns="96972" tIns="48486" rIns="96972" bIns="48486" numCol="1" anchor="t" anchorCtr="0" compatLnSpc="1"/>
          <a:lstStyle/>
          <a:p>
            <a:endParaRPr lang="zh-CN" altLang="en-US"/>
          </a:p>
        </p:txBody>
      </p:sp>
      <p:sp>
        <p:nvSpPr>
          <p:cNvPr id="40" name="Oval 42"/>
          <p:cNvSpPr>
            <a:spLocks noChangeArrowheads="1"/>
          </p:cNvSpPr>
          <p:nvPr/>
        </p:nvSpPr>
        <p:spPr bwMode="auto">
          <a:xfrm>
            <a:off x="8965325" y="3807625"/>
            <a:ext cx="794641" cy="798667"/>
          </a:xfrm>
          <a:prstGeom prst="ellipse">
            <a:avLst/>
          </a:prstGeom>
          <a:solidFill>
            <a:schemeClr val="bg1">
              <a:lumMod val="95000"/>
            </a:schemeClr>
          </a:solidFill>
          <a:ln w="12700" cap="flat">
            <a:solidFill>
              <a:schemeClr val="accent1"/>
            </a:solidFill>
            <a:prstDash val="solid"/>
            <a:miter lim="800000"/>
          </a:ln>
        </p:spPr>
        <p:txBody>
          <a:bodyPr vert="horz" wrap="square" lIns="96972" tIns="48486" rIns="96972" bIns="48486" numCol="1" anchor="t" anchorCtr="0" compatLnSpc="1"/>
          <a:lstStyle/>
          <a:p>
            <a:endParaRPr lang="zh-CN" altLang="en-US"/>
          </a:p>
        </p:txBody>
      </p:sp>
      <p:sp>
        <p:nvSpPr>
          <p:cNvPr id="41" name="Freeform 43"/>
          <p:cNvSpPr>
            <a:spLocks noEditPoints="1"/>
          </p:cNvSpPr>
          <p:nvPr/>
        </p:nvSpPr>
        <p:spPr bwMode="auto">
          <a:xfrm>
            <a:off x="6956303" y="4073848"/>
            <a:ext cx="330205" cy="266226"/>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2"/>
          </a:solidFill>
          <a:ln>
            <a:noFill/>
          </a:ln>
        </p:spPr>
        <p:txBody>
          <a:bodyPr vert="horz" wrap="square" lIns="96972" tIns="48486" rIns="96972" bIns="48486" numCol="1" anchor="t" anchorCtr="0" compatLnSpc="1"/>
          <a:lstStyle/>
          <a:p>
            <a:endParaRPr lang="zh-CN" altLang="en-US"/>
          </a:p>
        </p:txBody>
      </p:sp>
      <p:sp>
        <p:nvSpPr>
          <p:cNvPr id="42" name="Freeform 44"/>
          <p:cNvSpPr>
            <a:spLocks noEditPoints="1"/>
          </p:cNvSpPr>
          <p:nvPr/>
        </p:nvSpPr>
        <p:spPr bwMode="auto">
          <a:xfrm>
            <a:off x="4739044" y="4008808"/>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43" name="Freeform 45"/>
          <p:cNvSpPr>
            <a:spLocks noEditPoints="1"/>
          </p:cNvSpPr>
          <p:nvPr/>
        </p:nvSpPr>
        <p:spPr bwMode="auto">
          <a:xfrm>
            <a:off x="9193513" y="4016192"/>
            <a:ext cx="338262"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6972" tIns="48486" rIns="96972" bIns="48486" numCol="1" anchor="t" anchorCtr="0" compatLnSpc="1"/>
          <a:lstStyle/>
          <a:p>
            <a:endParaRPr lang="zh-CN" altLang="en-US"/>
          </a:p>
        </p:txBody>
      </p:sp>
      <p:sp>
        <p:nvSpPr>
          <p:cNvPr id="44" name="TextBox 43"/>
          <p:cNvSpPr txBox="1"/>
          <p:nvPr/>
        </p:nvSpPr>
        <p:spPr>
          <a:xfrm>
            <a:off x="1770516" y="5126851"/>
            <a:ext cx="1876810" cy="1251840"/>
          </a:xfrm>
          <a:prstGeom prst="rect">
            <a:avLst/>
          </a:prstGeom>
          <a:noFill/>
        </p:spPr>
        <p:txBody>
          <a:bodyPr wrap="square" lIns="96972" tIns="48486" rIns="96972" bIns="48486" rtlCol="0">
            <a:spAutoFit/>
          </a:bodyPr>
          <a:lstStyle/>
          <a:p>
            <a:pPr algn="just"/>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247779" y="4719901"/>
            <a:ext cx="1881638" cy="293033"/>
          </a:xfrm>
          <a:prstGeom prst="rect">
            <a:avLst/>
          </a:prstGeom>
          <a:noFill/>
        </p:spPr>
        <p:txBody>
          <a:bodyPr wrap="square" lIns="96972" tIns="0" rIns="96972"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953614" y="5126851"/>
            <a:ext cx="1876810" cy="1251840"/>
          </a:xfrm>
          <a:prstGeom prst="rect">
            <a:avLst/>
          </a:prstGeom>
          <a:noFill/>
        </p:spPr>
        <p:txBody>
          <a:bodyPr wrap="square" lIns="96972" tIns="48486" rIns="96972" bIns="48486" rtlCol="0">
            <a:spAutoFit/>
          </a:bodyPr>
          <a:lstStyle/>
          <a:p>
            <a:pPr algn="just"/>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430875" y="4760207"/>
            <a:ext cx="1881638" cy="293033"/>
          </a:xfrm>
          <a:prstGeom prst="rect">
            <a:avLst/>
          </a:prstGeom>
          <a:noFill/>
        </p:spPr>
        <p:txBody>
          <a:bodyPr wrap="square" lIns="96972" tIns="0" rIns="96972"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6107366" y="5126851"/>
            <a:ext cx="1876810" cy="1251840"/>
          </a:xfrm>
          <a:prstGeom prst="rect">
            <a:avLst/>
          </a:prstGeom>
          <a:noFill/>
        </p:spPr>
        <p:txBody>
          <a:bodyPr wrap="square" lIns="96972" tIns="48486" rIns="96972" bIns="48486" rtlCol="0">
            <a:spAutoFit/>
          </a:bodyPr>
          <a:lstStyle/>
          <a:p>
            <a:pPr algn="just"/>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584629" y="4760207"/>
            <a:ext cx="1881638" cy="293033"/>
          </a:xfrm>
          <a:prstGeom prst="rect">
            <a:avLst/>
          </a:prstGeom>
          <a:noFill/>
        </p:spPr>
        <p:txBody>
          <a:bodyPr wrap="square" lIns="96972" tIns="0" rIns="96972"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344818" y="5144318"/>
            <a:ext cx="1876810" cy="1251840"/>
          </a:xfrm>
          <a:prstGeom prst="rect">
            <a:avLst/>
          </a:prstGeom>
          <a:noFill/>
        </p:spPr>
        <p:txBody>
          <a:bodyPr wrap="square" lIns="96972" tIns="48486" rIns="96972" bIns="48486" rtlCol="0">
            <a:spAutoFit/>
          </a:bodyPr>
          <a:lstStyle/>
          <a:p>
            <a:pPr algn="just"/>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822080" y="4760207"/>
            <a:ext cx="1881638" cy="293033"/>
          </a:xfrm>
          <a:prstGeom prst="rect">
            <a:avLst/>
          </a:prstGeom>
          <a:noFill/>
        </p:spPr>
        <p:txBody>
          <a:bodyPr wrap="square" lIns="96972" tIns="0" rIns="96972"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1678759"/>
            <a:ext cx="7607374" cy="3406425"/>
          </a:xfrm>
          <a:prstGeom prst="rect">
            <a:avLst/>
          </a:prstGeom>
          <a:gradFill flip="none" rotWithShape="1">
            <a:gsLst>
              <a:gs pos="100000">
                <a:schemeClr val="accent1"/>
              </a:gs>
              <a:gs pos="28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1767430" y="1678759"/>
            <a:ext cx="422983" cy="3406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885361" y="1678759"/>
            <a:ext cx="3575837" cy="3536141"/>
            <a:chOff x="6362700" y="1276504"/>
            <a:chExt cx="2682227" cy="2652106"/>
          </a:xfrm>
        </p:grpSpPr>
        <p:sp>
          <p:nvSpPr>
            <p:cNvPr id="26" name="圆角矩形 25"/>
            <p:cNvSpPr/>
            <p:nvPr/>
          </p:nvSpPr>
          <p:spPr>
            <a:xfrm>
              <a:off x="6362700" y="1276504"/>
              <a:ext cx="771954" cy="600408"/>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6362700" y="1947381"/>
              <a:ext cx="771954" cy="600408"/>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286146" y="1276504"/>
              <a:ext cx="771954" cy="600408"/>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212489" y="2634044"/>
              <a:ext cx="832438" cy="60040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6362700" y="1276504"/>
              <a:ext cx="2682227" cy="2652106"/>
              <a:chOff x="6362700" y="1276504"/>
              <a:chExt cx="2682227" cy="2652106"/>
            </a:xfrm>
          </p:grpSpPr>
          <p:grpSp>
            <p:nvGrpSpPr>
              <p:cNvPr id="31" name="组合 30"/>
              <p:cNvGrpSpPr/>
              <p:nvPr/>
            </p:nvGrpSpPr>
            <p:grpSpPr>
              <a:xfrm>
                <a:off x="7286146" y="1947381"/>
                <a:ext cx="1758781" cy="1981229"/>
                <a:chOff x="6441309" y="1514754"/>
                <a:chExt cx="2325951" cy="2620134"/>
              </a:xfrm>
              <a:solidFill>
                <a:srgbClr val="C00000"/>
              </a:solidFill>
            </p:grpSpPr>
            <p:sp>
              <p:nvSpPr>
                <p:cNvPr id="38" name="矩形 37"/>
                <p:cNvSpPr/>
                <p:nvPr/>
              </p:nvSpPr>
              <p:spPr>
                <a:xfrm rot="1992964" flipV="1">
                  <a:off x="7008471" y="3146931"/>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41309" y="1514754"/>
                  <a:ext cx="2325951" cy="2620134"/>
                  <a:chOff x="6441309" y="1514754"/>
                  <a:chExt cx="2325951" cy="2620134"/>
                </a:xfrm>
                <a:grpFill/>
              </p:grpSpPr>
              <p:sp>
                <p:nvSpPr>
                  <p:cNvPr id="40" name="圆角矩形 39"/>
                  <p:cNvSpPr/>
                  <p:nvPr/>
                </p:nvSpPr>
                <p:spPr>
                  <a:xfrm>
                    <a:off x="6441309" y="2422853"/>
                    <a:ext cx="1020893"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666379" y="1514754"/>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9607036">
                    <a:off x="7008471" y="2352906"/>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7666379" y="3340860"/>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6362700" y="1276504"/>
                <a:ext cx="2682227" cy="1957950"/>
                <a:chOff x="5436096" y="627534"/>
                <a:chExt cx="3149843" cy="2299296"/>
              </a:xfrm>
              <a:solidFill>
                <a:srgbClr val="005EA4"/>
              </a:solidFill>
            </p:grpSpPr>
            <p:sp>
              <p:nvSpPr>
                <p:cNvPr id="33" name="圆角矩形 32"/>
                <p:cNvSpPr/>
                <p:nvPr/>
              </p:nvSpPr>
              <p:spPr>
                <a:xfrm>
                  <a:off x="5436096" y="2221747"/>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520534" y="1415370"/>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608375" y="627534"/>
                  <a:ext cx="977564"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9607036">
                  <a:off x="5946835" y="2129089"/>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9607036">
                  <a:off x="7113027" y="1320705"/>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4" name="TextBox 43"/>
          <p:cNvSpPr txBox="1"/>
          <p:nvPr/>
        </p:nvSpPr>
        <p:spPr>
          <a:xfrm>
            <a:off x="622598" y="2877321"/>
            <a:ext cx="6249443" cy="738652"/>
          </a:xfrm>
          <a:prstGeom prst="rect">
            <a:avLst/>
          </a:prstGeom>
          <a:noFill/>
        </p:spPr>
        <p:txBody>
          <a:bodyPr wrap="none" lIns="121908" tIns="60954" rIns="121908" bIns="60954"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03/</a:t>
            </a:r>
            <a:r>
              <a:rPr lang="zh-CN" altLang="en-US" sz="4000" b="1" dirty="0" smtClean="0">
                <a:solidFill>
                  <a:schemeClr val="bg1"/>
                </a:solidFill>
                <a:latin typeface="微软雅黑" panose="020B0503020204020204" pitchFamily="34" charset="-122"/>
                <a:ea typeface="微软雅黑" panose="020B0503020204020204" pitchFamily="34" charset="-122"/>
              </a:rPr>
              <a:t>单击</a:t>
            </a:r>
            <a:r>
              <a:rPr lang="zh-CN" altLang="en-US" sz="4000" b="1" dirty="0">
                <a:solidFill>
                  <a:schemeClr val="bg1"/>
                </a:solidFill>
                <a:latin typeface="微软雅黑" panose="020B0503020204020204" pitchFamily="34" charset="-122"/>
                <a:ea typeface="微软雅黑" panose="020B0503020204020204" pitchFamily="34" charset="-122"/>
              </a:rPr>
              <a:t>输入章节标题内容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401080" y="3440626"/>
            <a:ext cx="4692479" cy="492430"/>
          </a:xfrm>
          <a:prstGeom prst="rect">
            <a:avLst/>
          </a:prstGeom>
        </p:spPr>
        <p:txBody>
          <a:bodyPr wrap="none" lIns="121908" tIns="60954" rIns="121908" bIns="60954">
            <a:spAutoFit/>
          </a:bodyPr>
          <a:lstStyle/>
          <a:p>
            <a:pPr algn="ctr"/>
            <a:r>
              <a:rPr lang="en-US" altLang="zh-CN" sz="2400" dirty="0">
                <a:solidFill>
                  <a:schemeClr val="bg1"/>
                </a:solidFill>
              </a:rPr>
              <a:t>click the content input section titles</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4"/>
                                        </p:tgtEl>
                                        <p:attrNameLst>
                                          <p:attrName>ppt_y</p:attrName>
                                        </p:attrNameLst>
                                      </p:cBhvr>
                                      <p:tavLst>
                                        <p:tav tm="0">
                                          <p:val>
                                            <p:strVal val="#ppt_y"/>
                                          </p:val>
                                        </p:tav>
                                        <p:tav tm="100000">
                                          <p:val>
                                            <p:strVal val="#ppt_y"/>
                                          </p:val>
                                        </p:tav>
                                      </p:tavLst>
                                    </p:anim>
                                    <p:anim calcmode="lin" valueType="num">
                                      <p:cBhvr>
                                        <p:cTn id="2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4"/>
                                        </p:tgtEl>
                                      </p:cBhvr>
                                    </p:animEffect>
                                  </p:childTnLst>
                                </p:cTn>
                              </p:par>
                            </p:childTnLst>
                          </p:cTn>
                        </p:par>
                        <p:par>
                          <p:cTn id="23" fill="hold">
                            <p:stCondLst>
                              <p:cond delay="209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5"/>
                                        </p:tgtEl>
                                        <p:attrNameLst>
                                          <p:attrName>ppt_y</p:attrName>
                                        </p:attrNameLst>
                                      </p:cBhvr>
                                      <p:tavLst>
                                        <p:tav tm="0">
                                          <p:val>
                                            <p:strVal val="#ppt_y"/>
                                          </p:val>
                                        </p:tav>
                                        <p:tav tm="100000">
                                          <p:val>
                                            <p:strVal val="#ppt_y"/>
                                          </p:val>
                                        </p:tav>
                                      </p:tavLst>
                                    </p:anim>
                                    <p:anim calcmode="lin" valueType="num">
                                      <p:cBhvr>
                                        <p:cTn id="2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41146" y="1214451"/>
            <a:ext cx="4411544" cy="1220343"/>
            <a:chOff x="1351011" y="1463769"/>
            <a:chExt cx="6630034" cy="1834033"/>
          </a:xfrm>
        </p:grpSpPr>
        <p:sp>
          <p:nvSpPr>
            <p:cNvPr id="3"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4"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1" fmla="*/ 0 w 1294510"/>
                <a:gd name="connsiteY0-2" fmla="*/ 1734562 h 1734562"/>
                <a:gd name="connsiteX1-3" fmla="*/ 268613 w 1294510"/>
                <a:gd name="connsiteY1-4" fmla="*/ 214685 h 1734562"/>
                <a:gd name="connsiteX2-5" fmla="*/ 1294510 w 1294510"/>
                <a:gd name="connsiteY2-6" fmla="*/ 0 h 1734562"/>
                <a:gd name="connsiteX3-7" fmla="*/ 906628 w 1294510"/>
                <a:gd name="connsiteY3-8" fmla="*/ 1734562 h 1734562"/>
                <a:gd name="connsiteX4-9" fmla="*/ 0 w 1294510"/>
                <a:gd name="connsiteY4-10" fmla="*/ 1734562 h 17345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805"/>
                <a:gd name="connsiteY0-2" fmla="*/ 3091 h 13091"/>
                <a:gd name="connsiteX1-3" fmla="*/ 10805 w 10805"/>
                <a:gd name="connsiteY1-4" fmla="*/ 0 h 13091"/>
                <a:gd name="connsiteX2-5" fmla="*/ 8000 w 10805"/>
                <a:gd name="connsiteY2-6" fmla="*/ 13091 h 13091"/>
                <a:gd name="connsiteX3-7" fmla="*/ 2000 w 10805"/>
                <a:gd name="connsiteY3-8" fmla="*/ 13091 h 13091"/>
                <a:gd name="connsiteX4-9" fmla="*/ 0 w 10805"/>
                <a:gd name="connsiteY4-10" fmla="*/ 3091 h 13091"/>
                <a:gd name="connsiteX0-11" fmla="*/ 0 w 10805"/>
                <a:gd name="connsiteY0-12" fmla="*/ 3091 h 13513"/>
                <a:gd name="connsiteX1-13" fmla="*/ 10805 w 10805"/>
                <a:gd name="connsiteY1-14" fmla="*/ 0 h 13513"/>
                <a:gd name="connsiteX2-15" fmla="*/ 10655 w 10805"/>
                <a:gd name="connsiteY2-16" fmla="*/ 13513 h 13513"/>
                <a:gd name="connsiteX3-17" fmla="*/ 2000 w 10805"/>
                <a:gd name="connsiteY3-18" fmla="*/ 13091 h 13513"/>
                <a:gd name="connsiteX4-19" fmla="*/ 0 w 10805"/>
                <a:gd name="connsiteY4-20" fmla="*/ 3091 h 13513"/>
                <a:gd name="connsiteX0-21" fmla="*/ 0 w 10849"/>
                <a:gd name="connsiteY0-22" fmla="*/ 2950 h 13372"/>
                <a:gd name="connsiteX1-23" fmla="*/ 10849 w 10849"/>
                <a:gd name="connsiteY1-24" fmla="*/ 0 h 13372"/>
                <a:gd name="connsiteX2-25" fmla="*/ 10655 w 10849"/>
                <a:gd name="connsiteY2-26" fmla="*/ 13372 h 13372"/>
                <a:gd name="connsiteX3-27" fmla="*/ 2000 w 10849"/>
                <a:gd name="connsiteY3-28" fmla="*/ 12950 h 13372"/>
                <a:gd name="connsiteX4-29" fmla="*/ 0 w 10849"/>
                <a:gd name="connsiteY4-30" fmla="*/ 2950 h 13372"/>
                <a:gd name="connsiteX0-31" fmla="*/ 0 w 10849"/>
                <a:gd name="connsiteY0-32" fmla="*/ 2950 h 13372"/>
                <a:gd name="connsiteX1-33" fmla="*/ 10849 w 10849"/>
                <a:gd name="connsiteY1-34" fmla="*/ 0 h 13372"/>
                <a:gd name="connsiteX2-35" fmla="*/ 10655 w 10849"/>
                <a:gd name="connsiteY2-36" fmla="*/ 13372 h 13372"/>
                <a:gd name="connsiteX3-37" fmla="*/ 85 w 10849"/>
                <a:gd name="connsiteY3-38" fmla="*/ 9437 h 13372"/>
                <a:gd name="connsiteX4-39" fmla="*/ 0 w 10849"/>
                <a:gd name="connsiteY4-40" fmla="*/ 2950 h 13372"/>
                <a:gd name="connsiteX0-41" fmla="*/ 0 w 10893"/>
                <a:gd name="connsiteY0-42" fmla="*/ 6744 h 13372"/>
                <a:gd name="connsiteX1-43" fmla="*/ 10893 w 10893"/>
                <a:gd name="connsiteY1-44" fmla="*/ 0 h 13372"/>
                <a:gd name="connsiteX2-45" fmla="*/ 10699 w 10893"/>
                <a:gd name="connsiteY2-46" fmla="*/ 13372 h 13372"/>
                <a:gd name="connsiteX3-47" fmla="*/ 129 w 10893"/>
                <a:gd name="connsiteY3-48" fmla="*/ 9437 h 13372"/>
                <a:gd name="connsiteX4-49" fmla="*/ 0 w 10893"/>
                <a:gd name="connsiteY4-50" fmla="*/ 6744 h 13372"/>
                <a:gd name="connsiteX0-51" fmla="*/ 0 w 10806"/>
                <a:gd name="connsiteY0-52" fmla="*/ 3231 h 13372"/>
                <a:gd name="connsiteX1-53" fmla="*/ 10806 w 10806"/>
                <a:gd name="connsiteY1-54" fmla="*/ 0 h 13372"/>
                <a:gd name="connsiteX2-55" fmla="*/ 10612 w 10806"/>
                <a:gd name="connsiteY2-56" fmla="*/ 13372 h 13372"/>
                <a:gd name="connsiteX3-57" fmla="*/ 42 w 10806"/>
                <a:gd name="connsiteY3-58" fmla="*/ 9437 h 13372"/>
                <a:gd name="connsiteX4-59" fmla="*/ 0 w 10806"/>
                <a:gd name="connsiteY4-60" fmla="*/ 3231 h 13372"/>
                <a:gd name="connsiteX0-61" fmla="*/ 0 w 10784"/>
                <a:gd name="connsiteY0-62" fmla="*/ 3512 h 13653"/>
                <a:gd name="connsiteX1-63" fmla="*/ 10784 w 10784"/>
                <a:gd name="connsiteY1-64" fmla="*/ 0 h 13653"/>
                <a:gd name="connsiteX2-65" fmla="*/ 10612 w 10784"/>
                <a:gd name="connsiteY2-66" fmla="*/ 13653 h 13653"/>
                <a:gd name="connsiteX3-67" fmla="*/ 42 w 10784"/>
                <a:gd name="connsiteY3-68" fmla="*/ 9718 h 13653"/>
                <a:gd name="connsiteX4-69" fmla="*/ 0 w 10784"/>
                <a:gd name="connsiteY4-70" fmla="*/ 3512 h 13653"/>
                <a:gd name="connsiteX0-71" fmla="*/ 0 w 11123"/>
                <a:gd name="connsiteY0-72" fmla="*/ 3512 h 13262"/>
                <a:gd name="connsiteX1-73" fmla="*/ 10784 w 11123"/>
                <a:gd name="connsiteY1-74" fmla="*/ 0 h 13262"/>
                <a:gd name="connsiteX2-75" fmla="*/ 11117 w 11123"/>
                <a:gd name="connsiteY2-76" fmla="*/ 13262 h 13262"/>
                <a:gd name="connsiteX3-77" fmla="*/ 42 w 11123"/>
                <a:gd name="connsiteY3-78" fmla="*/ 9718 h 13262"/>
                <a:gd name="connsiteX4-79" fmla="*/ 0 w 11123"/>
                <a:gd name="connsiteY4-80" fmla="*/ 3512 h 13262"/>
                <a:gd name="connsiteX0-81" fmla="*/ 0 w 11411"/>
                <a:gd name="connsiteY0-82" fmla="*/ 2860 h 12610"/>
                <a:gd name="connsiteX1-83" fmla="*/ 11411 w 11411"/>
                <a:gd name="connsiteY1-84" fmla="*/ 0 h 12610"/>
                <a:gd name="connsiteX2-85" fmla="*/ 11117 w 11411"/>
                <a:gd name="connsiteY2-86" fmla="*/ 12610 h 12610"/>
                <a:gd name="connsiteX3-87" fmla="*/ 42 w 11411"/>
                <a:gd name="connsiteY3-88" fmla="*/ 9066 h 12610"/>
                <a:gd name="connsiteX4-89" fmla="*/ 0 w 11411"/>
                <a:gd name="connsiteY4-90" fmla="*/ 2860 h 12610"/>
                <a:gd name="connsiteX0-91" fmla="*/ 0 w 11411"/>
                <a:gd name="connsiteY0-92" fmla="*/ 2860 h 12480"/>
                <a:gd name="connsiteX1-93" fmla="*/ 11411 w 11411"/>
                <a:gd name="connsiteY1-94" fmla="*/ 0 h 12480"/>
                <a:gd name="connsiteX2-95" fmla="*/ 11198 w 11411"/>
                <a:gd name="connsiteY2-96" fmla="*/ 12480 h 12480"/>
                <a:gd name="connsiteX3-97" fmla="*/ 42 w 11411"/>
                <a:gd name="connsiteY3-98" fmla="*/ 9066 h 12480"/>
                <a:gd name="connsiteX4-99" fmla="*/ 0 w 11411"/>
                <a:gd name="connsiteY4-100" fmla="*/ 2860 h 124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1" fmla="*/ 0 w 1215195"/>
                <a:gd name="connsiteY0-2" fmla="*/ 1226956 h 1226956"/>
                <a:gd name="connsiteX1-3" fmla="*/ 361547 w 1215195"/>
                <a:gd name="connsiteY1-4" fmla="*/ 0 h 1226956"/>
                <a:gd name="connsiteX2-5" fmla="*/ 1215195 w 1215195"/>
                <a:gd name="connsiteY2-6" fmla="*/ 166977 h 1226956"/>
                <a:gd name="connsiteX3-7" fmla="*/ 901356 w 1215195"/>
                <a:gd name="connsiteY3-8" fmla="*/ 1226956 h 1226956"/>
                <a:gd name="connsiteX4-9" fmla="*/ 0 w 1215195"/>
                <a:gd name="connsiteY4-10" fmla="*/ 1226956 h 1226956"/>
                <a:gd name="connsiteX0-11" fmla="*/ 0 w 1215195"/>
                <a:gd name="connsiteY0-12" fmla="*/ 1226956 h 1226956"/>
                <a:gd name="connsiteX1-13" fmla="*/ 361547 w 1215195"/>
                <a:gd name="connsiteY1-14" fmla="*/ 0 h 1226956"/>
                <a:gd name="connsiteX2-15" fmla="*/ 1215195 w 1215195"/>
                <a:gd name="connsiteY2-16" fmla="*/ 159026 h 1226956"/>
                <a:gd name="connsiteX3-17" fmla="*/ 901356 w 1215195"/>
                <a:gd name="connsiteY3-18" fmla="*/ 1226956 h 1226956"/>
                <a:gd name="connsiteX4-19" fmla="*/ 0 w 1215195"/>
                <a:gd name="connsiteY4-20" fmla="*/ 1226956 h 12269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1" fmla="*/ 149986 w 1191382"/>
                <a:gd name="connsiteY0-2" fmla="*/ 1035150 h 1035150"/>
                <a:gd name="connsiteX1-3" fmla="*/ 0 w 1191382"/>
                <a:gd name="connsiteY1-4" fmla="*/ 0 h 1035150"/>
                <a:gd name="connsiteX2-5" fmla="*/ 1191382 w 1191382"/>
                <a:gd name="connsiteY2-6" fmla="*/ 1035150 h 1035150"/>
                <a:gd name="connsiteX3-7" fmla="*/ 149986 w 1191382"/>
                <a:gd name="connsiteY3-8" fmla="*/ 1035150 h 1035150"/>
                <a:gd name="connsiteX0-9" fmla="*/ 145810 w 1187206"/>
                <a:gd name="connsiteY0-10" fmla="*/ 1023978 h 1023978"/>
                <a:gd name="connsiteX1-11" fmla="*/ 0 w 1187206"/>
                <a:gd name="connsiteY1-12" fmla="*/ 0 h 1023978"/>
                <a:gd name="connsiteX2-13" fmla="*/ 1187206 w 1187206"/>
                <a:gd name="connsiteY2-14" fmla="*/ 1023978 h 1023978"/>
                <a:gd name="connsiteX3-15" fmla="*/ 145810 w 1187206"/>
                <a:gd name="connsiteY3-16" fmla="*/ 1023978 h 1023978"/>
                <a:gd name="connsiteX0-17" fmla="*/ 150926 w 1192322"/>
                <a:gd name="connsiteY0-18" fmla="*/ 1026310 h 1026310"/>
                <a:gd name="connsiteX1-19" fmla="*/ 0 w 1192322"/>
                <a:gd name="connsiteY1-20" fmla="*/ 0 h 1026310"/>
                <a:gd name="connsiteX2-21" fmla="*/ 1192322 w 1192322"/>
                <a:gd name="connsiteY2-22" fmla="*/ 1026310 h 1026310"/>
                <a:gd name="connsiteX3-23" fmla="*/ 150926 w 1192322"/>
                <a:gd name="connsiteY3-24" fmla="*/ 1026310 h 1026310"/>
                <a:gd name="connsiteX0-25" fmla="*/ 150926 w 1196913"/>
                <a:gd name="connsiteY0-26" fmla="*/ 1026310 h 1084015"/>
                <a:gd name="connsiteX1-27" fmla="*/ 0 w 1196913"/>
                <a:gd name="connsiteY1-28" fmla="*/ 0 h 1084015"/>
                <a:gd name="connsiteX2-29" fmla="*/ 1196913 w 1196913"/>
                <a:gd name="connsiteY2-30" fmla="*/ 1084015 h 1084015"/>
                <a:gd name="connsiteX3-31" fmla="*/ 150926 w 1196913"/>
                <a:gd name="connsiteY3-32" fmla="*/ 1026310 h 1084015"/>
                <a:gd name="connsiteX0-33" fmla="*/ 149942 w 1195929"/>
                <a:gd name="connsiteY0-34" fmla="*/ 1035552 h 1093257"/>
                <a:gd name="connsiteX1-35" fmla="*/ 0 w 1195929"/>
                <a:gd name="connsiteY1-36" fmla="*/ 0 h 1093257"/>
                <a:gd name="connsiteX2-37" fmla="*/ 1195929 w 1195929"/>
                <a:gd name="connsiteY2-38" fmla="*/ 1093257 h 1093257"/>
                <a:gd name="connsiteX3-39" fmla="*/ 149942 w 1195929"/>
                <a:gd name="connsiteY3-40" fmla="*/ 1035552 h 1093257"/>
                <a:gd name="connsiteX0-41" fmla="*/ 156745 w 1202732"/>
                <a:gd name="connsiteY0-42" fmla="*/ 1041883 h 1099588"/>
                <a:gd name="connsiteX1-43" fmla="*/ 0 w 1202732"/>
                <a:gd name="connsiteY1-44" fmla="*/ 0 h 1099588"/>
                <a:gd name="connsiteX2-45" fmla="*/ 1202732 w 1202732"/>
                <a:gd name="connsiteY2-46" fmla="*/ 1099588 h 1099588"/>
                <a:gd name="connsiteX3-47" fmla="*/ 156745 w 1202732"/>
                <a:gd name="connsiteY3-48" fmla="*/ 1041883 h 1099588"/>
              </a:gdLst>
              <a:ahLst/>
              <a:cxnLst>
                <a:cxn ang="0">
                  <a:pos x="connsiteX0-1" y="connsiteY0-2"/>
                </a:cxn>
                <a:cxn ang="0">
                  <a:pos x="connsiteX1-3" y="connsiteY1-4"/>
                </a:cxn>
                <a:cxn ang="0">
                  <a:pos x="connsiteX2-5" y="connsiteY2-6"/>
                </a:cxn>
                <a:cxn ang="0">
                  <a:pos x="connsiteX3-7" y="connsiteY3-8"/>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23"/>
          <p:cNvSpPr txBox="1"/>
          <p:nvPr/>
        </p:nvSpPr>
        <p:spPr>
          <a:xfrm flipH="1">
            <a:off x="5630918" y="1770440"/>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0" name="TextBox 25"/>
          <p:cNvSpPr txBox="1"/>
          <p:nvPr/>
        </p:nvSpPr>
        <p:spPr>
          <a:xfrm>
            <a:off x="6879779" y="1758128"/>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lumMod val="65000"/>
                    <a:lumOff val="35000"/>
                  </a:schemeClr>
                </a:solidFill>
              </a:rPr>
              <a:t>点击此处添加标题</a:t>
            </a:r>
            <a:endParaRPr lang="zh-CN" altLang="en-US" sz="2000" dirty="0">
              <a:solidFill>
                <a:schemeClr val="tx1">
                  <a:lumMod val="65000"/>
                  <a:lumOff val="35000"/>
                </a:schemeClr>
              </a:solidFill>
            </a:endParaRPr>
          </a:p>
        </p:txBody>
      </p:sp>
      <p:grpSp>
        <p:nvGrpSpPr>
          <p:cNvPr id="17" name="组合 16"/>
          <p:cNvGrpSpPr/>
          <p:nvPr/>
        </p:nvGrpSpPr>
        <p:grpSpPr>
          <a:xfrm>
            <a:off x="6887294" y="2407418"/>
            <a:ext cx="4411544" cy="1220343"/>
            <a:chOff x="1351011" y="1463769"/>
            <a:chExt cx="6630034" cy="1834033"/>
          </a:xfrm>
        </p:grpSpPr>
        <p:sp>
          <p:nvSpPr>
            <p:cNvPr id="18"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9"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1" fmla="*/ 0 w 1294510"/>
                <a:gd name="connsiteY0-2" fmla="*/ 1734562 h 1734562"/>
                <a:gd name="connsiteX1-3" fmla="*/ 268613 w 1294510"/>
                <a:gd name="connsiteY1-4" fmla="*/ 214685 h 1734562"/>
                <a:gd name="connsiteX2-5" fmla="*/ 1294510 w 1294510"/>
                <a:gd name="connsiteY2-6" fmla="*/ 0 h 1734562"/>
                <a:gd name="connsiteX3-7" fmla="*/ 906628 w 1294510"/>
                <a:gd name="connsiteY3-8" fmla="*/ 1734562 h 1734562"/>
                <a:gd name="connsiteX4-9" fmla="*/ 0 w 1294510"/>
                <a:gd name="connsiteY4-10" fmla="*/ 1734562 h 17345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805"/>
                <a:gd name="connsiteY0-2" fmla="*/ 3091 h 13091"/>
                <a:gd name="connsiteX1-3" fmla="*/ 10805 w 10805"/>
                <a:gd name="connsiteY1-4" fmla="*/ 0 h 13091"/>
                <a:gd name="connsiteX2-5" fmla="*/ 8000 w 10805"/>
                <a:gd name="connsiteY2-6" fmla="*/ 13091 h 13091"/>
                <a:gd name="connsiteX3-7" fmla="*/ 2000 w 10805"/>
                <a:gd name="connsiteY3-8" fmla="*/ 13091 h 13091"/>
                <a:gd name="connsiteX4-9" fmla="*/ 0 w 10805"/>
                <a:gd name="connsiteY4-10" fmla="*/ 3091 h 13091"/>
                <a:gd name="connsiteX0-11" fmla="*/ 0 w 10805"/>
                <a:gd name="connsiteY0-12" fmla="*/ 3091 h 13513"/>
                <a:gd name="connsiteX1-13" fmla="*/ 10805 w 10805"/>
                <a:gd name="connsiteY1-14" fmla="*/ 0 h 13513"/>
                <a:gd name="connsiteX2-15" fmla="*/ 10655 w 10805"/>
                <a:gd name="connsiteY2-16" fmla="*/ 13513 h 13513"/>
                <a:gd name="connsiteX3-17" fmla="*/ 2000 w 10805"/>
                <a:gd name="connsiteY3-18" fmla="*/ 13091 h 13513"/>
                <a:gd name="connsiteX4-19" fmla="*/ 0 w 10805"/>
                <a:gd name="connsiteY4-20" fmla="*/ 3091 h 13513"/>
                <a:gd name="connsiteX0-21" fmla="*/ 0 w 10849"/>
                <a:gd name="connsiteY0-22" fmla="*/ 2950 h 13372"/>
                <a:gd name="connsiteX1-23" fmla="*/ 10849 w 10849"/>
                <a:gd name="connsiteY1-24" fmla="*/ 0 h 13372"/>
                <a:gd name="connsiteX2-25" fmla="*/ 10655 w 10849"/>
                <a:gd name="connsiteY2-26" fmla="*/ 13372 h 13372"/>
                <a:gd name="connsiteX3-27" fmla="*/ 2000 w 10849"/>
                <a:gd name="connsiteY3-28" fmla="*/ 12950 h 13372"/>
                <a:gd name="connsiteX4-29" fmla="*/ 0 w 10849"/>
                <a:gd name="connsiteY4-30" fmla="*/ 2950 h 13372"/>
                <a:gd name="connsiteX0-31" fmla="*/ 0 w 10849"/>
                <a:gd name="connsiteY0-32" fmla="*/ 2950 h 13372"/>
                <a:gd name="connsiteX1-33" fmla="*/ 10849 w 10849"/>
                <a:gd name="connsiteY1-34" fmla="*/ 0 h 13372"/>
                <a:gd name="connsiteX2-35" fmla="*/ 10655 w 10849"/>
                <a:gd name="connsiteY2-36" fmla="*/ 13372 h 13372"/>
                <a:gd name="connsiteX3-37" fmla="*/ 85 w 10849"/>
                <a:gd name="connsiteY3-38" fmla="*/ 9437 h 13372"/>
                <a:gd name="connsiteX4-39" fmla="*/ 0 w 10849"/>
                <a:gd name="connsiteY4-40" fmla="*/ 2950 h 13372"/>
                <a:gd name="connsiteX0-41" fmla="*/ 0 w 10893"/>
                <a:gd name="connsiteY0-42" fmla="*/ 6744 h 13372"/>
                <a:gd name="connsiteX1-43" fmla="*/ 10893 w 10893"/>
                <a:gd name="connsiteY1-44" fmla="*/ 0 h 13372"/>
                <a:gd name="connsiteX2-45" fmla="*/ 10699 w 10893"/>
                <a:gd name="connsiteY2-46" fmla="*/ 13372 h 13372"/>
                <a:gd name="connsiteX3-47" fmla="*/ 129 w 10893"/>
                <a:gd name="connsiteY3-48" fmla="*/ 9437 h 13372"/>
                <a:gd name="connsiteX4-49" fmla="*/ 0 w 10893"/>
                <a:gd name="connsiteY4-50" fmla="*/ 6744 h 13372"/>
                <a:gd name="connsiteX0-51" fmla="*/ 0 w 10806"/>
                <a:gd name="connsiteY0-52" fmla="*/ 3231 h 13372"/>
                <a:gd name="connsiteX1-53" fmla="*/ 10806 w 10806"/>
                <a:gd name="connsiteY1-54" fmla="*/ 0 h 13372"/>
                <a:gd name="connsiteX2-55" fmla="*/ 10612 w 10806"/>
                <a:gd name="connsiteY2-56" fmla="*/ 13372 h 13372"/>
                <a:gd name="connsiteX3-57" fmla="*/ 42 w 10806"/>
                <a:gd name="connsiteY3-58" fmla="*/ 9437 h 13372"/>
                <a:gd name="connsiteX4-59" fmla="*/ 0 w 10806"/>
                <a:gd name="connsiteY4-60" fmla="*/ 3231 h 13372"/>
                <a:gd name="connsiteX0-61" fmla="*/ 0 w 10784"/>
                <a:gd name="connsiteY0-62" fmla="*/ 3512 h 13653"/>
                <a:gd name="connsiteX1-63" fmla="*/ 10784 w 10784"/>
                <a:gd name="connsiteY1-64" fmla="*/ 0 h 13653"/>
                <a:gd name="connsiteX2-65" fmla="*/ 10612 w 10784"/>
                <a:gd name="connsiteY2-66" fmla="*/ 13653 h 13653"/>
                <a:gd name="connsiteX3-67" fmla="*/ 42 w 10784"/>
                <a:gd name="connsiteY3-68" fmla="*/ 9718 h 13653"/>
                <a:gd name="connsiteX4-69" fmla="*/ 0 w 10784"/>
                <a:gd name="connsiteY4-70" fmla="*/ 3512 h 13653"/>
                <a:gd name="connsiteX0-71" fmla="*/ 0 w 11123"/>
                <a:gd name="connsiteY0-72" fmla="*/ 3512 h 13262"/>
                <a:gd name="connsiteX1-73" fmla="*/ 10784 w 11123"/>
                <a:gd name="connsiteY1-74" fmla="*/ 0 h 13262"/>
                <a:gd name="connsiteX2-75" fmla="*/ 11117 w 11123"/>
                <a:gd name="connsiteY2-76" fmla="*/ 13262 h 13262"/>
                <a:gd name="connsiteX3-77" fmla="*/ 42 w 11123"/>
                <a:gd name="connsiteY3-78" fmla="*/ 9718 h 13262"/>
                <a:gd name="connsiteX4-79" fmla="*/ 0 w 11123"/>
                <a:gd name="connsiteY4-80" fmla="*/ 3512 h 13262"/>
                <a:gd name="connsiteX0-81" fmla="*/ 0 w 11411"/>
                <a:gd name="connsiteY0-82" fmla="*/ 2860 h 12610"/>
                <a:gd name="connsiteX1-83" fmla="*/ 11411 w 11411"/>
                <a:gd name="connsiteY1-84" fmla="*/ 0 h 12610"/>
                <a:gd name="connsiteX2-85" fmla="*/ 11117 w 11411"/>
                <a:gd name="connsiteY2-86" fmla="*/ 12610 h 12610"/>
                <a:gd name="connsiteX3-87" fmla="*/ 42 w 11411"/>
                <a:gd name="connsiteY3-88" fmla="*/ 9066 h 12610"/>
                <a:gd name="connsiteX4-89" fmla="*/ 0 w 11411"/>
                <a:gd name="connsiteY4-90" fmla="*/ 2860 h 12610"/>
                <a:gd name="connsiteX0-91" fmla="*/ 0 w 11411"/>
                <a:gd name="connsiteY0-92" fmla="*/ 2860 h 12480"/>
                <a:gd name="connsiteX1-93" fmla="*/ 11411 w 11411"/>
                <a:gd name="connsiteY1-94" fmla="*/ 0 h 12480"/>
                <a:gd name="connsiteX2-95" fmla="*/ 11198 w 11411"/>
                <a:gd name="connsiteY2-96" fmla="*/ 12480 h 12480"/>
                <a:gd name="connsiteX3-97" fmla="*/ 42 w 11411"/>
                <a:gd name="connsiteY3-98" fmla="*/ 9066 h 12480"/>
                <a:gd name="connsiteX4-99" fmla="*/ 0 w 11411"/>
                <a:gd name="connsiteY4-100" fmla="*/ 2860 h 124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1" fmla="*/ 0 w 1215195"/>
                <a:gd name="connsiteY0-2" fmla="*/ 1226956 h 1226956"/>
                <a:gd name="connsiteX1-3" fmla="*/ 361547 w 1215195"/>
                <a:gd name="connsiteY1-4" fmla="*/ 0 h 1226956"/>
                <a:gd name="connsiteX2-5" fmla="*/ 1215195 w 1215195"/>
                <a:gd name="connsiteY2-6" fmla="*/ 166977 h 1226956"/>
                <a:gd name="connsiteX3-7" fmla="*/ 901356 w 1215195"/>
                <a:gd name="connsiteY3-8" fmla="*/ 1226956 h 1226956"/>
                <a:gd name="connsiteX4-9" fmla="*/ 0 w 1215195"/>
                <a:gd name="connsiteY4-10" fmla="*/ 1226956 h 1226956"/>
                <a:gd name="connsiteX0-11" fmla="*/ 0 w 1215195"/>
                <a:gd name="connsiteY0-12" fmla="*/ 1226956 h 1226956"/>
                <a:gd name="connsiteX1-13" fmla="*/ 361547 w 1215195"/>
                <a:gd name="connsiteY1-14" fmla="*/ 0 h 1226956"/>
                <a:gd name="connsiteX2-15" fmla="*/ 1215195 w 1215195"/>
                <a:gd name="connsiteY2-16" fmla="*/ 159026 h 1226956"/>
                <a:gd name="connsiteX3-17" fmla="*/ 901356 w 1215195"/>
                <a:gd name="connsiteY3-18" fmla="*/ 1226956 h 1226956"/>
                <a:gd name="connsiteX4-19" fmla="*/ 0 w 1215195"/>
                <a:gd name="connsiteY4-20" fmla="*/ 1226956 h 12269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1" fmla="*/ 149986 w 1191382"/>
                <a:gd name="connsiteY0-2" fmla="*/ 1035150 h 1035150"/>
                <a:gd name="connsiteX1-3" fmla="*/ 0 w 1191382"/>
                <a:gd name="connsiteY1-4" fmla="*/ 0 h 1035150"/>
                <a:gd name="connsiteX2-5" fmla="*/ 1191382 w 1191382"/>
                <a:gd name="connsiteY2-6" fmla="*/ 1035150 h 1035150"/>
                <a:gd name="connsiteX3-7" fmla="*/ 149986 w 1191382"/>
                <a:gd name="connsiteY3-8" fmla="*/ 1035150 h 1035150"/>
                <a:gd name="connsiteX0-9" fmla="*/ 145810 w 1187206"/>
                <a:gd name="connsiteY0-10" fmla="*/ 1023978 h 1023978"/>
                <a:gd name="connsiteX1-11" fmla="*/ 0 w 1187206"/>
                <a:gd name="connsiteY1-12" fmla="*/ 0 h 1023978"/>
                <a:gd name="connsiteX2-13" fmla="*/ 1187206 w 1187206"/>
                <a:gd name="connsiteY2-14" fmla="*/ 1023978 h 1023978"/>
                <a:gd name="connsiteX3-15" fmla="*/ 145810 w 1187206"/>
                <a:gd name="connsiteY3-16" fmla="*/ 1023978 h 1023978"/>
                <a:gd name="connsiteX0-17" fmla="*/ 150926 w 1192322"/>
                <a:gd name="connsiteY0-18" fmla="*/ 1026310 h 1026310"/>
                <a:gd name="connsiteX1-19" fmla="*/ 0 w 1192322"/>
                <a:gd name="connsiteY1-20" fmla="*/ 0 h 1026310"/>
                <a:gd name="connsiteX2-21" fmla="*/ 1192322 w 1192322"/>
                <a:gd name="connsiteY2-22" fmla="*/ 1026310 h 1026310"/>
                <a:gd name="connsiteX3-23" fmla="*/ 150926 w 1192322"/>
                <a:gd name="connsiteY3-24" fmla="*/ 1026310 h 1026310"/>
                <a:gd name="connsiteX0-25" fmla="*/ 150926 w 1196913"/>
                <a:gd name="connsiteY0-26" fmla="*/ 1026310 h 1084015"/>
                <a:gd name="connsiteX1-27" fmla="*/ 0 w 1196913"/>
                <a:gd name="connsiteY1-28" fmla="*/ 0 h 1084015"/>
                <a:gd name="connsiteX2-29" fmla="*/ 1196913 w 1196913"/>
                <a:gd name="connsiteY2-30" fmla="*/ 1084015 h 1084015"/>
                <a:gd name="connsiteX3-31" fmla="*/ 150926 w 1196913"/>
                <a:gd name="connsiteY3-32" fmla="*/ 1026310 h 1084015"/>
                <a:gd name="connsiteX0-33" fmla="*/ 149942 w 1195929"/>
                <a:gd name="connsiteY0-34" fmla="*/ 1035552 h 1093257"/>
                <a:gd name="connsiteX1-35" fmla="*/ 0 w 1195929"/>
                <a:gd name="connsiteY1-36" fmla="*/ 0 h 1093257"/>
                <a:gd name="connsiteX2-37" fmla="*/ 1195929 w 1195929"/>
                <a:gd name="connsiteY2-38" fmla="*/ 1093257 h 1093257"/>
                <a:gd name="connsiteX3-39" fmla="*/ 149942 w 1195929"/>
                <a:gd name="connsiteY3-40" fmla="*/ 1035552 h 1093257"/>
                <a:gd name="connsiteX0-41" fmla="*/ 156745 w 1202732"/>
                <a:gd name="connsiteY0-42" fmla="*/ 1041883 h 1099588"/>
                <a:gd name="connsiteX1-43" fmla="*/ 0 w 1202732"/>
                <a:gd name="connsiteY1-44" fmla="*/ 0 h 1099588"/>
                <a:gd name="connsiteX2-45" fmla="*/ 1202732 w 1202732"/>
                <a:gd name="connsiteY2-46" fmla="*/ 1099588 h 1099588"/>
                <a:gd name="connsiteX3-47" fmla="*/ 156745 w 1202732"/>
                <a:gd name="connsiteY3-48" fmla="*/ 1041883 h 1099588"/>
              </a:gdLst>
              <a:ahLst/>
              <a:cxnLst>
                <a:cxn ang="0">
                  <a:pos x="connsiteX0-1" y="connsiteY0-2"/>
                </a:cxn>
                <a:cxn ang="0">
                  <a:pos x="connsiteX1-3" y="connsiteY1-4"/>
                </a:cxn>
                <a:cxn ang="0">
                  <a:pos x="connsiteX2-5" y="connsiteY2-6"/>
                </a:cxn>
                <a:cxn ang="0">
                  <a:pos x="connsiteX3-7" y="connsiteY3-8"/>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flipH="1">
            <a:off x="7277066" y="2963407"/>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5" name="TextBox 25"/>
          <p:cNvSpPr txBox="1"/>
          <p:nvPr/>
        </p:nvSpPr>
        <p:spPr>
          <a:xfrm>
            <a:off x="8525927" y="2951095"/>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lumMod val="65000"/>
                    <a:lumOff val="35000"/>
                  </a:schemeClr>
                </a:solidFill>
              </a:rPr>
              <a:t>点击此处添加标题</a:t>
            </a:r>
            <a:endParaRPr lang="zh-CN" altLang="en-US" sz="2000" dirty="0">
              <a:solidFill>
                <a:schemeClr val="tx1">
                  <a:lumMod val="65000"/>
                  <a:lumOff val="35000"/>
                </a:schemeClr>
              </a:solidFill>
            </a:endParaRPr>
          </a:p>
        </p:txBody>
      </p:sp>
      <p:grpSp>
        <p:nvGrpSpPr>
          <p:cNvPr id="26" name="组合 25"/>
          <p:cNvGrpSpPr/>
          <p:nvPr/>
        </p:nvGrpSpPr>
        <p:grpSpPr>
          <a:xfrm>
            <a:off x="5241146" y="3391954"/>
            <a:ext cx="4411544" cy="1220343"/>
            <a:chOff x="1351011" y="1463769"/>
            <a:chExt cx="6630034" cy="1834033"/>
          </a:xfrm>
        </p:grpSpPr>
        <p:sp>
          <p:nvSpPr>
            <p:cNvPr id="27"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28"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1" fmla="*/ 0 w 1294510"/>
                <a:gd name="connsiteY0-2" fmla="*/ 1734562 h 1734562"/>
                <a:gd name="connsiteX1-3" fmla="*/ 268613 w 1294510"/>
                <a:gd name="connsiteY1-4" fmla="*/ 214685 h 1734562"/>
                <a:gd name="connsiteX2-5" fmla="*/ 1294510 w 1294510"/>
                <a:gd name="connsiteY2-6" fmla="*/ 0 h 1734562"/>
                <a:gd name="connsiteX3-7" fmla="*/ 906628 w 1294510"/>
                <a:gd name="connsiteY3-8" fmla="*/ 1734562 h 1734562"/>
                <a:gd name="connsiteX4-9" fmla="*/ 0 w 1294510"/>
                <a:gd name="connsiteY4-10" fmla="*/ 1734562 h 17345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805"/>
                <a:gd name="connsiteY0-2" fmla="*/ 3091 h 13091"/>
                <a:gd name="connsiteX1-3" fmla="*/ 10805 w 10805"/>
                <a:gd name="connsiteY1-4" fmla="*/ 0 h 13091"/>
                <a:gd name="connsiteX2-5" fmla="*/ 8000 w 10805"/>
                <a:gd name="connsiteY2-6" fmla="*/ 13091 h 13091"/>
                <a:gd name="connsiteX3-7" fmla="*/ 2000 w 10805"/>
                <a:gd name="connsiteY3-8" fmla="*/ 13091 h 13091"/>
                <a:gd name="connsiteX4-9" fmla="*/ 0 w 10805"/>
                <a:gd name="connsiteY4-10" fmla="*/ 3091 h 13091"/>
                <a:gd name="connsiteX0-11" fmla="*/ 0 w 10805"/>
                <a:gd name="connsiteY0-12" fmla="*/ 3091 h 13513"/>
                <a:gd name="connsiteX1-13" fmla="*/ 10805 w 10805"/>
                <a:gd name="connsiteY1-14" fmla="*/ 0 h 13513"/>
                <a:gd name="connsiteX2-15" fmla="*/ 10655 w 10805"/>
                <a:gd name="connsiteY2-16" fmla="*/ 13513 h 13513"/>
                <a:gd name="connsiteX3-17" fmla="*/ 2000 w 10805"/>
                <a:gd name="connsiteY3-18" fmla="*/ 13091 h 13513"/>
                <a:gd name="connsiteX4-19" fmla="*/ 0 w 10805"/>
                <a:gd name="connsiteY4-20" fmla="*/ 3091 h 13513"/>
                <a:gd name="connsiteX0-21" fmla="*/ 0 w 10849"/>
                <a:gd name="connsiteY0-22" fmla="*/ 2950 h 13372"/>
                <a:gd name="connsiteX1-23" fmla="*/ 10849 w 10849"/>
                <a:gd name="connsiteY1-24" fmla="*/ 0 h 13372"/>
                <a:gd name="connsiteX2-25" fmla="*/ 10655 w 10849"/>
                <a:gd name="connsiteY2-26" fmla="*/ 13372 h 13372"/>
                <a:gd name="connsiteX3-27" fmla="*/ 2000 w 10849"/>
                <a:gd name="connsiteY3-28" fmla="*/ 12950 h 13372"/>
                <a:gd name="connsiteX4-29" fmla="*/ 0 w 10849"/>
                <a:gd name="connsiteY4-30" fmla="*/ 2950 h 13372"/>
                <a:gd name="connsiteX0-31" fmla="*/ 0 w 10849"/>
                <a:gd name="connsiteY0-32" fmla="*/ 2950 h 13372"/>
                <a:gd name="connsiteX1-33" fmla="*/ 10849 w 10849"/>
                <a:gd name="connsiteY1-34" fmla="*/ 0 h 13372"/>
                <a:gd name="connsiteX2-35" fmla="*/ 10655 w 10849"/>
                <a:gd name="connsiteY2-36" fmla="*/ 13372 h 13372"/>
                <a:gd name="connsiteX3-37" fmla="*/ 85 w 10849"/>
                <a:gd name="connsiteY3-38" fmla="*/ 9437 h 13372"/>
                <a:gd name="connsiteX4-39" fmla="*/ 0 w 10849"/>
                <a:gd name="connsiteY4-40" fmla="*/ 2950 h 13372"/>
                <a:gd name="connsiteX0-41" fmla="*/ 0 w 10893"/>
                <a:gd name="connsiteY0-42" fmla="*/ 6744 h 13372"/>
                <a:gd name="connsiteX1-43" fmla="*/ 10893 w 10893"/>
                <a:gd name="connsiteY1-44" fmla="*/ 0 h 13372"/>
                <a:gd name="connsiteX2-45" fmla="*/ 10699 w 10893"/>
                <a:gd name="connsiteY2-46" fmla="*/ 13372 h 13372"/>
                <a:gd name="connsiteX3-47" fmla="*/ 129 w 10893"/>
                <a:gd name="connsiteY3-48" fmla="*/ 9437 h 13372"/>
                <a:gd name="connsiteX4-49" fmla="*/ 0 w 10893"/>
                <a:gd name="connsiteY4-50" fmla="*/ 6744 h 13372"/>
                <a:gd name="connsiteX0-51" fmla="*/ 0 w 10806"/>
                <a:gd name="connsiteY0-52" fmla="*/ 3231 h 13372"/>
                <a:gd name="connsiteX1-53" fmla="*/ 10806 w 10806"/>
                <a:gd name="connsiteY1-54" fmla="*/ 0 h 13372"/>
                <a:gd name="connsiteX2-55" fmla="*/ 10612 w 10806"/>
                <a:gd name="connsiteY2-56" fmla="*/ 13372 h 13372"/>
                <a:gd name="connsiteX3-57" fmla="*/ 42 w 10806"/>
                <a:gd name="connsiteY3-58" fmla="*/ 9437 h 13372"/>
                <a:gd name="connsiteX4-59" fmla="*/ 0 w 10806"/>
                <a:gd name="connsiteY4-60" fmla="*/ 3231 h 13372"/>
                <a:gd name="connsiteX0-61" fmla="*/ 0 w 10784"/>
                <a:gd name="connsiteY0-62" fmla="*/ 3512 h 13653"/>
                <a:gd name="connsiteX1-63" fmla="*/ 10784 w 10784"/>
                <a:gd name="connsiteY1-64" fmla="*/ 0 h 13653"/>
                <a:gd name="connsiteX2-65" fmla="*/ 10612 w 10784"/>
                <a:gd name="connsiteY2-66" fmla="*/ 13653 h 13653"/>
                <a:gd name="connsiteX3-67" fmla="*/ 42 w 10784"/>
                <a:gd name="connsiteY3-68" fmla="*/ 9718 h 13653"/>
                <a:gd name="connsiteX4-69" fmla="*/ 0 w 10784"/>
                <a:gd name="connsiteY4-70" fmla="*/ 3512 h 13653"/>
                <a:gd name="connsiteX0-71" fmla="*/ 0 w 11123"/>
                <a:gd name="connsiteY0-72" fmla="*/ 3512 h 13262"/>
                <a:gd name="connsiteX1-73" fmla="*/ 10784 w 11123"/>
                <a:gd name="connsiteY1-74" fmla="*/ 0 h 13262"/>
                <a:gd name="connsiteX2-75" fmla="*/ 11117 w 11123"/>
                <a:gd name="connsiteY2-76" fmla="*/ 13262 h 13262"/>
                <a:gd name="connsiteX3-77" fmla="*/ 42 w 11123"/>
                <a:gd name="connsiteY3-78" fmla="*/ 9718 h 13262"/>
                <a:gd name="connsiteX4-79" fmla="*/ 0 w 11123"/>
                <a:gd name="connsiteY4-80" fmla="*/ 3512 h 13262"/>
                <a:gd name="connsiteX0-81" fmla="*/ 0 w 11411"/>
                <a:gd name="connsiteY0-82" fmla="*/ 2860 h 12610"/>
                <a:gd name="connsiteX1-83" fmla="*/ 11411 w 11411"/>
                <a:gd name="connsiteY1-84" fmla="*/ 0 h 12610"/>
                <a:gd name="connsiteX2-85" fmla="*/ 11117 w 11411"/>
                <a:gd name="connsiteY2-86" fmla="*/ 12610 h 12610"/>
                <a:gd name="connsiteX3-87" fmla="*/ 42 w 11411"/>
                <a:gd name="connsiteY3-88" fmla="*/ 9066 h 12610"/>
                <a:gd name="connsiteX4-89" fmla="*/ 0 w 11411"/>
                <a:gd name="connsiteY4-90" fmla="*/ 2860 h 12610"/>
                <a:gd name="connsiteX0-91" fmla="*/ 0 w 11411"/>
                <a:gd name="connsiteY0-92" fmla="*/ 2860 h 12480"/>
                <a:gd name="connsiteX1-93" fmla="*/ 11411 w 11411"/>
                <a:gd name="connsiteY1-94" fmla="*/ 0 h 12480"/>
                <a:gd name="connsiteX2-95" fmla="*/ 11198 w 11411"/>
                <a:gd name="connsiteY2-96" fmla="*/ 12480 h 12480"/>
                <a:gd name="connsiteX3-97" fmla="*/ 42 w 11411"/>
                <a:gd name="connsiteY3-98" fmla="*/ 9066 h 12480"/>
                <a:gd name="connsiteX4-99" fmla="*/ 0 w 11411"/>
                <a:gd name="connsiteY4-100" fmla="*/ 2860 h 124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1" fmla="*/ 0 w 1215195"/>
                <a:gd name="connsiteY0-2" fmla="*/ 1226956 h 1226956"/>
                <a:gd name="connsiteX1-3" fmla="*/ 361547 w 1215195"/>
                <a:gd name="connsiteY1-4" fmla="*/ 0 h 1226956"/>
                <a:gd name="connsiteX2-5" fmla="*/ 1215195 w 1215195"/>
                <a:gd name="connsiteY2-6" fmla="*/ 166977 h 1226956"/>
                <a:gd name="connsiteX3-7" fmla="*/ 901356 w 1215195"/>
                <a:gd name="connsiteY3-8" fmla="*/ 1226956 h 1226956"/>
                <a:gd name="connsiteX4-9" fmla="*/ 0 w 1215195"/>
                <a:gd name="connsiteY4-10" fmla="*/ 1226956 h 1226956"/>
                <a:gd name="connsiteX0-11" fmla="*/ 0 w 1215195"/>
                <a:gd name="connsiteY0-12" fmla="*/ 1226956 h 1226956"/>
                <a:gd name="connsiteX1-13" fmla="*/ 361547 w 1215195"/>
                <a:gd name="connsiteY1-14" fmla="*/ 0 h 1226956"/>
                <a:gd name="connsiteX2-15" fmla="*/ 1215195 w 1215195"/>
                <a:gd name="connsiteY2-16" fmla="*/ 159026 h 1226956"/>
                <a:gd name="connsiteX3-17" fmla="*/ 901356 w 1215195"/>
                <a:gd name="connsiteY3-18" fmla="*/ 1226956 h 1226956"/>
                <a:gd name="connsiteX4-19" fmla="*/ 0 w 1215195"/>
                <a:gd name="connsiteY4-20" fmla="*/ 1226956 h 12269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1" fmla="*/ 149986 w 1191382"/>
                <a:gd name="connsiteY0-2" fmla="*/ 1035150 h 1035150"/>
                <a:gd name="connsiteX1-3" fmla="*/ 0 w 1191382"/>
                <a:gd name="connsiteY1-4" fmla="*/ 0 h 1035150"/>
                <a:gd name="connsiteX2-5" fmla="*/ 1191382 w 1191382"/>
                <a:gd name="connsiteY2-6" fmla="*/ 1035150 h 1035150"/>
                <a:gd name="connsiteX3-7" fmla="*/ 149986 w 1191382"/>
                <a:gd name="connsiteY3-8" fmla="*/ 1035150 h 1035150"/>
                <a:gd name="connsiteX0-9" fmla="*/ 145810 w 1187206"/>
                <a:gd name="connsiteY0-10" fmla="*/ 1023978 h 1023978"/>
                <a:gd name="connsiteX1-11" fmla="*/ 0 w 1187206"/>
                <a:gd name="connsiteY1-12" fmla="*/ 0 h 1023978"/>
                <a:gd name="connsiteX2-13" fmla="*/ 1187206 w 1187206"/>
                <a:gd name="connsiteY2-14" fmla="*/ 1023978 h 1023978"/>
                <a:gd name="connsiteX3-15" fmla="*/ 145810 w 1187206"/>
                <a:gd name="connsiteY3-16" fmla="*/ 1023978 h 1023978"/>
                <a:gd name="connsiteX0-17" fmla="*/ 150926 w 1192322"/>
                <a:gd name="connsiteY0-18" fmla="*/ 1026310 h 1026310"/>
                <a:gd name="connsiteX1-19" fmla="*/ 0 w 1192322"/>
                <a:gd name="connsiteY1-20" fmla="*/ 0 h 1026310"/>
                <a:gd name="connsiteX2-21" fmla="*/ 1192322 w 1192322"/>
                <a:gd name="connsiteY2-22" fmla="*/ 1026310 h 1026310"/>
                <a:gd name="connsiteX3-23" fmla="*/ 150926 w 1192322"/>
                <a:gd name="connsiteY3-24" fmla="*/ 1026310 h 1026310"/>
                <a:gd name="connsiteX0-25" fmla="*/ 150926 w 1196913"/>
                <a:gd name="connsiteY0-26" fmla="*/ 1026310 h 1084015"/>
                <a:gd name="connsiteX1-27" fmla="*/ 0 w 1196913"/>
                <a:gd name="connsiteY1-28" fmla="*/ 0 h 1084015"/>
                <a:gd name="connsiteX2-29" fmla="*/ 1196913 w 1196913"/>
                <a:gd name="connsiteY2-30" fmla="*/ 1084015 h 1084015"/>
                <a:gd name="connsiteX3-31" fmla="*/ 150926 w 1196913"/>
                <a:gd name="connsiteY3-32" fmla="*/ 1026310 h 1084015"/>
                <a:gd name="connsiteX0-33" fmla="*/ 149942 w 1195929"/>
                <a:gd name="connsiteY0-34" fmla="*/ 1035552 h 1093257"/>
                <a:gd name="connsiteX1-35" fmla="*/ 0 w 1195929"/>
                <a:gd name="connsiteY1-36" fmla="*/ 0 h 1093257"/>
                <a:gd name="connsiteX2-37" fmla="*/ 1195929 w 1195929"/>
                <a:gd name="connsiteY2-38" fmla="*/ 1093257 h 1093257"/>
                <a:gd name="connsiteX3-39" fmla="*/ 149942 w 1195929"/>
                <a:gd name="connsiteY3-40" fmla="*/ 1035552 h 1093257"/>
                <a:gd name="connsiteX0-41" fmla="*/ 156745 w 1202732"/>
                <a:gd name="connsiteY0-42" fmla="*/ 1041883 h 1099588"/>
                <a:gd name="connsiteX1-43" fmla="*/ 0 w 1202732"/>
                <a:gd name="connsiteY1-44" fmla="*/ 0 h 1099588"/>
                <a:gd name="connsiteX2-45" fmla="*/ 1202732 w 1202732"/>
                <a:gd name="connsiteY2-46" fmla="*/ 1099588 h 1099588"/>
                <a:gd name="connsiteX3-47" fmla="*/ 156745 w 1202732"/>
                <a:gd name="connsiteY3-48" fmla="*/ 1041883 h 1099588"/>
              </a:gdLst>
              <a:ahLst/>
              <a:cxnLst>
                <a:cxn ang="0">
                  <a:pos x="connsiteX0-1" y="connsiteY0-2"/>
                </a:cxn>
                <a:cxn ang="0">
                  <a:pos x="connsiteX1-3" y="connsiteY1-4"/>
                </a:cxn>
                <a:cxn ang="0">
                  <a:pos x="connsiteX2-5" y="connsiteY2-6"/>
                </a:cxn>
                <a:cxn ang="0">
                  <a:pos x="connsiteX3-7" y="connsiteY3-8"/>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TextBox 23"/>
          <p:cNvSpPr txBox="1"/>
          <p:nvPr/>
        </p:nvSpPr>
        <p:spPr>
          <a:xfrm flipH="1">
            <a:off x="5630918" y="3947943"/>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4" name="TextBox 25"/>
          <p:cNvSpPr txBox="1"/>
          <p:nvPr/>
        </p:nvSpPr>
        <p:spPr>
          <a:xfrm>
            <a:off x="6879779" y="3935631"/>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lumMod val="65000"/>
                    <a:lumOff val="35000"/>
                  </a:schemeClr>
                </a:solidFill>
              </a:rPr>
              <a:t>点击此处添加标题</a:t>
            </a:r>
            <a:endParaRPr lang="zh-CN" altLang="en-US" sz="2000" dirty="0">
              <a:solidFill>
                <a:schemeClr val="tx1">
                  <a:lumMod val="65000"/>
                  <a:lumOff val="35000"/>
                </a:schemeClr>
              </a:solidFill>
            </a:endParaRPr>
          </a:p>
        </p:txBody>
      </p:sp>
      <p:grpSp>
        <p:nvGrpSpPr>
          <p:cNvPr id="35" name="组合 34"/>
          <p:cNvGrpSpPr/>
          <p:nvPr/>
        </p:nvGrpSpPr>
        <p:grpSpPr>
          <a:xfrm>
            <a:off x="6887294" y="4584921"/>
            <a:ext cx="4411544" cy="1220343"/>
            <a:chOff x="1351011" y="1463769"/>
            <a:chExt cx="6630034" cy="1834033"/>
          </a:xfrm>
        </p:grpSpPr>
        <p:sp>
          <p:nvSpPr>
            <p:cNvPr id="36"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37"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1" fmla="*/ 0 w 1294510"/>
                <a:gd name="connsiteY0-2" fmla="*/ 1734562 h 1734562"/>
                <a:gd name="connsiteX1-3" fmla="*/ 268613 w 1294510"/>
                <a:gd name="connsiteY1-4" fmla="*/ 214685 h 1734562"/>
                <a:gd name="connsiteX2-5" fmla="*/ 1294510 w 1294510"/>
                <a:gd name="connsiteY2-6" fmla="*/ 0 h 1734562"/>
                <a:gd name="connsiteX3-7" fmla="*/ 906628 w 1294510"/>
                <a:gd name="connsiteY3-8" fmla="*/ 1734562 h 1734562"/>
                <a:gd name="connsiteX4-9" fmla="*/ 0 w 1294510"/>
                <a:gd name="connsiteY4-10" fmla="*/ 1734562 h 17345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805"/>
                <a:gd name="connsiteY0-2" fmla="*/ 3091 h 13091"/>
                <a:gd name="connsiteX1-3" fmla="*/ 10805 w 10805"/>
                <a:gd name="connsiteY1-4" fmla="*/ 0 h 13091"/>
                <a:gd name="connsiteX2-5" fmla="*/ 8000 w 10805"/>
                <a:gd name="connsiteY2-6" fmla="*/ 13091 h 13091"/>
                <a:gd name="connsiteX3-7" fmla="*/ 2000 w 10805"/>
                <a:gd name="connsiteY3-8" fmla="*/ 13091 h 13091"/>
                <a:gd name="connsiteX4-9" fmla="*/ 0 w 10805"/>
                <a:gd name="connsiteY4-10" fmla="*/ 3091 h 13091"/>
                <a:gd name="connsiteX0-11" fmla="*/ 0 w 10805"/>
                <a:gd name="connsiteY0-12" fmla="*/ 3091 h 13513"/>
                <a:gd name="connsiteX1-13" fmla="*/ 10805 w 10805"/>
                <a:gd name="connsiteY1-14" fmla="*/ 0 h 13513"/>
                <a:gd name="connsiteX2-15" fmla="*/ 10655 w 10805"/>
                <a:gd name="connsiteY2-16" fmla="*/ 13513 h 13513"/>
                <a:gd name="connsiteX3-17" fmla="*/ 2000 w 10805"/>
                <a:gd name="connsiteY3-18" fmla="*/ 13091 h 13513"/>
                <a:gd name="connsiteX4-19" fmla="*/ 0 w 10805"/>
                <a:gd name="connsiteY4-20" fmla="*/ 3091 h 13513"/>
                <a:gd name="connsiteX0-21" fmla="*/ 0 w 10849"/>
                <a:gd name="connsiteY0-22" fmla="*/ 2950 h 13372"/>
                <a:gd name="connsiteX1-23" fmla="*/ 10849 w 10849"/>
                <a:gd name="connsiteY1-24" fmla="*/ 0 h 13372"/>
                <a:gd name="connsiteX2-25" fmla="*/ 10655 w 10849"/>
                <a:gd name="connsiteY2-26" fmla="*/ 13372 h 13372"/>
                <a:gd name="connsiteX3-27" fmla="*/ 2000 w 10849"/>
                <a:gd name="connsiteY3-28" fmla="*/ 12950 h 13372"/>
                <a:gd name="connsiteX4-29" fmla="*/ 0 w 10849"/>
                <a:gd name="connsiteY4-30" fmla="*/ 2950 h 13372"/>
                <a:gd name="connsiteX0-31" fmla="*/ 0 w 10849"/>
                <a:gd name="connsiteY0-32" fmla="*/ 2950 h 13372"/>
                <a:gd name="connsiteX1-33" fmla="*/ 10849 w 10849"/>
                <a:gd name="connsiteY1-34" fmla="*/ 0 h 13372"/>
                <a:gd name="connsiteX2-35" fmla="*/ 10655 w 10849"/>
                <a:gd name="connsiteY2-36" fmla="*/ 13372 h 13372"/>
                <a:gd name="connsiteX3-37" fmla="*/ 85 w 10849"/>
                <a:gd name="connsiteY3-38" fmla="*/ 9437 h 13372"/>
                <a:gd name="connsiteX4-39" fmla="*/ 0 w 10849"/>
                <a:gd name="connsiteY4-40" fmla="*/ 2950 h 13372"/>
                <a:gd name="connsiteX0-41" fmla="*/ 0 w 10893"/>
                <a:gd name="connsiteY0-42" fmla="*/ 6744 h 13372"/>
                <a:gd name="connsiteX1-43" fmla="*/ 10893 w 10893"/>
                <a:gd name="connsiteY1-44" fmla="*/ 0 h 13372"/>
                <a:gd name="connsiteX2-45" fmla="*/ 10699 w 10893"/>
                <a:gd name="connsiteY2-46" fmla="*/ 13372 h 13372"/>
                <a:gd name="connsiteX3-47" fmla="*/ 129 w 10893"/>
                <a:gd name="connsiteY3-48" fmla="*/ 9437 h 13372"/>
                <a:gd name="connsiteX4-49" fmla="*/ 0 w 10893"/>
                <a:gd name="connsiteY4-50" fmla="*/ 6744 h 13372"/>
                <a:gd name="connsiteX0-51" fmla="*/ 0 w 10806"/>
                <a:gd name="connsiteY0-52" fmla="*/ 3231 h 13372"/>
                <a:gd name="connsiteX1-53" fmla="*/ 10806 w 10806"/>
                <a:gd name="connsiteY1-54" fmla="*/ 0 h 13372"/>
                <a:gd name="connsiteX2-55" fmla="*/ 10612 w 10806"/>
                <a:gd name="connsiteY2-56" fmla="*/ 13372 h 13372"/>
                <a:gd name="connsiteX3-57" fmla="*/ 42 w 10806"/>
                <a:gd name="connsiteY3-58" fmla="*/ 9437 h 13372"/>
                <a:gd name="connsiteX4-59" fmla="*/ 0 w 10806"/>
                <a:gd name="connsiteY4-60" fmla="*/ 3231 h 13372"/>
                <a:gd name="connsiteX0-61" fmla="*/ 0 w 10784"/>
                <a:gd name="connsiteY0-62" fmla="*/ 3512 h 13653"/>
                <a:gd name="connsiteX1-63" fmla="*/ 10784 w 10784"/>
                <a:gd name="connsiteY1-64" fmla="*/ 0 h 13653"/>
                <a:gd name="connsiteX2-65" fmla="*/ 10612 w 10784"/>
                <a:gd name="connsiteY2-66" fmla="*/ 13653 h 13653"/>
                <a:gd name="connsiteX3-67" fmla="*/ 42 w 10784"/>
                <a:gd name="connsiteY3-68" fmla="*/ 9718 h 13653"/>
                <a:gd name="connsiteX4-69" fmla="*/ 0 w 10784"/>
                <a:gd name="connsiteY4-70" fmla="*/ 3512 h 13653"/>
                <a:gd name="connsiteX0-71" fmla="*/ 0 w 11123"/>
                <a:gd name="connsiteY0-72" fmla="*/ 3512 h 13262"/>
                <a:gd name="connsiteX1-73" fmla="*/ 10784 w 11123"/>
                <a:gd name="connsiteY1-74" fmla="*/ 0 h 13262"/>
                <a:gd name="connsiteX2-75" fmla="*/ 11117 w 11123"/>
                <a:gd name="connsiteY2-76" fmla="*/ 13262 h 13262"/>
                <a:gd name="connsiteX3-77" fmla="*/ 42 w 11123"/>
                <a:gd name="connsiteY3-78" fmla="*/ 9718 h 13262"/>
                <a:gd name="connsiteX4-79" fmla="*/ 0 w 11123"/>
                <a:gd name="connsiteY4-80" fmla="*/ 3512 h 13262"/>
                <a:gd name="connsiteX0-81" fmla="*/ 0 w 11411"/>
                <a:gd name="connsiteY0-82" fmla="*/ 2860 h 12610"/>
                <a:gd name="connsiteX1-83" fmla="*/ 11411 w 11411"/>
                <a:gd name="connsiteY1-84" fmla="*/ 0 h 12610"/>
                <a:gd name="connsiteX2-85" fmla="*/ 11117 w 11411"/>
                <a:gd name="connsiteY2-86" fmla="*/ 12610 h 12610"/>
                <a:gd name="connsiteX3-87" fmla="*/ 42 w 11411"/>
                <a:gd name="connsiteY3-88" fmla="*/ 9066 h 12610"/>
                <a:gd name="connsiteX4-89" fmla="*/ 0 w 11411"/>
                <a:gd name="connsiteY4-90" fmla="*/ 2860 h 12610"/>
                <a:gd name="connsiteX0-91" fmla="*/ 0 w 11411"/>
                <a:gd name="connsiteY0-92" fmla="*/ 2860 h 12480"/>
                <a:gd name="connsiteX1-93" fmla="*/ 11411 w 11411"/>
                <a:gd name="connsiteY1-94" fmla="*/ 0 h 12480"/>
                <a:gd name="connsiteX2-95" fmla="*/ 11198 w 11411"/>
                <a:gd name="connsiteY2-96" fmla="*/ 12480 h 12480"/>
                <a:gd name="connsiteX3-97" fmla="*/ 42 w 11411"/>
                <a:gd name="connsiteY3-98" fmla="*/ 9066 h 12480"/>
                <a:gd name="connsiteX4-99" fmla="*/ 0 w 11411"/>
                <a:gd name="connsiteY4-100" fmla="*/ 2860 h 124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1" fmla="*/ 0 w 1215195"/>
                <a:gd name="connsiteY0-2" fmla="*/ 1226956 h 1226956"/>
                <a:gd name="connsiteX1-3" fmla="*/ 361547 w 1215195"/>
                <a:gd name="connsiteY1-4" fmla="*/ 0 h 1226956"/>
                <a:gd name="connsiteX2-5" fmla="*/ 1215195 w 1215195"/>
                <a:gd name="connsiteY2-6" fmla="*/ 166977 h 1226956"/>
                <a:gd name="connsiteX3-7" fmla="*/ 901356 w 1215195"/>
                <a:gd name="connsiteY3-8" fmla="*/ 1226956 h 1226956"/>
                <a:gd name="connsiteX4-9" fmla="*/ 0 w 1215195"/>
                <a:gd name="connsiteY4-10" fmla="*/ 1226956 h 1226956"/>
                <a:gd name="connsiteX0-11" fmla="*/ 0 w 1215195"/>
                <a:gd name="connsiteY0-12" fmla="*/ 1226956 h 1226956"/>
                <a:gd name="connsiteX1-13" fmla="*/ 361547 w 1215195"/>
                <a:gd name="connsiteY1-14" fmla="*/ 0 h 1226956"/>
                <a:gd name="connsiteX2-15" fmla="*/ 1215195 w 1215195"/>
                <a:gd name="connsiteY2-16" fmla="*/ 159026 h 1226956"/>
                <a:gd name="connsiteX3-17" fmla="*/ 901356 w 1215195"/>
                <a:gd name="connsiteY3-18" fmla="*/ 1226956 h 1226956"/>
                <a:gd name="connsiteX4-19" fmla="*/ 0 w 1215195"/>
                <a:gd name="connsiteY4-20" fmla="*/ 1226956 h 12269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1" fmla="*/ 149986 w 1191382"/>
                <a:gd name="connsiteY0-2" fmla="*/ 1035150 h 1035150"/>
                <a:gd name="connsiteX1-3" fmla="*/ 0 w 1191382"/>
                <a:gd name="connsiteY1-4" fmla="*/ 0 h 1035150"/>
                <a:gd name="connsiteX2-5" fmla="*/ 1191382 w 1191382"/>
                <a:gd name="connsiteY2-6" fmla="*/ 1035150 h 1035150"/>
                <a:gd name="connsiteX3-7" fmla="*/ 149986 w 1191382"/>
                <a:gd name="connsiteY3-8" fmla="*/ 1035150 h 1035150"/>
                <a:gd name="connsiteX0-9" fmla="*/ 145810 w 1187206"/>
                <a:gd name="connsiteY0-10" fmla="*/ 1023978 h 1023978"/>
                <a:gd name="connsiteX1-11" fmla="*/ 0 w 1187206"/>
                <a:gd name="connsiteY1-12" fmla="*/ 0 h 1023978"/>
                <a:gd name="connsiteX2-13" fmla="*/ 1187206 w 1187206"/>
                <a:gd name="connsiteY2-14" fmla="*/ 1023978 h 1023978"/>
                <a:gd name="connsiteX3-15" fmla="*/ 145810 w 1187206"/>
                <a:gd name="connsiteY3-16" fmla="*/ 1023978 h 1023978"/>
                <a:gd name="connsiteX0-17" fmla="*/ 150926 w 1192322"/>
                <a:gd name="connsiteY0-18" fmla="*/ 1026310 h 1026310"/>
                <a:gd name="connsiteX1-19" fmla="*/ 0 w 1192322"/>
                <a:gd name="connsiteY1-20" fmla="*/ 0 h 1026310"/>
                <a:gd name="connsiteX2-21" fmla="*/ 1192322 w 1192322"/>
                <a:gd name="connsiteY2-22" fmla="*/ 1026310 h 1026310"/>
                <a:gd name="connsiteX3-23" fmla="*/ 150926 w 1192322"/>
                <a:gd name="connsiteY3-24" fmla="*/ 1026310 h 1026310"/>
                <a:gd name="connsiteX0-25" fmla="*/ 150926 w 1196913"/>
                <a:gd name="connsiteY0-26" fmla="*/ 1026310 h 1084015"/>
                <a:gd name="connsiteX1-27" fmla="*/ 0 w 1196913"/>
                <a:gd name="connsiteY1-28" fmla="*/ 0 h 1084015"/>
                <a:gd name="connsiteX2-29" fmla="*/ 1196913 w 1196913"/>
                <a:gd name="connsiteY2-30" fmla="*/ 1084015 h 1084015"/>
                <a:gd name="connsiteX3-31" fmla="*/ 150926 w 1196913"/>
                <a:gd name="connsiteY3-32" fmla="*/ 1026310 h 1084015"/>
                <a:gd name="connsiteX0-33" fmla="*/ 149942 w 1195929"/>
                <a:gd name="connsiteY0-34" fmla="*/ 1035552 h 1093257"/>
                <a:gd name="connsiteX1-35" fmla="*/ 0 w 1195929"/>
                <a:gd name="connsiteY1-36" fmla="*/ 0 h 1093257"/>
                <a:gd name="connsiteX2-37" fmla="*/ 1195929 w 1195929"/>
                <a:gd name="connsiteY2-38" fmla="*/ 1093257 h 1093257"/>
                <a:gd name="connsiteX3-39" fmla="*/ 149942 w 1195929"/>
                <a:gd name="connsiteY3-40" fmla="*/ 1035552 h 1093257"/>
                <a:gd name="connsiteX0-41" fmla="*/ 156745 w 1202732"/>
                <a:gd name="connsiteY0-42" fmla="*/ 1041883 h 1099588"/>
                <a:gd name="connsiteX1-43" fmla="*/ 0 w 1202732"/>
                <a:gd name="connsiteY1-44" fmla="*/ 0 h 1099588"/>
                <a:gd name="connsiteX2-45" fmla="*/ 1202732 w 1202732"/>
                <a:gd name="connsiteY2-46" fmla="*/ 1099588 h 1099588"/>
                <a:gd name="connsiteX3-47" fmla="*/ 156745 w 1202732"/>
                <a:gd name="connsiteY3-48" fmla="*/ 1041883 h 1099588"/>
              </a:gdLst>
              <a:ahLst/>
              <a:cxnLst>
                <a:cxn ang="0">
                  <a:pos x="connsiteX0-1" y="connsiteY0-2"/>
                </a:cxn>
                <a:cxn ang="0">
                  <a:pos x="connsiteX1-3" y="connsiteY1-4"/>
                </a:cxn>
                <a:cxn ang="0">
                  <a:pos x="connsiteX2-5" y="connsiteY2-6"/>
                </a:cxn>
                <a:cxn ang="0">
                  <a:pos x="connsiteX3-7" y="connsiteY3-8"/>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23"/>
          <p:cNvSpPr txBox="1"/>
          <p:nvPr/>
        </p:nvSpPr>
        <p:spPr>
          <a:xfrm flipH="1">
            <a:off x="7277066" y="5140910"/>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3" name="TextBox 25"/>
          <p:cNvSpPr txBox="1"/>
          <p:nvPr/>
        </p:nvSpPr>
        <p:spPr>
          <a:xfrm>
            <a:off x="8525927" y="5128598"/>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lumMod val="65000"/>
                    <a:lumOff val="35000"/>
                  </a:schemeClr>
                </a:solidFill>
              </a:rPr>
              <a:t>点击此处添加标题</a:t>
            </a:r>
            <a:endParaRPr lang="zh-CN" altLang="en-US" sz="2000" dirty="0">
              <a:solidFill>
                <a:schemeClr val="tx1">
                  <a:lumMod val="65000"/>
                  <a:lumOff val="35000"/>
                </a:schemeClr>
              </a:solidFill>
            </a:endParaRPr>
          </a:p>
        </p:txBody>
      </p:sp>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0339" y="1971537"/>
            <a:ext cx="5104676" cy="4905792"/>
          </a:xfrm>
          <a:prstGeom prst="rect">
            <a:avLst/>
          </a:prstGeom>
        </p:spPr>
      </p:pic>
      <p:grpSp>
        <p:nvGrpSpPr>
          <p:cNvPr id="45" name="组合 44"/>
          <p:cNvGrpSpPr/>
          <p:nvPr/>
        </p:nvGrpSpPr>
        <p:grpSpPr>
          <a:xfrm>
            <a:off x="1558702" y="946133"/>
            <a:ext cx="1110885" cy="1012223"/>
            <a:chOff x="4805981" y="3640812"/>
            <a:chExt cx="731430" cy="666469"/>
          </a:xfrm>
        </p:grpSpPr>
        <p:sp>
          <p:nvSpPr>
            <p:cNvPr id="46" name="任意多边形 45"/>
            <p:cNvSpPr/>
            <p:nvPr/>
          </p:nvSpPr>
          <p:spPr>
            <a:xfrm>
              <a:off x="4805981" y="3640812"/>
              <a:ext cx="731430" cy="666469"/>
            </a:xfrm>
            <a:custGeom>
              <a:avLst/>
              <a:gdLst>
                <a:gd name="connsiteX0" fmla="*/ 169817 w 653143"/>
                <a:gd name="connsiteY0" fmla="*/ 496652 h 666469"/>
                <a:gd name="connsiteX1" fmla="*/ 143692 w 653143"/>
                <a:gd name="connsiteY1" fmla="*/ 431338 h 666469"/>
                <a:gd name="connsiteX2" fmla="*/ 117566 w 653143"/>
                <a:gd name="connsiteY2" fmla="*/ 352961 h 666469"/>
                <a:gd name="connsiteX3" fmla="*/ 130629 w 653143"/>
                <a:gd name="connsiteY3" fmla="*/ 274583 h 666469"/>
                <a:gd name="connsiteX4" fmla="*/ 209006 w 653143"/>
                <a:gd name="connsiteY4" fmla="*/ 222332 h 666469"/>
                <a:gd name="connsiteX5" fmla="*/ 300446 w 653143"/>
                <a:gd name="connsiteY5" fmla="*/ 235395 h 666469"/>
                <a:gd name="connsiteX6" fmla="*/ 326572 w 653143"/>
                <a:gd name="connsiteY6" fmla="*/ 313772 h 666469"/>
                <a:gd name="connsiteX7" fmla="*/ 339635 w 653143"/>
                <a:gd name="connsiteY7" fmla="*/ 352961 h 666469"/>
                <a:gd name="connsiteX8" fmla="*/ 287383 w 653143"/>
                <a:gd name="connsiteY8" fmla="*/ 496652 h 666469"/>
                <a:gd name="connsiteX9" fmla="*/ 248195 w 653143"/>
                <a:gd name="connsiteY9" fmla="*/ 483589 h 666469"/>
                <a:gd name="connsiteX10" fmla="*/ 222069 w 653143"/>
                <a:gd name="connsiteY10" fmla="*/ 444401 h 666469"/>
                <a:gd name="connsiteX11" fmla="*/ 195943 w 653143"/>
                <a:gd name="connsiteY11" fmla="*/ 339898 h 666469"/>
                <a:gd name="connsiteX12" fmla="*/ 248195 w 653143"/>
                <a:gd name="connsiteY12" fmla="*/ 209269 h 666469"/>
                <a:gd name="connsiteX13" fmla="*/ 287383 w 653143"/>
                <a:gd name="connsiteY13" fmla="*/ 196206 h 666469"/>
                <a:gd name="connsiteX14" fmla="*/ 365760 w 653143"/>
                <a:gd name="connsiteY14" fmla="*/ 209269 h 666469"/>
                <a:gd name="connsiteX15" fmla="*/ 391886 w 653143"/>
                <a:gd name="connsiteY15" fmla="*/ 287646 h 666469"/>
                <a:gd name="connsiteX16" fmla="*/ 378823 w 653143"/>
                <a:gd name="connsiteY16" fmla="*/ 470526 h 666469"/>
                <a:gd name="connsiteX17" fmla="*/ 352697 w 653143"/>
                <a:gd name="connsiteY17" fmla="*/ 509715 h 666469"/>
                <a:gd name="connsiteX18" fmla="*/ 261257 w 653143"/>
                <a:gd name="connsiteY18" fmla="*/ 496652 h 666469"/>
                <a:gd name="connsiteX19" fmla="*/ 222069 w 653143"/>
                <a:gd name="connsiteY19" fmla="*/ 457463 h 666469"/>
                <a:gd name="connsiteX20" fmla="*/ 261257 w 653143"/>
                <a:gd name="connsiteY20" fmla="*/ 235395 h 666469"/>
                <a:gd name="connsiteX21" fmla="*/ 300446 w 653143"/>
                <a:gd name="connsiteY21" fmla="*/ 196206 h 666469"/>
                <a:gd name="connsiteX22" fmla="*/ 339635 w 653143"/>
                <a:gd name="connsiteY22" fmla="*/ 170081 h 666469"/>
                <a:gd name="connsiteX23" fmla="*/ 418012 w 653143"/>
                <a:gd name="connsiteY23" fmla="*/ 183143 h 666469"/>
                <a:gd name="connsiteX24" fmla="*/ 457200 w 653143"/>
                <a:gd name="connsiteY24" fmla="*/ 261521 h 666469"/>
                <a:gd name="connsiteX25" fmla="*/ 418012 w 653143"/>
                <a:gd name="connsiteY25" fmla="*/ 431338 h 666469"/>
                <a:gd name="connsiteX26" fmla="*/ 404949 w 653143"/>
                <a:gd name="connsiteY26" fmla="*/ 470526 h 666469"/>
                <a:gd name="connsiteX27" fmla="*/ 365760 w 653143"/>
                <a:gd name="connsiteY27" fmla="*/ 483589 h 666469"/>
                <a:gd name="connsiteX28" fmla="*/ 326572 w 653143"/>
                <a:gd name="connsiteY28" fmla="*/ 470526 h 666469"/>
                <a:gd name="connsiteX29" fmla="*/ 300446 w 653143"/>
                <a:gd name="connsiteY29" fmla="*/ 392149 h 666469"/>
                <a:gd name="connsiteX30" fmla="*/ 313509 w 653143"/>
                <a:gd name="connsiteY30" fmla="*/ 261521 h 666469"/>
                <a:gd name="connsiteX31" fmla="*/ 326572 w 653143"/>
                <a:gd name="connsiteY31" fmla="*/ 222332 h 666469"/>
                <a:gd name="connsiteX32" fmla="*/ 365760 w 653143"/>
                <a:gd name="connsiteY32" fmla="*/ 183143 h 666469"/>
                <a:gd name="connsiteX33" fmla="*/ 404949 w 653143"/>
                <a:gd name="connsiteY33" fmla="*/ 170081 h 666469"/>
                <a:gd name="connsiteX34" fmla="*/ 431075 w 653143"/>
                <a:gd name="connsiteY34" fmla="*/ 209269 h 666469"/>
                <a:gd name="connsiteX35" fmla="*/ 457200 w 653143"/>
                <a:gd name="connsiteY35" fmla="*/ 287646 h 666469"/>
                <a:gd name="connsiteX36" fmla="*/ 418012 w 653143"/>
                <a:gd name="connsiteY36" fmla="*/ 496652 h 666469"/>
                <a:gd name="connsiteX37" fmla="*/ 378823 w 653143"/>
                <a:gd name="connsiteY37" fmla="*/ 522778 h 666469"/>
                <a:gd name="connsiteX38" fmla="*/ 169817 w 653143"/>
                <a:gd name="connsiteY38" fmla="*/ 483589 h 666469"/>
                <a:gd name="connsiteX39" fmla="*/ 156755 w 653143"/>
                <a:gd name="connsiteY39" fmla="*/ 444401 h 666469"/>
                <a:gd name="connsiteX40" fmla="*/ 169817 w 653143"/>
                <a:gd name="connsiteY40" fmla="*/ 209269 h 666469"/>
                <a:gd name="connsiteX41" fmla="*/ 182880 w 653143"/>
                <a:gd name="connsiteY41" fmla="*/ 170081 h 666469"/>
                <a:gd name="connsiteX42" fmla="*/ 261257 w 653143"/>
                <a:gd name="connsiteY42" fmla="*/ 130892 h 666469"/>
                <a:gd name="connsiteX43" fmla="*/ 391886 w 653143"/>
                <a:gd name="connsiteY43" fmla="*/ 143955 h 666469"/>
                <a:gd name="connsiteX44" fmla="*/ 431075 w 653143"/>
                <a:gd name="connsiteY44" fmla="*/ 170081 h 666469"/>
                <a:gd name="connsiteX45" fmla="*/ 470263 w 653143"/>
                <a:gd name="connsiteY45" fmla="*/ 313772 h 666469"/>
                <a:gd name="connsiteX46" fmla="*/ 457200 w 653143"/>
                <a:gd name="connsiteY46" fmla="*/ 457463 h 666469"/>
                <a:gd name="connsiteX47" fmla="*/ 404949 w 653143"/>
                <a:gd name="connsiteY47" fmla="*/ 483589 h 666469"/>
                <a:gd name="connsiteX48" fmla="*/ 169817 w 653143"/>
                <a:gd name="connsiteY48" fmla="*/ 470526 h 666469"/>
                <a:gd name="connsiteX49" fmla="*/ 143692 w 653143"/>
                <a:gd name="connsiteY49" fmla="*/ 379086 h 666469"/>
                <a:gd name="connsiteX50" fmla="*/ 169817 w 653143"/>
                <a:gd name="connsiteY50" fmla="*/ 209269 h 666469"/>
                <a:gd name="connsiteX51" fmla="*/ 222069 w 653143"/>
                <a:gd name="connsiteY51" fmla="*/ 130892 h 666469"/>
                <a:gd name="connsiteX52" fmla="*/ 261257 w 653143"/>
                <a:gd name="connsiteY52" fmla="*/ 117829 h 666469"/>
                <a:gd name="connsiteX53" fmla="*/ 444137 w 653143"/>
                <a:gd name="connsiteY53" fmla="*/ 157018 h 666469"/>
                <a:gd name="connsiteX54" fmla="*/ 496389 w 653143"/>
                <a:gd name="connsiteY54" fmla="*/ 235395 h 666469"/>
                <a:gd name="connsiteX55" fmla="*/ 496389 w 653143"/>
                <a:gd name="connsiteY55" fmla="*/ 457463 h 666469"/>
                <a:gd name="connsiteX56" fmla="*/ 470263 w 653143"/>
                <a:gd name="connsiteY56" fmla="*/ 496652 h 666469"/>
                <a:gd name="connsiteX57" fmla="*/ 222069 w 653143"/>
                <a:gd name="connsiteY57" fmla="*/ 483589 h 666469"/>
                <a:gd name="connsiteX58" fmla="*/ 209006 w 653143"/>
                <a:gd name="connsiteY58" fmla="*/ 444401 h 666469"/>
                <a:gd name="connsiteX59" fmla="*/ 235132 w 653143"/>
                <a:gd name="connsiteY59" fmla="*/ 248458 h 666469"/>
                <a:gd name="connsiteX60" fmla="*/ 261257 w 653143"/>
                <a:gd name="connsiteY60" fmla="*/ 209269 h 666469"/>
                <a:gd name="connsiteX61" fmla="*/ 300446 w 653143"/>
                <a:gd name="connsiteY61" fmla="*/ 183143 h 666469"/>
                <a:gd name="connsiteX62" fmla="*/ 326572 w 653143"/>
                <a:gd name="connsiteY62" fmla="*/ 143955 h 666469"/>
                <a:gd name="connsiteX63" fmla="*/ 418012 w 653143"/>
                <a:gd name="connsiteY63" fmla="*/ 143955 h 666469"/>
                <a:gd name="connsiteX64" fmla="*/ 444137 w 653143"/>
                <a:gd name="connsiteY64" fmla="*/ 183143 h 666469"/>
                <a:gd name="connsiteX65" fmla="*/ 470263 w 653143"/>
                <a:gd name="connsiteY65" fmla="*/ 261521 h 666469"/>
                <a:gd name="connsiteX66" fmla="*/ 418012 w 653143"/>
                <a:gd name="connsiteY66" fmla="*/ 444401 h 666469"/>
                <a:gd name="connsiteX67" fmla="*/ 378823 w 653143"/>
                <a:gd name="connsiteY67" fmla="*/ 457463 h 666469"/>
                <a:gd name="connsiteX68" fmla="*/ 287383 w 653143"/>
                <a:gd name="connsiteY68" fmla="*/ 405212 h 666469"/>
                <a:gd name="connsiteX69" fmla="*/ 261257 w 653143"/>
                <a:gd name="connsiteY69" fmla="*/ 326835 h 666469"/>
                <a:gd name="connsiteX70" fmla="*/ 274320 w 653143"/>
                <a:gd name="connsiteY70" fmla="*/ 287646 h 666469"/>
                <a:gd name="connsiteX71" fmla="*/ 365760 w 653143"/>
                <a:gd name="connsiteY71" fmla="*/ 287646 h 666469"/>
                <a:gd name="connsiteX72" fmla="*/ 431075 w 653143"/>
                <a:gd name="connsiteY72" fmla="*/ 352961 h 666469"/>
                <a:gd name="connsiteX73" fmla="*/ 418012 w 653143"/>
                <a:gd name="connsiteY73" fmla="*/ 405212 h 666469"/>
                <a:gd name="connsiteX74" fmla="*/ 313509 w 653143"/>
                <a:gd name="connsiteY74" fmla="*/ 392149 h 666469"/>
                <a:gd name="connsiteX75" fmla="*/ 261257 w 653143"/>
                <a:gd name="connsiteY75" fmla="*/ 313772 h 666469"/>
                <a:gd name="connsiteX76" fmla="*/ 274320 w 653143"/>
                <a:gd name="connsiteY76" fmla="*/ 248458 h 666469"/>
                <a:gd name="connsiteX77" fmla="*/ 378823 w 653143"/>
                <a:gd name="connsiteY77" fmla="*/ 300709 h 666469"/>
                <a:gd name="connsiteX78" fmla="*/ 339635 w 653143"/>
                <a:gd name="connsiteY78" fmla="*/ 431338 h 666469"/>
                <a:gd name="connsiteX79" fmla="*/ 261257 w 653143"/>
                <a:gd name="connsiteY79" fmla="*/ 444401 h 666469"/>
                <a:gd name="connsiteX80" fmla="*/ 91440 w 653143"/>
                <a:gd name="connsiteY80" fmla="*/ 431338 h 666469"/>
                <a:gd name="connsiteX81" fmla="*/ 52252 w 653143"/>
                <a:gd name="connsiteY81" fmla="*/ 418275 h 666469"/>
                <a:gd name="connsiteX82" fmla="*/ 39189 w 653143"/>
                <a:gd name="connsiteY82" fmla="*/ 379086 h 666469"/>
                <a:gd name="connsiteX83" fmla="*/ 65315 w 653143"/>
                <a:gd name="connsiteY83" fmla="*/ 196206 h 666469"/>
                <a:gd name="connsiteX84" fmla="*/ 117566 w 653143"/>
                <a:gd name="connsiteY84" fmla="*/ 117829 h 666469"/>
                <a:gd name="connsiteX85" fmla="*/ 182880 w 653143"/>
                <a:gd name="connsiteY85" fmla="*/ 65578 h 666469"/>
                <a:gd name="connsiteX86" fmla="*/ 378823 w 653143"/>
                <a:gd name="connsiteY86" fmla="*/ 78641 h 666469"/>
                <a:gd name="connsiteX87" fmla="*/ 418012 w 653143"/>
                <a:gd name="connsiteY87" fmla="*/ 91703 h 666469"/>
                <a:gd name="connsiteX88" fmla="*/ 457200 w 653143"/>
                <a:gd name="connsiteY88" fmla="*/ 130892 h 666469"/>
                <a:gd name="connsiteX89" fmla="*/ 470263 w 653143"/>
                <a:gd name="connsiteY89" fmla="*/ 183143 h 666469"/>
                <a:gd name="connsiteX90" fmla="*/ 496389 w 653143"/>
                <a:gd name="connsiteY90" fmla="*/ 261521 h 666469"/>
                <a:gd name="connsiteX91" fmla="*/ 483326 w 653143"/>
                <a:gd name="connsiteY91" fmla="*/ 392149 h 666469"/>
                <a:gd name="connsiteX92" fmla="*/ 444137 w 653143"/>
                <a:gd name="connsiteY92" fmla="*/ 431338 h 666469"/>
                <a:gd name="connsiteX93" fmla="*/ 365760 w 653143"/>
                <a:gd name="connsiteY93" fmla="*/ 470526 h 666469"/>
                <a:gd name="connsiteX94" fmla="*/ 169817 w 653143"/>
                <a:gd name="connsiteY94" fmla="*/ 457463 h 666469"/>
                <a:gd name="connsiteX95" fmla="*/ 143692 w 653143"/>
                <a:gd name="connsiteY95" fmla="*/ 418275 h 666469"/>
                <a:gd name="connsiteX96" fmla="*/ 117566 w 653143"/>
                <a:gd name="connsiteY96" fmla="*/ 313772 h 666469"/>
                <a:gd name="connsiteX97" fmla="*/ 156755 w 653143"/>
                <a:gd name="connsiteY97" fmla="*/ 143955 h 666469"/>
                <a:gd name="connsiteX98" fmla="*/ 209006 w 653143"/>
                <a:gd name="connsiteY98" fmla="*/ 130892 h 666469"/>
                <a:gd name="connsiteX99" fmla="*/ 378823 w 653143"/>
                <a:gd name="connsiteY99" fmla="*/ 143955 h 666469"/>
                <a:gd name="connsiteX100" fmla="*/ 418012 w 653143"/>
                <a:gd name="connsiteY100" fmla="*/ 157018 h 666469"/>
                <a:gd name="connsiteX101" fmla="*/ 483326 w 653143"/>
                <a:gd name="connsiteY101" fmla="*/ 170081 h 666469"/>
                <a:gd name="connsiteX102" fmla="*/ 509452 w 653143"/>
                <a:gd name="connsiteY102" fmla="*/ 209269 h 666469"/>
                <a:gd name="connsiteX103" fmla="*/ 509452 w 653143"/>
                <a:gd name="connsiteY103" fmla="*/ 405212 h 666469"/>
                <a:gd name="connsiteX104" fmla="*/ 483326 w 653143"/>
                <a:gd name="connsiteY104" fmla="*/ 444401 h 666469"/>
                <a:gd name="connsiteX105" fmla="*/ 431075 w 653143"/>
                <a:gd name="connsiteY105" fmla="*/ 470526 h 666469"/>
                <a:gd name="connsiteX106" fmla="*/ 352697 w 653143"/>
                <a:gd name="connsiteY106" fmla="*/ 522778 h 666469"/>
                <a:gd name="connsiteX107" fmla="*/ 222069 w 653143"/>
                <a:gd name="connsiteY107" fmla="*/ 509715 h 666469"/>
                <a:gd name="connsiteX108" fmla="*/ 182880 w 653143"/>
                <a:gd name="connsiteY108" fmla="*/ 496652 h 666469"/>
                <a:gd name="connsiteX109" fmla="*/ 156755 w 653143"/>
                <a:gd name="connsiteY109" fmla="*/ 457463 h 666469"/>
                <a:gd name="connsiteX110" fmla="*/ 143692 w 653143"/>
                <a:gd name="connsiteY110" fmla="*/ 405212 h 666469"/>
                <a:gd name="connsiteX111" fmla="*/ 117566 w 653143"/>
                <a:gd name="connsiteY111" fmla="*/ 352961 h 666469"/>
                <a:gd name="connsiteX112" fmla="*/ 143692 w 653143"/>
                <a:gd name="connsiteY112" fmla="*/ 170081 h 666469"/>
                <a:gd name="connsiteX113" fmla="*/ 169817 w 653143"/>
                <a:gd name="connsiteY113" fmla="*/ 130892 h 666469"/>
                <a:gd name="connsiteX114" fmla="*/ 182880 w 653143"/>
                <a:gd name="connsiteY114" fmla="*/ 91703 h 666469"/>
                <a:gd name="connsiteX115" fmla="*/ 235132 w 653143"/>
                <a:gd name="connsiteY115" fmla="*/ 52515 h 666469"/>
                <a:gd name="connsiteX116" fmla="*/ 444137 w 653143"/>
                <a:gd name="connsiteY116" fmla="*/ 65578 h 666469"/>
                <a:gd name="connsiteX117" fmla="*/ 522515 w 653143"/>
                <a:gd name="connsiteY117" fmla="*/ 143955 h 666469"/>
                <a:gd name="connsiteX118" fmla="*/ 535577 w 653143"/>
                <a:gd name="connsiteY118" fmla="*/ 183143 h 666469"/>
                <a:gd name="connsiteX119" fmla="*/ 496389 w 653143"/>
                <a:gd name="connsiteY119" fmla="*/ 457463 h 666469"/>
                <a:gd name="connsiteX120" fmla="*/ 457200 w 653143"/>
                <a:gd name="connsiteY120" fmla="*/ 509715 h 666469"/>
                <a:gd name="connsiteX121" fmla="*/ 326572 w 653143"/>
                <a:gd name="connsiteY121" fmla="*/ 588092 h 666469"/>
                <a:gd name="connsiteX122" fmla="*/ 104503 w 653143"/>
                <a:gd name="connsiteY122" fmla="*/ 575029 h 666469"/>
                <a:gd name="connsiteX123" fmla="*/ 65315 w 653143"/>
                <a:gd name="connsiteY123" fmla="*/ 535841 h 666469"/>
                <a:gd name="connsiteX124" fmla="*/ 52252 w 653143"/>
                <a:gd name="connsiteY124" fmla="*/ 496652 h 666469"/>
                <a:gd name="connsiteX125" fmla="*/ 13063 w 653143"/>
                <a:gd name="connsiteY125" fmla="*/ 418275 h 666469"/>
                <a:gd name="connsiteX126" fmla="*/ 26126 w 653143"/>
                <a:gd name="connsiteY126" fmla="*/ 235395 h 666469"/>
                <a:gd name="connsiteX127" fmla="*/ 39189 w 653143"/>
                <a:gd name="connsiteY127" fmla="*/ 196206 h 666469"/>
                <a:gd name="connsiteX128" fmla="*/ 78377 w 653143"/>
                <a:gd name="connsiteY128" fmla="*/ 157018 h 666469"/>
                <a:gd name="connsiteX129" fmla="*/ 117566 w 653143"/>
                <a:gd name="connsiteY129" fmla="*/ 130892 h 666469"/>
                <a:gd name="connsiteX130" fmla="*/ 169817 w 653143"/>
                <a:gd name="connsiteY130" fmla="*/ 104766 h 666469"/>
                <a:gd name="connsiteX131" fmla="*/ 365760 w 653143"/>
                <a:gd name="connsiteY131" fmla="*/ 117829 h 666469"/>
                <a:gd name="connsiteX132" fmla="*/ 444137 w 653143"/>
                <a:gd name="connsiteY132" fmla="*/ 157018 h 666469"/>
                <a:gd name="connsiteX133" fmla="*/ 496389 w 653143"/>
                <a:gd name="connsiteY133" fmla="*/ 196206 h 666469"/>
                <a:gd name="connsiteX134" fmla="*/ 535577 w 653143"/>
                <a:gd name="connsiteY134" fmla="*/ 274583 h 666469"/>
                <a:gd name="connsiteX135" fmla="*/ 561703 w 653143"/>
                <a:gd name="connsiteY135" fmla="*/ 313772 h 666469"/>
                <a:gd name="connsiteX136" fmla="*/ 535577 w 653143"/>
                <a:gd name="connsiteY136" fmla="*/ 483589 h 666469"/>
                <a:gd name="connsiteX137" fmla="*/ 457200 w 653143"/>
                <a:gd name="connsiteY137" fmla="*/ 548903 h 666469"/>
                <a:gd name="connsiteX138" fmla="*/ 418012 w 653143"/>
                <a:gd name="connsiteY138" fmla="*/ 575029 h 666469"/>
                <a:gd name="connsiteX139" fmla="*/ 365760 w 653143"/>
                <a:gd name="connsiteY139" fmla="*/ 614218 h 666469"/>
                <a:gd name="connsiteX140" fmla="*/ 287383 w 653143"/>
                <a:gd name="connsiteY140" fmla="*/ 627281 h 666469"/>
                <a:gd name="connsiteX141" fmla="*/ 169817 w 653143"/>
                <a:gd name="connsiteY141" fmla="*/ 614218 h 666469"/>
                <a:gd name="connsiteX142" fmla="*/ 143692 w 653143"/>
                <a:gd name="connsiteY142" fmla="*/ 509715 h 666469"/>
                <a:gd name="connsiteX143" fmla="*/ 130629 w 653143"/>
                <a:gd name="connsiteY143" fmla="*/ 457463 h 666469"/>
                <a:gd name="connsiteX144" fmla="*/ 169817 w 653143"/>
                <a:gd name="connsiteY144" fmla="*/ 300709 h 666469"/>
                <a:gd name="connsiteX145" fmla="*/ 182880 w 653143"/>
                <a:gd name="connsiteY145" fmla="*/ 261521 h 666469"/>
                <a:gd name="connsiteX146" fmla="*/ 222069 w 653143"/>
                <a:gd name="connsiteY146" fmla="*/ 248458 h 666469"/>
                <a:gd name="connsiteX147" fmla="*/ 261257 w 653143"/>
                <a:gd name="connsiteY147" fmla="*/ 222332 h 666469"/>
                <a:gd name="connsiteX148" fmla="*/ 444137 w 653143"/>
                <a:gd name="connsiteY148" fmla="*/ 287646 h 666469"/>
                <a:gd name="connsiteX149" fmla="*/ 457200 w 653143"/>
                <a:gd name="connsiteY149" fmla="*/ 339898 h 666469"/>
                <a:gd name="connsiteX150" fmla="*/ 470263 w 653143"/>
                <a:gd name="connsiteY150" fmla="*/ 379086 h 666469"/>
                <a:gd name="connsiteX151" fmla="*/ 457200 w 653143"/>
                <a:gd name="connsiteY151" fmla="*/ 614218 h 666469"/>
                <a:gd name="connsiteX152" fmla="*/ 418012 w 653143"/>
                <a:gd name="connsiteY152" fmla="*/ 640343 h 666469"/>
                <a:gd name="connsiteX153" fmla="*/ 182880 w 653143"/>
                <a:gd name="connsiteY153" fmla="*/ 588092 h 666469"/>
                <a:gd name="connsiteX154" fmla="*/ 169817 w 653143"/>
                <a:gd name="connsiteY154" fmla="*/ 496652 h 666469"/>
                <a:gd name="connsiteX155" fmla="*/ 209006 w 653143"/>
                <a:gd name="connsiteY155" fmla="*/ 235395 h 666469"/>
                <a:gd name="connsiteX156" fmla="*/ 287383 w 653143"/>
                <a:gd name="connsiteY156" fmla="*/ 170081 h 666469"/>
                <a:gd name="connsiteX157" fmla="*/ 457200 w 653143"/>
                <a:gd name="connsiteY157" fmla="*/ 183143 h 666469"/>
                <a:gd name="connsiteX158" fmla="*/ 548640 w 653143"/>
                <a:gd name="connsiteY158" fmla="*/ 261521 h 666469"/>
                <a:gd name="connsiteX159" fmla="*/ 483326 w 653143"/>
                <a:gd name="connsiteY159" fmla="*/ 561966 h 666469"/>
                <a:gd name="connsiteX160" fmla="*/ 431075 w 653143"/>
                <a:gd name="connsiteY160" fmla="*/ 588092 h 666469"/>
                <a:gd name="connsiteX161" fmla="*/ 352697 w 653143"/>
                <a:gd name="connsiteY161" fmla="*/ 614218 h 666469"/>
                <a:gd name="connsiteX162" fmla="*/ 209006 w 653143"/>
                <a:gd name="connsiteY162" fmla="*/ 601155 h 666469"/>
                <a:gd name="connsiteX163" fmla="*/ 130629 w 653143"/>
                <a:gd name="connsiteY163" fmla="*/ 548903 h 666469"/>
                <a:gd name="connsiteX164" fmla="*/ 117566 w 653143"/>
                <a:gd name="connsiteY164" fmla="*/ 496652 h 666469"/>
                <a:gd name="connsiteX165" fmla="*/ 65315 w 653143"/>
                <a:gd name="connsiteY165" fmla="*/ 418275 h 666469"/>
                <a:gd name="connsiteX166" fmla="*/ 78377 w 653143"/>
                <a:gd name="connsiteY166" fmla="*/ 248458 h 666469"/>
                <a:gd name="connsiteX167" fmla="*/ 91440 w 653143"/>
                <a:gd name="connsiteY167" fmla="*/ 209269 h 666469"/>
                <a:gd name="connsiteX168" fmla="*/ 130629 w 653143"/>
                <a:gd name="connsiteY168" fmla="*/ 170081 h 666469"/>
                <a:gd name="connsiteX169" fmla="*/ 156755 w 653143"/>
                <a:gd name="connsiteY169" fmla="*/ 130892 h 666469"/>
                <a:gd name="connsiteX170" fmla="*/ 195943 w 653143"/>
                <a:gd name="connsiteY170" fmla="*/ 104766 h 666469"/>
                <a:gd name="connsiteX171" fmla="*/ 274320 w 653143"/>
                <a:gd name="connsiteY171" fmla="*/ 78641 h 666469"/>
                <a:gd name="connsiteX172" fmla="*/ 313509 w 653143"/>
                <a:gd name="connsiteY172" fmla="*/ 91703 h 666469"/>
                <a:gd name="connsiteX173" fmla="*/ 404949 w 653143"/>
                <a:gd name="connsiteY173" fmla="*/ 143955 h 666469"/>
                <a:gd name="connsiteX174" fmla="*/ 470263 w 653143"/>
                <a:gd name="connsiteY174" fmla="*/ 287646 h 666469"/>
                <a:gd name="connsiteX175" fmla="*/ 457200 w 653143"/>
                <a:gd name="connsiteY175" fmla="*/ 483589 h 666469"/>
                <a:gd name="connsiteX176" fmla="*/ 326572 w 653143"/>
                <a:gd name="connsiteY176" fmla="*/ 614218 h 666469"/>
                <a:gd name="connsiteX177" fmla="*/ 274320 w 653143"/>
                <a:gd name="connsiteY177" fmla="*/ 627281 h 666469"/>
                <a:gd name="connsiteX178" fmla="*/ 130629 w 653143"/>
                <a:gd name="connsiteY178" fmla="*/ 575029 h 666469"/>
                <a:gd name="connsiteX179" fmla="*/ 117566 w 653143"/>
                <a:gd name="connsiteY179" fmla="*/ 535841 h 666469"/>
                <a:gd name="connsiteX180" fmla="*/ 91440 w 653143"/>
                <a:gd name="connsiteY180" fmla="*/ 496652 h 666469"/>
                <a:gd name="connsiteX181" fmla="*/ 65315 w 653143"/>
                <a:gd name="connsiteY181" fmla="*/ 418275 h 666469"/>
                <a:gd name="connsiteX182" fmla="*/ 78377 w 653143"/>
                <a:gd name="connsiteY182" fmla="*/ 209269 h 666469"/>
                <a:gd name="connsiteX183" fmla="*/ 104503 w 653143"/>
                <a:gd name="connsiteY183" fmla="*/ 170081 h 666469"/>
                <a:gd name="connsiteX184" fmla="*/ 117566 w 653143"/>
                <a:gd name="connsiteY184" fmla="*/ 130892 h 666469"/>
                <a:gd name="connsiteX185" fmla="*/ 156755 w 653143"/>
                <a:gd name="connsiteY185" fmla="*/ 117829 h 666469"/>
                <a:gd name="connsiteX186" fmla="*/ 195943 w 653143"/>
                <a:gd name="connsiteY186" fmla="*/ 78641 h 666469"/>
                <a:gd name="connsiteX187" fmla="*/ 287383 w 653143"/>
                <a:gd name="connsiteY187" fmla="*/ 39452 h 666469"/>
                <a:gd name="connsiteX188" fmla="*/ 483326 w 653143"/>
                <a:gd name="connsiteY188" fmla="*/ 52515 h 666469"/>
                <a:gd name="connsiteX189" fmla="*/ 535577 w 653143"/>
                <a:gd name="connsiteY189" fmla="*/ 130892 h 666469"/>
                <a:gd name="connsiteX190" fmla="*/ 561703 w 653143"/>
                <a:gd name="connsiteY190" fmla="*/ 170081 h 666469"/>
                <a:gd name="connsiteX191" fmla="*/ 574766 w 653143"/>
                <a:gd name="connsiteY191" fmla="*/ 261521 h 666469"/>
                <a:gd name="connsiteX192" fmla="*/ 587829 w 653143"/>
                <a:gd name="connsiteY192" fmla="*/ 313772 h 666469"/>
                <a:gd name="connsiteX193" fmla="*/ 574766 w 653143"/>
                <a:gd name="connsiteY193" fmla="*/ 483589 h 666469"/>
                <a:gd name="connsiteX194" fmla="*/ 561703 w 653143"/>
                <a:gd name="connsiteY194" fmla="*/ 522778 h 666469"/>
                <a:gd name="connsiteX195" fmla="*/ 483326 w 653143"/>
                <a:gd name="connsiteY195" fmla="*/ 575029 h 666469"/>
                <a:gd name="connsiteX196" fmla="*/ 444137 w 653143"/>
                <a:gd name="connsiteY196" fmla="*/ 601155 h 666469"/>
                <a:gd name="connsiteX197" fmla="*/ 313509 w 653143"/>
                <a:gd name="connsiteY197" fmla="*/ 588092 h 666469"/>
                <a:gd name="connsiteX198" fmla="*/ 274320 w 653143"/>
                <a:gd name="connsiteY198" fmla="*/ 575029 h 666469"/>
                <a:gd name="connsiteX199" fmla="*/ 222069 w 653143"/>
                <a:gd name="connsiteY199" fmla="*/ 496652 h 666469"/>
                <a:gd name="connsiteX200" fmla="*/ 195943 w 653143"/>
                <a:gd name="connsiteY200" fmla="*/ 457463 h 666469"/>
                <a:gd name="connsiteX201" fmla="*/ 209006 w 653143"/>
                <a:gd name="connsiteY201" fmla="*/ 209269 h 666469"/>
                <a:gd name="connsiteX202" fmla="*/ 235132 w 653143"/>
                <a:gd name="connsiteY202" fmla="*/ 157018 h 666469"/>
                <a:gd name="connsiteX203" fmla="*/ 326572 w 653143"/>
                <a:gd name="connsiteY203" fmla="*/ 52515 h 666469"/>
                <a:gd name="connsiteX204" fmla="*/ 418012 w 653143"/>
                <a:gd name="connsiteY204" fmla="*/ 78641 h 666469"/>
                <a:gd name="connsiteX205" fmla="*/ 496389 w 653143"/>
                <a:gd name="connsiteY205" fmla="*/ 143955 h 666469"/>
                <a:gd name="connsiteX206" fmla="*/ 522515 w 653143"/>
                <a:gd name="connsiteY206" fmla="*/ 183143 h 666469"/>
                <a:gd name="connsiteX207" fmla="*/ 548640 w 653143"/>
                <a:gd name="connsiteY207" fmla="*/ 287646 h 666469"/>
                <a:gd name="connsiteX208" fmla="*/ 535577 w 653143"/>
                <a:gd name="connsiteY208" fmla="*/ 483589 h 666469"/>
                <a:gd name="connsiteX209" fmla="*/ 509452 w 653143"/>
                <a:gd name="connsiteY209" fmla="*/ 522778 h 666469"/>
                <a:gd name="connsiteX210" fmla="*/ 457200 w 653143"/>
                <a:gd name="connsiteY210" fmla="*/ 561966 h 666469"/>
                <a:gd name="connsiteX211" fmla="*/ 352697 w 653143"/>
                <a:gd name="connsiteY211" fmla="*/ 601155 h 666469"/>
                <a:gd name="connsiteX212" fmla="*/ 156755 w 653143"/>
                <a:gd name="connsiteY212" fmla="*/ 588092 h 666469"/>
                <a:gd name="connsiteX213" fmla="*/ 143692 w 653143"/>
                <a:gd name="connsiteY213" fmla="*/ 548903 h 666469"/>
                <a:gd name="connsiteX214" fmla="*/ 104503 w 653143"/>
                <a:gd name="connsiteY214" fmla="*/ 444401 h 666469"/>
                <a:gd name="connsiteX215" fmla="*/ 117566 w 653143"/>
                <a:gd name="connsiteY215" fmla="*/ 274583 h 666469"/>
                <a:gd name="connsiteX216" fmla="*/ 130629 w 653143"/>
                <a:gd name="connsiteY216" fmla="*/ 235395 h 666469"/>
                <a:gd name="connsiteX217" fmla="*/ 169817 w 653143"/>
                <a:gd name="connsiteY217" fmla="*/ 196206 h 666469"/>
                <a:gd name="connsiteX218" fmla="*/ 209006 w 653143"/>
                <a:gd name="connsiteY218" fmla="*/ 170081 h 666469"/>
                <a:gd name="connsiteX219" fmla="*/ 404949 w 653143"/>
                <a:gd name="connsiteY219" fmla="*/ 209269 h 666469"/>
                <a:gd name="connsiteX220" fmla="*/ 431075 w 653143"/>
                <a:gd name="connsiteY220" fmla="*/ 248458 h 666469"/>
                <a:gd name="connsiteX221" fmla="*/ 444137 w 653143"/>
                <a:gd name="connsiteY221" fmla="*/ 287646 h 666469"/>
                <a:gd name="connsiteX222" fmla="*/ 444137 w 653143"/>
                <a:gd name="connsiteY222" fmla="*/ 535841 h 666469"/>
                <a:gd name="connsiteX223" fmla="*/ 391886 w 653143"/>
                <a:gd name="connsiteY223" fmla="*/ 614218 h 666469"/>
                <a:gd name="connsiteX224" fmla="*/ 300446 w 653143"/>
                <a:gd name="connsiteY224" fmla="*/ 666469 h 666469"/>
                <a:gd name="connsiteX225" fmla="*/ 156755 w 653143"/>
                <a:gd name="connsiteY225" fmla="*/ 627281 h 666469"/>
                <a:gd name="connsiteX226" fmla="*/ 130629 w 653143"/>
                <a:gd name="connsiteY226" fmla="*/ 588092 h 666469"/>
                <a:gd name="connsiteX227" fmla="*/ 130629 w 653143"/>
                <a:gd name="connsiteY227" fmla="*/ 379086 h 666469"/>
                <a:gd name="connsiteX228" fmla="*/ 143692 w 653143"/>
                <a:gd name="connsiteY228" fmla="*/ 339898 h 666469"/>
                <a:gd name="connsiteX229" fmla="*/ 182880 w 653143"/>
                <a:gd name="connsiteY229" fmla="*/ 313772 h 666469"/>
                <a:gd name="connsiteX230" fmla="*/ 209006 w 653143"/>
                <a:gd name="connsiteY230" fmla="*/ 274583 h 666469"/>
                <a:gd name="connsiteX231" fmla="*/ 378823 w 653143"/>
                <a:gd name="connsiteY231" fmla="*/ 261521 h 666469"/>
                <a:gd name="connsiteX232" fmla="*/ 418012 w 653143"/>
                <a:gd name="connsiteY232" fmla="*/ 274583 h 666469"/>
                <a:gd name="connsiteX233" fmla="*/ 444137 w 653143"/>
                <a:gd name="connsiteY233" fmla="*/ 366023 h 666469"/>
                <a:gd name="connsiteX234" fmla="*/ 431075 w 653143"/>
                <a:gd name="connsiteY234" fmla="*/ 535841 h 666469"/>
                <a:gd name="connsiteX235" fmla="*/ 404949 w 653143"/>
                <a:gd name="connsiteY235" fmla="*/ 575029 h 666469"/>
                <a:gd name="connsiteX236" fmla="*/ 326572 w 653143"/>
                <a:gd name="connsiteY236" fmla="*/ 601155 h 666469"/>
                <a:gd name="connsiteX237" fmla="*/ 313509 w 653143"/>
                <a:gd name="connsiteY237" fmla="*/ 313772 h 666469"/>
                <a:gd name="connsiteX238" fmla="*/ 339635 w 653143"/>
                <a:gd name="connsiteY238" fmla="*/ 274583 h 666469"/>
                <a:gd name="connsiteX239" fmla="*/ 378823 w 653143"/>
                <a:gd name="connsiteY239" fmla="*/ 261521 h 666469"/>
                <a:gd name="connsiteX240" fmla="*/ 418012 w 653143"/>
                <a:gd name="connsiteY240" fmla="*/ 274583 h 666469"/>
                <a:gd name="connsiteX241" fmla="*/ 431075 w 653143"/>
                <a:gd name="connsiteY241" fmla="*/ 313772 h 666469"/>
                <a:gd name="connsiteX242" fmla="*/ 404949 w 653143"/>
                <a:gd name="connsiteY242" fmla="*/ 522778 h 666469"/>
                <a:gd name="connsiteX243" fmla="*/ 378823 w 653143"/>
                <a:gd name="connsiteY243" fmla="*/ 561966 h 666469"/>
                <a:gd name="connsiteX244" fmla="*/ 352697 w 653143"/>
                <a:gd name="connsiteY244" fmla="*/ 653406 h 666469"/>
                <a:gd name="connsiteX245" fmla="*/ 313509 w 653143"/>
                <a:gd name="connsiteY245" fmla="*/ 666469 h 666469"/>
                <a:gd name="connsiteX246" fmla="*/ 222069 w 653143"/>
                <a:gd name="connsiteY246" fmla="*/ 653406 h 666469"/>
                <a:gd name="connsiteX247" fmla="*/ 169817 w 653143"/>
                <a:gd name="connsiteY247" fmla="*/ 575029 h 666469"/>
                <a:gd name="connsiteX248" fmla="*/ 169817 w 653143"/>
                <a:gd name="connsiteY248" fmla="*/ 117829 h 666469"/>
                <a:gd name="connsiteX249" fmla="*/ 248195 w 653143"/>
                <a:gd name="connsiteY249" fmla="*/ 78641 h 666469"/>
                <a:gd name="connsiteX250" fmla="*/ 313509 w 653143"/>
                <a:gd name="connsiteY250" fmla="*/ 91703 h 666469"/>
                <a:gd name="connsiteX251" fmla="*/ 365760 w 653143"/>
                <a:gd name="connsiteY251" fmla="*/ 157018 h 666469"/>
                <a:gd name="connsiteX252" fmla="*/ 404949 w 653143"/>
                <a:gd name="connsiteY252" fmla="*/ 196206 h 666469"/>
                <a:gd name="connsiteX253" fmla="*/ 418012 w 653143"/>
                <a:gd name="connsiteY253" fmla="*/ 235395 h 666469"/>
                <a:gd name="connsiteX254" fmla="*/ 470263 w 653143"/>
                <a:gd name="connsiteY254" fmla="*/ 313772 h 666469"/>
                <a:gd name="connsiteX255" fmla="*/ 431075 w 653143"/>
                <a:gd name="connsiteY255" fmla="*/ 548903 h 666469"/>
                <a:gd name="connsiteX256" fmla="*/ 404949 w 653143"/>
                <a:gd name="connsiteY256" fmla="*/ 601155 h 666469"/>
                <a:gd name="connsiteX257" fmla="*/ 352697 w 653143"/>
                <a:gd name="connsiteY257" fmla="*/ 640343 h 666469"/>
                <a:gd name="connsiteX258" fmla="*/ 143692 w 653143"/>
                <a:gd name="connsiteY258" fmla="*/ 588092 h 666469"/>
                <a:gd name="connsiteX259" fmla="*/ 117566 w 653143"/>
                <a:gd name="connsiteY259" fmla="*/ 548903 h 666469"/>
                <a:gd name="connsiteX260" fmla="*/ 130629 w 653143"/>
                <a:gd name="connsiteY260" fmla="*/ 287646 h 666469"/>
                <a:gd name="connsiteX261" fmla="*/ 156755 w 653143"/>
                <a:gd name="connsiteY261" fmla="*/ 235395 h 666469"/>
                <a:gd name="connsiteX262" fmla="*/ 182880 w 653143"/>
                <a:gd name="connsiteY262" fmla="*/ 196206 h 666469"/>
                <a:gd name="connsiteX263" fmla="*/ 300446 w 653143"/>
                <a:gd name="connsiteY263" fmla="*/ 130892 h 666469"/>
                <a:gd name="connsiteX264" fmla="*/ 496389 w 653143"/>
                <a:gd name="connsiteY264" fmla="*/ 143955 h 666469"/>
                <a:gd name="connsiteX265" fmla="*/ 548640 w 653143"/>
                <a:gd name="connsiteY265" fmla="*/ 222332 h 666469"/>
                <a:gd name="connsiteX266" fmla="*/ 574766 w 653143"/>
                <a:gd name="connsiteY266" fmla="*/ 274583 h 666469"/>
                <a:gd name="connsiteX267" fmla="*/ 587829 w 653143"/>
                <a:gd name="connsiteY267" fmla="*/ 326835 h 666469"/>
                <a:gd name="connsiteX268" fmla="*/ 574766 w 653143"/>
                <a:gd name="connsiteY268" fmla="*/ 588092 h 666469"/>
                <a:gd name="connsiteX269" fmla="*/ 535577 w 653143"/>
                <a:gd name="connsiteY269" fmla="*/ 614218 h 666469"/>
                <a:gd name="connsiteX270" fmla="*/ 431075 w 653143"/>
                <a:gd name="connsiteY270" fmla="*/ 653406 h 666469"/>
                <a:gd name="connsiteX271" fmla="*/ 248195 w 653143"/>
                <a:gd name="connsiteY271" fmla="*/ 640343 h 666469"/>
                <a:gd name="connsiteX272" fmla="*/ 169817 w 653143"/>
                <a:gd name="connsiteY272" fmla="*/ 575029 h 666469"/>
                <a:gd name="connsiteX273" fmla="*/ 143692 w 653143"/>
                <a:gd name="connsiteY273" fmla="*/ 535841 h 666469"/>
                <a:gd name="connsiteX274" fmla="*/ 130629 w 653143"/>
                <a:gd name="connsiteY274" fmla="*/ 496652 h 666469"/>
                <a:gd name="connsiteX275" fmla="*/ 104503 w 653143"/>
                <a:gd name="connsiteY275" fmla="*/ 431338 h 666469"/>
                <a:gd name="connsiteX276" fmla="*/ 130629 w 653143"/>
                <a:gd name="connsiteY276" fmla="*/ 170081 h 666469"/>
                <a:gd name="connsiteX277" fmla="*/ 143692 w 653143"/>
                <a:gd name="connsiteY277" fmla="*/ 130892 h 666469"/>
                <a:gd name="connsiteX278" fmla="*/ 169817 w 653143"/>
                <a:gd name="connsiteY278" fmla="*/ 78641 h 666469"/>
                <a:gd name="connsiteX279" fmla="*/ 248195 w 653143"/>
                <a:gd name="connsiteY279" fmla="*/ 13326 h 666469"/>
                <a:gd name="connsiteX280" fmla="*/ 378823 w 653143"/>
                <a:gd name="connsiteY280" fmla="*/ 26389 h 666469"/>
                <a:gd name="connsiteX281" fmla="*/ 418012 w 653143"/>
                <a:gd name="connsiteY281" fmla="*/ 52515 h 666469"/>
                <a:gd name="connsiteX282" fmla="*/ 470263 w 653143"/>
                <a:gd name="connsiteY282" fmla="*/ 91703 h 666469"/>
                <a:gd name="connsiteX283" fmla="*/ 535577 w 653143"/>
                <a:gd name="connsiteY283" fmla="*/ 170081 h 666469"/>
                <a:gd name="connsiteX284" fmla="*/ 561703 w 653143"/>
                <a:gd name="connsiteY284" fmla="*/ 261521 h 666469"/>
                <a:gd name="connsiteX285" fmla="*/ 548640 w 653143"/>
                <a:gd name="connsiteY285" fmla="*/ 444401 h 666469"/>
                <a:gd name="connsiteX286" fmla="*/ 470263 w 653143"/>
                <a:gd name="connsiteY286" fmla="*/ 509715 h 666469"/>
                <a:gd name="connsiteX287" fmla="*/ 365760 w 653143"/>
                <a:gd name="connsiteY287" fmla="*/ 535841 h 666469"/>
                <a:gd name="connsiteX288" fmla="*/ 117566 w 653143"/>
                <a:gd name="connsiteY288" fmla="*/ 522778 h 666469"/>
                <a:gd name="connsiteX289" fmla="*/ 78377 w 653143"/>
                <a:gd name="connsiteY289" fmla="*/ 496652 h 666469"/>
                <a:gd name="connsiteX290" fmla="*/ 52252 w 653143"/>
                <a:gd name="connsiteY290" fmla="*/ 418275 h 666469"/>
                <a:gd name="connsiteX291" fmla="*/ 91440 w 653143"/>
                <a:gd name="connsiteY291" fmla="*/ 130892 h 666469"/>
                <a:gd name="connsiteX292" fmla="*/ 130629 w 653143"/>
                <a:gd name="connsiteY292" fmla="*/ 104766 h 666469"/>
                <a:gd name="connsiteX293" fmla="*/ 326572 w 653143"/>
                <a:gd name="connsiteY293" fmla="*/ 117829 h 666469"/>
                <a:gd name="connsiteX294" fmla="*/ 404949 w 653143"/>
                <a:gd name="connsiteY294" fmla="*/ 143955 h 666469"/>
                <a:gd name="connsiteX295" fmla="*/ 457200 w 653143"/>
                <a:gd name="connsiteY295" fmla="*/ 222332 h 666469"/>
                <a:gd name="connsiteX296" fmla="*/ 483326 w 653143"/>
                <a:gd name="connsiteY296" fmla="*/ 300709 h 666469"/>
                <a:gd name="connsiteX297" fmla="*/ 470263 w 653143"/>
                <a:gd name="connsiteY297" fmla="*/ 457463 h 666469"/>
                <a:gd name="connsiteX298" fmla="*/ 457200 w 653143"/>
                <a:gd name="connsiteY298" fmla="*/ 496652 h 666469"/>
                <a:gd name="connsiteX299" fmla="*/ 404949 w 653143"/>
                <a:gd name="connsiteY299" fmla="*/ 548903 h 666469"/>
                <a:gd name="connsiteX300" fmla="*/ 39189 w 653143"/>
                <a:gd name="connsiteY300" fmla="*/ 496652 h 666469"/>
                <a:gd name="connsiteX301" fmla="*/ 13063 w 653143"/>
                <a:gd name="connsiteY301" fmla="*/ 457463 h 666469"/>
                <a:gd name="connsiteX302" fmla="*/ 0 w 653143"/>
                <a:gd name="connsiteY302" fmla="*/ 418275 h 666469"/>
                <a:gd name="connsiteX303" fmla="*/ 13063 w 653143"/>
                <a:gd name="connsiteY303" fmla="*/ 130892 h 666469"/>
                <a:gd name="connsiteX304" fmla="*/ 65315 w 653143"/>
                <a:gd name="connsiteY304" fmla="*/ 52515 h 666469"/>
                <a:gd name="connsiteX305" fmla="*/ 143692 w 653143"/>
                <a:gd name="connsiteY305" fmla="*/ 263 h 666469"/>
                <a:gd name="connsiteX306" fmla="*/ 287383 w 653143"/>
                <a:gd name="connsiteY306" fmla="*/ 13326 h 666469"/>
                <a:gd name="connsiteX307" fmla="*/ 365760 w 653143"/>
                <a:gd name="connsiteY307" fmla="*/ 52515 h 666469"/>
                <a:gd name="connsiteX308" fmla="*/ 404949 w 653143"/>
                <a:gd name="connsiteY308" fmla="*/ 65578 h 666469"/>
                <a:gd name="connsiteX309" fmla="*/ 483326 w 653143"/>
                <a:gd name="connsiteY309" fmla="*/ 143955 h 666469"/>
                <a:gd name="connsiteX310" fmla="*/ 470263 w 653143"/>
                <a:gd name="connsiteY310" fmla="*/ 379086 h 666469"/>
                <a:gd name="connsiteX311" fmla="*/ 391886 w 653143"/>
                <a:gd name="connsiteY311" fmla="*/ 444401 h 666469"/>
                <a:gd name="connsiteX312" fmla="*/ 352697 w 653143"/>
                <a:gd name="connsiteY312" fmla="*/ 470526 h 666469"/>
                <a:gd name="connsiteX313" fmla="*/ 300446 w 653143"/>
                <a:gd name="connsiteY313" fmla="*/ 483589 h 666469"/>
                <a:gd name="connsiteX314" fmla="*/ 261257 w 653143"/>
                <a:gd name="connsiteY314" fmla="*/ 496652 h 666469"/>
                <a:gd name="connsiteX315" fmla="*/ 65315 w 653143"/>
                <a:gd name="connsiteY315" fmla="*/ 457463 h 666469"/>
                <a:gd name="connsiteX316" fmla="*/ 39189 w 653143"/>
                <a:gd name="connsiteY316" fmla="*/ 418275 h 666469"/>
                <a:gd name="connsiteX317" fmla="*/ 26126 w 653143"/>
                <a:gd name="connsiteY317" fmla="*/ 379086 h 666469"/>
                <a:gd name="connsiteX318" fmla="*/ 39189 w 653143"/>
                <a:gd name="connsiteY318" fmla="*/ 209269 h 666469"/>
                <a:gd name="connsiteX319" fmla="*/ 65315 w 653143"/>
                <a:gd name="connsiteY319" fmla="*/ 170081 h 666469"/>
                <a:gd name="connsiteX320" fmla="*/ 156755 w 653143"/>
                <a:gd name="connsiteY320" fmla="*/ 117829 h 666469"/>
                <a:gd name="connsiteX321" fmla="*/ 195943 w 653143"/>
                <a:gd name="connsiteY321" fmla="*/ 78641 h 666469"/>
                <a:gd name="connsiteX322" fmla="*/ 378823 w 653143"/>
                <a:gd name="connsiteY322" fmla="*/ 91703 h 666469"/>
                <a:gd name="connsiteX323" fmla="*/ 496389 w 653143"/>
                <a:gd name="connsiteY323" fmla="*/ 143955 h 666469"/>
                <a:gd name="connsiteX324" fmla="*/ 535577 w 653143"/>
                <a:gd name="connsiteY324" fmla="*/ 183143 h 666469"/>
                <a:gd name="connsiteX325" fmla="*/ 561703 w 653143"/>
                <a:gd name="connsiteY325" fmla="*/ 222332 h 666469"/>
                <a:gd name="connsiteX326" fmla="*/ 548640 w 653143"/>
                <a:gd name="connsiteY326" fmla="*/ 431338 h 666469"/>
                <a:gd name="connsiteX327" fmla="*/ 496389 w 653143"/>
                <a:gd name="connsiteY327" fmla="*/ 470526 h 666469"/>
                <a:gd name="connsiteX328" fmla="*/ 418012 w 653143"/>
                <a:gd name="connsiteY328" fmla="*/ 522778 h 666469"/>
                <a:gd name="connsiteX329" fmla="*/ 130629 w 653143"/>
                <a:gd name="connsiteY329" fmla="*/ 509715 h 666469"/>
                <a:gd name="connsiteX330" fmla="*/ 78377 w 653143"/>
                <a:gd name="connsiteY330" fmla="*/ 405212 h 666469"/>
                <a:gd name="connsiteX331" fmla="*/ 65315 w 653143"/>
                <a:gd name="connsiteY331" fmla="*/ 352961 h 666469"/>
                <a:gd name="connsiteX332" fmla="*/ 52252 w 653143"/>
                <a:gd name="connsiteY332" fmla="*/ 313772 h 666469"/>
                <a:gd name="connsiteX333" fmla="*/ 78377 w 653143"/>
                <a:gd name="connsiteY333" fmla="*/ 91703 h 666469"/>
                <a:gd name="connsiteX334" fmla="*/ 104503 w 653143"/>
                <a:gd name="connsiteY334" fmla="*/ 52515 h 666469"/>
                <a:gd name="connsiteX335" fmla="*/ 156755 w 653143"/>
                <a:gd name="connsiteY335" fmla="*/ 263 h 666469"/>
                <a:gd name="connsiteX336" fmla="*/ 313509 w 653143"/>
                <a:gd name="connsiteY336" fmla="*/ 26389 h 666469"/>
                <a:gd name="connsiteX337" fmla="*/ 352697 w 653143"/>
                <a:gd name="connsiteY337" fmla="*/ 39452 h 666469"/>
                <a:gd name="connsiteX338" fmla="*/ 444137 w 653143"/>
                <a:gd name="connsiteY338" fmla="*/ 65578 h 666469"/>
                <a:gd name="connsiteX339" fmla="*/ 483326 w 653143"/>
                <a:gd name="connsiteY339" fmla="*/ 104766 h 666469"/>
                <a:gd name="connsiteX340" fmla="*/ 522515 w 653143"/>
                <a:gd name="connsiteY340" fmla="*/ 130892 h 666469"/>
                <a:gd name="connsiteX341" fmla="*/ 535577 w 653143"/>
                <a:gd name="connsiteY341" fmla="*/ 170081 h 666469"/>
                <a:gd name="connsiteX342" fmla="*/ 561703 w 653143"/>
                <a:gd name="connsiteY342" fmla="*/ 209269 h 666469"/>
                <a:gd name="connsiteX343" fmla="*/ 587829 w 653143"/>
                <a:gd name="connsiteY343" fmla="*/ 287646 h 666469"/>
                <a:gd name="connsiteX344" fmla="*/ 574766 w 653143"/>
                <a:gd name="connsiteY344" fmla="*/ 418275 h 666469"/>
                <a:gd name="connsiteX345" fmla="*/ 509452 w 653143"/>
                <a:gd name="connsiteY345" fmla="*/ 496652 h 666469"/>
                <a:gd name="connsiteX346" fmla="*/ 431075 w 653143"/>
                <a:gd name="connsiteY346" fmla="*/ 522778 h 666469"/>
                <a:gd name="connsiteX347" fmla="*/ 391886 w 653143"/>
                <a:gd name="connsiteY347" fmla="*/ 548903 h 666469"/>
                <a:gd name="connsiteX348" fmla="*/ 300446 w 653143"/>
                <a:gd name="connsiteY348" fmla="*/ 561966 h 666469"/>
                <a:gd name="connsiteX349" fmla="*/ 143692 w 653143"/>
                <a:gd name="connsiteY349" fmla="*/ 509715 h 666469"/>
                <a:gd name="connsiteX350" fmla="*/ 130629 w 653143"/>
                <a:gd name="connsiteY350" fmla="*/ 470526 h 666469"/>
                <a:gd name="connsiteX351" fmla="*/ 143692 w 653143"/>
                <a:gd name="connsiteY351" fmla="*/ 222332 h 666469"/>
                <a:gd name="connsiteX352" fmla="*/ 169817 w 653143"/>
                <a:gd name="connsiteY352" fmla="*/ 183143 h 666469"/>
                <a:gd name="connsiteX353" fmla="*/ 339635 w 653143"/>
                <a:gd name="connsiteY353" fmla="*/ 143955 h 666469"/>
                <a:gd name="connsiteX354" fmla="*/ 496389 w 653143"/>
                <a:gd name="connsiteY354" fmla="*/ 157018 h 666469"/>
                <a:gd name="connsiteX355" fmla="*/ 561703 w 653143"/>
                <a:gd name="connsiteY355" fmla="*/ 235395 h 666469"/>
                <a:gd name="connsiteX356" fmla="*/ 587829 w 653143"/>
                <a:gd name="connsiteY356" fmla="*/ 274583 h 666469"/>
                <a:gd name="connsiteX357" fmla="*/ 613955 w 653143"/>
                <a:gd name="connsiteY357" fmla="*/ 352961 h 666469"/>
                <a:gd name="connsiteX358" fmla="*/ 627017 w 653143"/>
                <a:gd name="connsiteY358" fmla="*/ 392149 h 666469"/>
                <a:gd name="connsiteX359" fmla="*/ 613955 w 653143"/>
                <a:gd name="connsiteY359" fmla="*/ 509715 h 666469"/>
                <a:gd name="connsiteX360" fmla="*/ 587829 w 653143"/>
                <a:gd name="connsiteY360" fmla="*/ 548903 h 666469"/>
                <a:gd name="connsiteX361" fmla="*/ 470263 w 653143"/>
                <a:gd name="connsiteY361" fmla="*/ 614218 h 666469"/>
                <a:gd name="connsiteX362" fmla="*/ 391886 w 653143"/>
                <a:gd name="connsiteY362" fmla="*/ 627281 h 666469"/>
                <a:gd name="connsiteX363" fmla="*/ 143692 w 653143"/>
                <a:gd name="connsiteY363" fmla="*/ 575029 h 666469"/>
                <a:gd name="connsiteX364" fmla="*/ 130629 w 653143"/>
                <a:gd name="connsiteY364" fmla="*/ 535841 h 666469"/>
                <a:gd name="connsiteX365" fmla="*/ 143692 w 653143"/>
                <a:gd name="connsiteY365" fmla="*/ 300709 h 666469"/>
                <a:gd name="connsiteX366" fmla="*/ 209006 w 653143"/>
                <a:gd name="connsiteY366" fmla="*/ 170081 h 666469"/>
                <a:gd name="connsiteX367" fmla="*/ 235132 w 653143"/>
                <a:gd name="connsiteY367" fmla="*/ 130892 h 666469"/>
                <a:gd name="connsiteX368" fmla="*/ 352697 w 653143"/>
                <a:gd name="connsiteY368" fmla="*/ 65578 h 666469"/>
                <a:gd name="connsiteX369" fmla="*/ 470263 w 653143"/>
                <a:gd name="connsiteY369" fmla="*/ 78641 h 666469"/>
                <a:gd name="connsiteX370" fmla="*/ 548640 w 653143"/>
                <a:gd name="connsiteY370" fmla="*/ 130892 h 666469"/>
                <a:gd name="connsiteX371" fmla="*/ 600892 w 653143"/>
                <a:gd name="connsiteY371" fmla="*/ 196206 h 666469"/>
                <a:gd name="connsiteX372" fmla="*/ 653143 w 653143"/>
                <a:gd name="connsiteY372" fmla="*/ 274583 h 666469"/>
                <a:gd name="connsiteX373" fmla="*/ 640080 w 653143"/>
                <a:gd name="connsiteY373" fmla="*/ 431338 h 666469"/>
                <a:gd name="connsiteX374" fmla="*/ 600892 w 653143"/>
                <a:gd name="connsiteY374" fmla="*/ 509715 h 666469"/>
                <a:gd name="connsiteX375" fmla="*/ 483326 w 653143"/>
                <a:gd name="connsiteY375" fmla="*/ 601155 h 666469"/>
                <a:gd name="connsiteX376" fmla="*/ 444137 w 653143"/>
                <a:gd name="connsiteY376" fmla="*/ 614218 h 666469"/>
                <a:gd name="connsiteX377" fmla="*/ 261257 w 653143"/>
                <a:gd name="connsiteY377" fmla="*/ 601155 h 666469"/>
                <a:gd name="connsiteX378" fmla="*/ 222069 w 653143"/>
                <a:gd name="connsiteY378" fmla="*/ 575029 h 666469"/>
                <a:gd name="connsiteX379" fmla="*/ 143692 w 653143"/>
                <a:gd name="connsiteY379" fmla="*/ 535841 h 666469"/>
                <a:gd name="connsiteX380" fmla="*/ 91440 w 653143"/>
                <a:gd name="connsiteY380" fmla="*/ 457463 h 666469"/>
                <a:gd name="connsiteX381" fmla="*/ 65315 w 653143"/>
                <a:gd name="connsiteY381" fmla="*/ 418275 h 666469"/>
                <a:gd name="connsiteX382" fmla="*/ 78377 w 653143"/>
                <a:gd name="connsiteY382" fmla="*/ 196206 h 666469"/>
                <a:gd name="connsiteX383" fmla="*/ 117566 w 653143"/>
                <a:gd name="connsiteY383" fmla="*/ 170081 h 666469"/>
                <a:gd name="connsiteX384" fmla="*/ 195943 w 653143"/>
                <a:gd name="connsiteY384" fmla="*/ 104766 h 666469"/>
                <a:gd name="connsiteX385" fmla="*/ 261257 w 653143"/>
                <a:gd name="connsiteY385" fmla="*/ 91703 h 666469"/>
                <a:gd name="connsiteX386" fmla="*/ 496389 w 653143"/>
                <a:gd name="connsiteY386" fmla="*/ 104766 h 666469"/>
                <a:gd name="connsiteX387" fmla="*/ 548640 w 653143"/>
                <a:gd name="connsiteY387" fmla="*/ 183143 h 666469"/>
                <a:gd name="connsiteX388" fmla="*/ 574766 w 653143"/>
                <a:gd name="connsiteY388" fmla="*/ 313772 h 66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53143" h="666469">
                  <a:moveTo>
                    <a:pt x="169817" y="496652"/>
                  </a:moveTo>
                  <a:cubicBezTo>
                    <a:pt x="161109" y="474881"/>
                    <a:pt x="151705" y="453375"/>
                    <a:pt x="143692" y="431338"/>
                  </a:cubicBezTo>
                  <a:cubicBezTo>
                    <a:pt x="134281" y="405457"/>
                    <a:pt x="117566" y="352961"/>
                    <a:pt x="117566" y="352961"/>
                  </a:cubicBezTo>
                  <a:cubicBezTo>
                    <a:pt x="121920" y="326835"/>
                    <a:pt x="115440" y="296282"/>
                    <a:pt x="130629" y="274583"/>
                  </a:cubicBezTo>
                  <a:cubicBezTo>
                    <a:pt x="148635" y="248860"/>
                    <a:pt x="209006" y="222332"/>
                    <a:pt x="209006" y="222332"/>
                  </a:cubicBezTo>
                  <a:cubicBezTo>
                    <a:pt x="239486" y="226686"/>
                    <a:pt x="276142" y="216492"/>
                    <a:pt x="300446" y="235395"/>
                  </a:cubicBezTo>
                  <a:cubicBezTo>
                    <a:pt x="322184" y="252302"/>
                    <a:pt x="317863" y="287646"/>
                    <a:pt x="326572" y="313772"/>
                  </a:cubicBezTo>
                  <a:lnTo>
                    <a:pt x="339635" y="352961"/>
                  </a:lnTo>
                  <a:cubicBezTo>
                    <a:pt x="335073" y="394016"/>
                    <a:pt x="355304" y="485332"/>
                    <a:pt x="287383" y="496652"/>
                  </a:cubicBezTo>
                  <a:cubicBezTo>
                    <a:pt x="273801" y="498916"/>
                    <a:pt x="261258" y="487943"/>
                    <a:pt x="248195" y="483589"/>
                  </a:cubicBezTo>
                  <a:cubicBezTo>
                    <a:pt x="239486" y="470526"/>
                    <a:pt x="229090" y="458443"/>
                    <a:pt x="222069" y="444401"/>
                  </a:cubicBezTo>
                  <a:cubicBezTo>
                    <a:pt x="208680" y="417623"/>
                    <a:pt x="200911" y="364739"/>
                    <a:pt x="195943" y="339898"/>
                  </a:cubicBezTo>
                  <a:cubicBezTo>
                    <a:pt x="207555" y="247005"/>
                    <a:pt x="181316" y="242709"/>
                    <a:pt x="248195" y="209269"/>
                  </a:cubicBezTo>
                  <a:cubicBezTo>
                    <a:pt x="260511" y="203111"/>
                    <a:pt x="274320" y="200560"/>
                    <a:pt x="287383" y="196206"/>
                  </a:cubicBezTo>
                  <a:cubicBezTo>
                    <a:pt x="313509" y="200560"/>
                    <a:pt x="345827" y="191828"/>
                    <a:pt x="365760" y="209269"/>
                  </a:cubicBezTo>
                  <a:cubicBezTo>
                    <a:pt x="386485" y="227403"/>
                    <a:pt x="391886" y="287646"/>
                    <a:pt x="391886" y="287646"/>
                  </a:cubicBezTo>
                  <a:cubicBezTo>
                    <a:pt x="387532" y="348606"/>
                    <a:pt x="389444" y="410341"/>
                    <a:pt x="378823" y="470526"/>
                  </a:cubicBezTo>
                  <a:cubicBezTo>
                    <a:pt x="376095" y="485987"/>
                    <a:pt x="368023" y="506309"/>
                    <a:pt x="352697" y="509715"/>
                  </a:cubicBezTo>
                  <a:cubicBezTo>
                    <a:pt x="322641" y="516394"/>
                    <a:pt x="291737" y="501006"/>
                    <a:pt x="261257" y="496652"/>
                  </a:cubicBezTo>
                  <a:cubicBezTo>
                    <a:pt x="248194" y="483589"/>
                    <a:pt x="224227" y="475810"/>
                    <a:pt x="222069" y="457463"/>
                  </a:cubicBezTo>
                  <a:cubicBezTo>
                    <a:pt x="210583" y="359830"/>
                    <a:pt x="207825" y="299513"/>
                    <a:pt x="261257" y="235395"/>
                  </a:cubicBezTo>
                  <a:cubicBezTo>
                    <a:pt x="273084" y="221203"/>
                    <a:pt x="286254" y="208033"/>
                    <a:pt x="300446" y="196206"/>
                  </a:cubicBezTo>
                  <a:cubicBezTo>
                    <a:pt x="312507" y="186155"/>
                    <a:pt x="326572" y="178789"/>
                    <a:pt x="339635" y="170081"/>
                  </a:cubicBezTo>
                  <a:cubicBezTo>
                    <a:pt x="365761" y="174435"/>
                    <a:pt x="394322" y="171298"/>
                    <a:pt x="418012" y="183143"/>
                  </a:cubicBezTo>
                  <a:cubicBezTo>
                    <a:pt x="438269" y="193271"/>
                    <a:pt x="451018" y="242975"/>
                    <a:pt x="457200" y="261521"/>
                  </a:cubicBezTo>
                  <a:cubicBezTo>
                    <a:pt x="433795" y="495563"/>
                    <a:pt x="471560" y="324241"/>
                    <a:pt x="418012" y="431338"/>
                  </a:cubicBezTo>
                  <a:cubicBezTo>
                    <a:pt x="411854" y="443654"/>
                    <a:pt x="414685" y="460790"/>
                    <a:pt x="404949" y="470526"/>
                  </a:cubicBezTo>
                  <a:cubicBezTo>
                    <a:pt x="395212" y="480262"/>
                    <a:pt x="378823" y="479235"/>
                    <a:pt x="365760" y="483589"/>
                  </a:cubicBezTo>
                  <a:cubicBezTo>
                    <a:pt x="352697" y="479235"/>
                    <a:pt x="334575" y="481731"/>
                    <a:pt x="326572" y="470526"/>
                  </a:cubicBezTo>
                  <a:cubicBezTo>
                    <a:pt x="310565" y="448117"/>
                    <a:pt x="300446" y="392149"/>
                    <a:pt x="300446" y="392149"/>
                  </a:cubicBezTo>
                  <a:cubicBezTo>
                    <a:pt x="304800" y="348606"/>
                    <a:pt x="306855" y="304772"/>
                    <a:pt x="313509" y="261521"/>
                  </a:cubicBezTo>
                  <a:cubicBezTo>
                    <a:pt x="315603" y="247912"/>
                    <a:pt x="318934" y="233789"/>
                    <a:pt x="326572" y="222332"/>
                  </a:cubicBezTo>
                  <a:cubicBezTo>
                    <a:pt x="336819" y="206961"/>
                    <a:pt x="350389" y="193390"/>
                    <a:pt x="365760" y="183143"/>
                  </a:cubicBezTo>
                  <a:cubicBezTo>
                    <a:pt x="377217" y="175505"/>
                    <a:pt x="391886" y="174435"/>
                    <a:pt x="404949" y="170081"/>
                  </a:cubicBezTo>
                  <a:cubicBezTo>
                    <a:pt x="413658" y="183144"/>
                    <a:pt x="424699" y="194923"/>
                    <a:pt x="431075" y="209269"/>
                  </a:cubicBezTo>
                  <a:cubicBezTo>
                    <a:pt x="442260" y="234434"/>
                    <a:pt x="457200" y="287646"/>
                    <a:pt x="457200" y="287646"/>
                  </a:cubicBezTo>
                  <a:cubicBezTo>
                    <a:pt x="451615" y="360250"/>
                    <a:pt x="473227" y="441436"/>
                    <a:pt x="418012" y="496652"/>
                  </a:cubicBezTo>
                  <a:cubicBezTo>
                    <a:pt x="406911" y="507754"/>
                    <a:pt x="391886" y="514069"/>
                    <a:pt x="378823" y="522778"/>
                  </a:cubicBezTo>
                  <a:cubicBezTo>
                    <a:pt x="348766" y="520466"/>
                    <a:pt x="213266" y="537901"/>
                    <a:pt x="169817" y="483589"/>
                  </a:cubicBezTo>
                  <a:cubicBezTo>
                    <a:pt x="161215" y="472837"/>
                    <a:pt x="161109" y="457464"/>
                    <a:pt x="156755" y="444401"/>
                  </a:cubicBezTo>
                  <a:cubicBezTo>
                    <a:pt x="161109" y="366024"/>
                    <a:pt x="162375" y="287414"/>
                    <a:pt x="169817" y="209269"/>
                  </a:cubicBezTo>
                  <a:cubicBezTo>
                    <a:pt x="171122" y="195562"/>
                    <a:pt x="174278" y="180833"/>
                    <a:pt x="182880" y="170081"/>
                  </a:cubicBezTo>
                  <a:cubicBezTo>
                    <a:pt x="201297" y="147060"/>
                    <a:pt x="235441" y="139498"/>
                    <a:pt x="261257" y="130892"/>
                  </a:cubicBezTo>
                  <a:cubicBezTo>
                    <a:pt x="304800" y="135246"/>
                    <a:pt x="349246" y="134115"/>
                    <a:pt x="391886" y="143955"/>
                  </a:cubicBezTo>
                  <a:cubicBezTo>
                    <a:pt x="407184" y="147485"/>
                    <a:pt x="422754" y="156768"/>
                    <a:pt x="431075" y="170081"/>
                  </a:cubicBezTo>
                  <a:cubicBezTo>
                    <a:pt x="450572" y="201276"/>
                    <a:pt x="462804" y="276475"/>
                    <a:pt x="470263" y="313772"/>
                  </a:cubicBezTo>
                  <a:cubicBezTo>
                    <a:pt x="465909" y="361669"/>
                    <a:pt x="474465" y="412574"/>
                    <a:pt x="457200" y="457463"/>
                  </a:cubicBezTo>
                  <a:cubicBezTo>
                    <a:pt x="450210" y="475638"/>
                    <a:pt x="424402" y="482705"/>
                    <a:pt x="404949" y="483589"/>
                  </a:cubicBezTo>
                  <a:cubicBezTo>
                    <a:pt x="326532" y="487153"/>
                    <a:pt x="248194" y="474880"/>
                    <a:pt x="169817" y="470526"/>
                  </a:cubicBezTo>
                  <a:cubicBezTo>
                    <a:pt x="163658" y="452047"/>
                    <a:pt x="143692" y="395486"/>
                    <a:pt x="143692" y="379086"/>
                  </a:cubicBezTo>
                  <a:cubicBezTo>
                    <a:pt x="143692" y="363339"/>
                    <a:pt x="147459" y="249513"/>
                    <a:pt x="169817" y="209269"/>
                  </a:cubicBezTo>
                  <a:cubicBezTo>
                    <a:pt x="185066" y="181821"/>
                    <a:pt x="192281" y="140822"/>
                    <a:pt x="222069" y="130892"/>
                  </a:cubicBezTo>
                  <a:lnTo>
                    <a:pt x="261257" y="117829"/>
                  </a:lnTo>
                  <a:cubicBezTo>
                    <a:pt x="310750" y="122328"/>
                    <a:pt x="400785" y="107473"/>
                    <a:pt x="444137" y="157018"/>
                  </a:cubicBezTo>
                  <a:cubicBezTo>
                    <a:pt x="464814" y="180648"/>
                    <a:pt x="496389" y="235395"/>
                    <a:pt x="496389" y="235395"/>
                  </a:cubicBezTo>
                  <a:cubicBezTo>
                    <a:pt x="515316" y="330031"/>
                    <a:pt x="521731" y="330756"/>
                    <a:pt x="496389" y="457463"/>
                  </a:cubicBezTo>
                  <a:cubicBezTo>
                    <a:pt x="493310" y="472858"/>
                    <a:pt x="478972" y="483589"/>
                    <a:pt x="470263" y="496652"/>
                  </a:cubicBezTo>
                  <a:cubicBezTo>
                    <a:pt x="387532" y="492298"/>
                    <a:pt x="303306" y="499836"/>
                    <a:pt x="222069" y="483589"/>
                  </a:cubicBezTo>
                  <a:cubicBezTo>
                    <a:pt x="208567" y="480889"/>
                    <a:pt x="209006" y="458170"/>
                    <a:pt x="209006" y="444401"/>
                  </a:cubicBezTo>
                  <a:cubicBezTo>
                    <a:pt x="209006" y="415209"/>
                    <a:pt x="209219" y="300285"/>
                    <a:pt x="235132" y="248458"/>
                  </a:cubicBezTo>
                  <a:cubicBezTo>
                    <a:pt x="242153" y="234416"/>
                    <a:pt x="250156" y="220370"/>
                    <a:pt x="261257" y="209269"/>
                  </a:cubicBezTo>
                  <a:cubicBezTo>
                    <a:pt x="272358" y="198167"/>
                    <a:pt x="287383" y="191852"/>
                    <a:pt x="300446" y="183143"/>
                  </a:cubicBezTo>
                  <a:cubicBezTo>
                    <a:pt x="309155" y="170080"/>
                    <a:pt x="314313" y="153762"/>
                    <a:pt x="326572" y="143955"/>
                  </a:cubicBezTo>
                  <a:cubicBezTo>
                    <a:pt x="357806" y="118968"/>
                    <a:pt x="384980" y="135697"/>
                    <a:pt x="418012" y="143955"/>
                  </a:cubicBezTo>
                  <a:cubicBezTo>
                    <a:pt x="426720" y="157018"/>
                    <a:pt x="437761" y="168797"/>
                    <a:pt x="444137" y="183143"/>
                  </a:cubicBezTo>
                  <a:cubicBezTo>
                    <a:pt x="455322" y="208309"/>
                    <a:pt x="470263" y="261521"/>
                    <a:pt x="470263" y="261521"/>
                  </a:cubicBezTo>
                  <a:cubicBezTo>
                    <a:pt x="459905" y="385813"/>
                    <a:pt x="499626" y="403595"/>
                    <a:pt x="418012" y="444401"/>
                  </a:cubicBezTo>
                  <a:cubicBezTo>
                    <a:pt x="405696" y="450559"/>
                    <a:pt x="391886" y="453109"/>
                    <a:pt x="378823" y="457463"/>
                  </a:cubicBezTo>
                  <a:cubicBezTo>
                    <a:pt x="318003" y="445300"/>
                    <a:pt x="311761" y="460062"/>
                    <a:pt x="287383" y="405212"/>
                  </a:cubicBezTo>
                  <a:cubicBezTo>
                    <a:pt x="276198" y="380047"/>
                    <a:pt x="261257" y="326835"/>
                    <a:pt x="261257" y="326835"/>
                  </a:cubicBezTo>
                  <a:cubicBezTo>
                    <a:pt x="265611" y="313772"/>
                    <a:pt x="264583" y="297383"/>
                    <a:pt x="274320" y="287646"/>
                  </a:cubicBezTo>
                  <a:cubicBezTo>
                    <a:pt x="300556" y="261410"/>
                    <a:pt x="339245" y="281017"/>
                    <a:pt x="365760" y="287646"/>
                  </a:cubicBezTo>
                  <a:cubicBezTo>
                    <a:pt x="387761" y="302313"/>
                    <a:pt x="426491" y="320876"/>
                    <a:pt x="431075" y="352961"/>
                  </a:cubicBezTo>
                  <a:cubicBezTo>
                    <a:pt x="433614" y="370734"/>
                    <a:pt x="422366" y="387795"/>
                    <a:pt x="418012" y="405212"/>
                  </a:cubicBezTo>
                  <a:cubicBezTo>
                    <a:pt x="383178" y="400858"/>
                    <a:pt x="343832" y="409838"/>
                    <a:pt x="313509" y="392149"/>
                  </a:cubicBezTo>
                  <a:cubicBezTo>
                    <a:pt x="286387" y="376328"/>
                    <a:pt x="261257" y="313772"/>
                    <a:pt x="261257" y="313772"/>
                  </a:cubicBezTo>
                  <a:cubicBezTo>
                    <a:pt x="265611" y="292001"/>
                    <a:pt x="255043" y="259473"/>
                    <a:pt x="274320" y="248458"/>
                  </a:cubicBezTo>
                  <a:cubicBezTo>
                    <a:pt x="334737" y="213934"/>
                    <a:pt x="357830" y="269220"/>
                    <a:pt x="378823" y="300709"/>
                  </a:cubicBezTo>
                  <a:cubicBezTo>
                    <a:pt x="376576" y="316439"/>
                    <a:pt x="376191" y="413060"/>
                    <a:pt x="339635" y="431338"/>
                  </a:cubicBezTo>
                  <a:cubicBezTo>
                    <a:pt x="315945" y="443183"/>
                    <a:pt x="287383" y="440047"/>
                    <a:pt x="261257" y="444401"/>
                  </a:cubicBezTo>
                  <a:cubicBezTo>
                    <a:pt x="204651" y="440047"/>
                    <a:pt x="147774" y="438380"/>
                    <a:pt x="91440" y="431338"/>
                  </a:cubicBezTo>
                  <a:cubicBezTo>
                    <a:pt x="77777" y="429630"/>
                    <a:pt x="61988" y="428011"/>
                    <a:pt x="52252" y="418275"/>
                  </a:cubicBezTo>
                  <a:cubicBezTo>
                    <a:pt x="42516" y="408538"/>
                    <a:pt x="43543" y="392149"/>
                    <a:pt x="39189" y="379086"/>
                  </a:cubicBezTo>
                  <a:cubicBezTo>
                    <a:pt x="40618" y="363363"/>
                    <a:pt x="40731" y="240458"/>
                    <a:pt x="65315" y="196206"/>
                  </a:cubicBezTo>
                  <a:cubicBezTo>
                    <a:pt x="80564" y="168758"/>
                    <a:pt x="100149" y="143955"/>
                    <a:pt x="117566" y="117829"/>
                  </a:cubicBezTo>
                  <a:cubicBezTo>
                    <a:pt x="151329" y="67185"/>
                    <a:pt x="128799" y="83605"/>
                    <a:pt x="182880" y="65578"/>
                  </a:cubicBezTo>
                  <a:cubicBezTo>
                    <a:pt x="248194" y="69932"/>
                    <a:pt x="313764" y="71412"/>
                    <a:pt x="378823" y="78641"/>
                  </a:cubicBezTo>
                  <a:cubicBezTo>
                    <a:pt x="392508" y="80162"/>
                    <a:pt x="406555" y="84065"/>
                    <a:pt x="418012" y="91703"/>
                  </a:cubicBezTo>
                  <a:cubicBezTo>
                    <a:pt x="433383" y="101950"/>
                    <a:pt x="444137" y="117829"/>
                    <a:pt x="457200" y="130892"/>
                  </a:cubicBezTo>
                  <a:cubicBezTo>
                    <a:pt x="461554" y="148309"/>
                    <a:pt x="465104" y="165947"/>
                    <a:pt x="470263" y="183143"/>
                  </a:cubicBezTo>
                  <a:cubicBezTo>
                    <a:pt x="478176" y="209521"/>
                    <a:pt x="496389" y="261521"/>
                    <a:pt x="496389" y="261521"/>
                  </a:cubicBezTo>
                  <a:cubicBezTo>
                    <a:pt x="492035" y="305064"/>
                    <a:pt x="496195" y="350324"/>
                    <a:pt x="483326" y="392149"/>
                  </a:cubicBezTo>
                  <a:cubicBezTo>
                    <a:pt x="477893" y="409806"/>
                    <a:pt x="458329" y="419511"/>
                    <a:pt x="444137" y="431338"/>
                  </a:cubicBezTo>
                  <a:cubicBezTo>
                    <a:pt x="410374" y="459473"/>
                    <a:pt x="405035" y="457434"/>
                    <a:pt x="365760" y="470526"/>
                  </a:cubicBezTo>
                  <a:cubicBezTo>
                    <a:pt x="300446" y="466172"/>
                    <a:pt x="233536" y="472456"/>
                    <a:pt x="169817" y="457463"/>
                  </a:cubicBezTo>
                  <a:cubicBezTo>
                    <a:pt x="154535" y="453867"/>
                    <a:pt x="149057" y="433029"/>
                    <a:pt x="143692" y="418275"/>
                  </a:cubicBezTo>
                  <a:cubicBezTo>
                    <a:pt x="131421" y="384530"/>
                    <a:pt x="117566" y="313772"/>
                    <a:pt x="117566" y="313772"/>
                  </a:cubicBezTo>
                  <a:cubicBezTo>
                    <a:pt x="119648" y="292948"/>
                    <a:pt x="110855" y="174555"/>
                    <a:pt x="156755" y="143955"/>
                  </a:cubicBezTo>
                  <a:cubicBezTo>
                    <a:pt x="171693" y="133996"/>
                    <a:pt x="191589" y="135246"/>
                    <a:pt x="209006" y="130892"/>
                  </a:cubicBezTo>
                  <a:cubicBezTo>
                    <a:pt x="265612" y="135246"/>
                    <a:pt x="322489" y="136913"/>
                    <a:pt x="378823" y="143955"/>
                  </a:cubicBezTo>
                  <a:cubicBezTo>
                    <a:pt x="392486" y="145663"/>
                    <a:pt x="404654" y="153678"/>
                    <a:pt x="418012" y="157018"/>
                  </a:cubicBezTo>
                  <a:cubicBezTo>
                    <a:pt x="439552" y="162403"/>
                    <a:pt x="461555" y="165727"/>
                    <a:pt x="483326" y="170081"/>
                  </a:cubicBezTo>
                  <a:cubicBezTo>
                    <a:pt x="492035" y="183144"/>
                    <a:pt x="502431" y="195227"/>
                    <a:pt x="509452" y="209269"/>
                  </a:cubicBezTo>
                  <a:cubicBezTo>
                    <a:pt x="539600" y="269564"/>
                    <a:pt x="521739" y="343778"/>
                    <a:pt x="509452" y="405212"/>
                  </a:cubicBezTo>
                  <a:cubicBezTo>
                    <a:pt x="506373" y="420607"/>
                    <a:pt x="495387" y="434350"/>
                    <a:pt x="483326" y="444401"/>
                  </a:cubicBezTo>
                  <a:cubicBezTo>
                    <a:pt x="468367" y="456867"/>
                    <a:pt x="447773" y="460507"/>
                    <a:pt x="431075" y="470526"/>
                  </a:cubicBezTo>
                  <a:cubicBezTo>
                    <a:pt x="404150" y="486681"/>
                    <a:pt x="352697" y="522778"/>
                    <a:pt x="352697" y="522778"/>
                  </a:cubicBezTo>
                  <a:cubicBezTo>
                    <a:pt x="309154" y="518424"/>
                    <a:pt x="265320" y="516369"/>
                    <a:pt x="222069" y="509715"/>
                  </a:cubicBezTo>
                  <a:cubicBezTo>
                    <a:pt x="208460" y="507621"/>
                    <a:pt x="193632" y="505254"/>
                    <a:pt x="182880" y="496652"/>
                  </a:cubicBezTo>
                  <a:cubicBezTo>
                    <a:pt x="170621" y="486844"/>
                    <a:pt x="165463" y="470526"/>
                    <a:pt x="156755" y="457463"/>
                  </a:cubicBezTo>
                  <a:cubicBezTo>
                    <a:pt x="152401" y="440046"/>
                    <a:pt x="149996" y="422022"/>
                    <a:pt x="143692" y="405212"/>
                  </a:cubicBezTo>
                  <a:cubicBezTo>
                    <a:pt x="136855" y="386979"/>
                    <a:pt x="118861" y="372391"/>
                    <a:pt x="117566" y="352961"/>
                  </a:cubicBezTo>
                  <a:cubicBezTo>
                    <a:pt x="115799" y="326453"/>
                    <a:pt x="120022" y="217421"/>
                    <a:pt x="143692" y="170081"/>
                  </a:cubicBezTo>
                  <a:cubicBezTo>
                    <a:pt x="150713" y="156039"/>
                    <a:pt x="162796" y="144934"/>
                    <a:pt x="169817" y="130892"/>
                  </a:cubicBezTo>
                  <a:cubicBezTo>
                    <a:pt x="175975" y="118576"/>
                    <a:pt x="174065" y="102281"/>
                    <a:pt x="182880" y="91703"/>
                  </a:cubicBezTo>
                  <a:cubicBezTo>
                    <a:pt x="196818" y="74978"/>
                    <a:pt x="217715" y="65578"/>
                    <a:pt x="235132" y="52515"/>
                  </a:cubicBezTo>
                  <a:lnTo>
                    <a:pt x="444137" y="65578"/>
                  </a:lnTo>
                  <a:cubicBezTo>
                    <a:pt x="479345" y="76781"/>
                    <a:pt x="522515" y="143955"/>
                    <a:pt x="522515" y="143955"/>
                  </a:cubicBezTo>
                  <a:cubicBezTo>
                    <a:pt x="526869" y="157018"/>
                    <a:pt x="535577" y="169374"/>
                    <a:pt x="535577" y="183143"/>
                  </a:cubicBezTo>
                  <a:cubicBezTo>
                    <a:pt x="535577" y="311623"/>
                    <a:pt x="551946" y="368572"/>
                    <a:pt x="496389" y="457463"/>
                  </a:cubicBezTo>
                  <a:cubicBezTo>
                    <a:pt x="484850" y="475925"/>
                    <a:pt x="473472" y="495251"/>
                    <a:pt x="457200" y="509715"/>
                  </a:cubicBezTo>
                  <a:cubicBezTo>
                    <a:pt x="416668" y="545743"/>
                    <a:pt x="373388" y="564683"/>
                    <a:pt x="326572" y="588092"/>
                  </a:cubicBezTo>
                  <a:cubicBezTo>
                    <a:pt x="252549" y="583738"/>
                    <a:pt x="177214" y="589571"/>
                    <a:pt x="104503" y="575029"/>
                  </a:cubicBezTo>
                  <a:cubicBezTo>
                    <a:pt x="86388" y="571406"/>
                    <a:pt x="75562" y="551212"/>
                    <a:pt x="65315" y="535841"/>
                  </a:cubicBezTo>
                  <a:cubicBezTo>
                    <a:pt x="57677" y="524384"/>
                    <a:pt x="58410" y="508968"/>
                    <a:pt x="52252" y="496652"/>
                  </a:cubicBezTo>
                  <a:cubicBezTo>
                    <a:pt x="1605" y="395358"/>
                    <a:pt x="45898" y="516778"/>
                    <a:pt x="13063" y="418275"/>
                  </a:cubicBezTo>
                  <a:cubicBezTo>
                    <a:pt x="17417" y="357315"/>
                    <a:pt x="18985" y="296092"/>
                    <a:pt x="26126" y="235395"/>
                  </a:cubicBezTo>
                  <a:cubicBezTo>
                    <a:pt x="27735" y="221720"/>
                    <a:pt x="31551" y="207663"/>
                    <a:pt x="39189" y="196206"/>
                  </a:cubicBezTo>
                  <a:cubicBezTo>
                    <a:pt x="49436" y="180835"/>
                    <a:pt x="64185" y="168844"/>
                    <a:pt x="78377" y="157018"/>
                  </a:cubicBezTo>
                  <a:cubicBezTo>
                    <a:pt x="90438" y="146967"/>
                    <a:pt x="103935" y="138681"/>
                    <a:pt x="117566" y="130892"/>
                  </a:cubicBezTo>
                  <a:cubicBezTo>
                    <a:pt x="134473" y="121231"/>
                    <a:pt x="152400" y="113475"/>
                    <a:pt x="169817" y="104766"/>
                  </a:cubicBezTo>
                  <a:cubicBezTo>
                    <a:pt x="235131" y="109120"/>
                    <a:pt x="300701" y="110600"/>
                    <a:pt x="365760" y="117829"/>
                  </a:cubicBezTo>
                  <a:cubicBezTo>
                    <a:pt x="396412" y="121235"/>
                    <a:pt x="420207" y="139925"/>
                    <a:pt x="444137" y="157018"/>
                  </a:cubicBezTo>
                  <a:cubicBezTo>
                    <a:pt x="461853" y="169672"/>
                    <a:pt x="478972" y="183143"/>
                    <a:pt x="496389" y="196206"/>
                  </a:cubicBezTo>
                  <a:cubicBezTo>
                    <a:pt x="571264" y="308518"/>
                    <a:pt x="481495" y="166417"/>
                    <a:pt x="535577" y="274583"/>
                  </a:cubicBezTo>
                  <a:cubicBezTo>
                    <a:pt x="542598" y="288625"/>
                    <a:pt x="552994" y="300709"/>
                    <a:pt x="561703" y="313772"/>
                  </a:cubicBezTo>
                  <a:cubicBezTo>
                    <a:pt x="557956" y="351243"/>
                    <a:pt x="559116" y="436510"/>
                    <a:pt x="535577" y="483589"/>
                  </a:cubicBezTo>
                  <a:cubicBezTo>
                    <a:pt x="508901" y="536942"/>
                    <a:pt x="510780" y="518286"/>
                    <a:pt x="457200" y="548903"/>
                  </a:cubicBezTo>
                  <a:cubicBezTo>
                    <a:pt x="443569" y="556692"/>
                    <a:pt x="430787" y="565904"/>
                    <a:pt x="418012" y="575029"/>
                  </a:cubicBezTo>
                  <a:cubicBezTo>
                    <a:pt x="400296" y="587684"/>
                    <a:pt x="385974" y="606132"/>
                    <a:pt x="365760" y="614218"/>
                  </a:cubicBezTo>
                  <a:cubicBezTo>
                    <a:pt x="341168" y="624055"/>
                    <a:pt x="313509" y="622927"/>
                    <a:pt x="287383" y="627281"/>
                  </a:cubicBezTo>
                  <a:cubicBezTo>
                    <a:pt x="248194" y="622927"/>
                    <a:pt x="200334" y="639187"/>
                    <a:pt x="169817" y="614218"/>
                  </a:cubicBezTo>
                  <a:cubicBezTo>
                    <a:pt x="142027" y="591481"/>
                    <a:pt x="152400" y="544549"/>
                    <a:pt x="143692" y="509715"/>
                  </a:cubicBezTo>
                  <a:lnTo>
                    <a:pt x="130629" y="457463"/>
                  </a:lnTo>
                  <a:cubicBezTo>
                    <a:pt x="148219" y="351925"/>
                    <a:pt x="135317" y="404209"/>
                    <a:pt x="169817" y="300709"/>
                  </a:cubicBezTo>
                  <a:cubicBezTo>
                    <a:pt x="174171" y="287646"/>
                    <a:pt x="169817" y="265875"/>
                    <a:pt x="182880" y="261521"/>
                  </a:cubicBezTo>
                  <a:lnTo>
                    <a:pt x="222069" y="248458"/>
                  </a:lnTo>
                  <a:cubicBezTo>
                    <a:pt x="235132" y="239749"/>
                    <a:pt x="245558" y="222332"/>
                    <a:pt x="261257" y="222332"/>
                  </a:cubicBezTo>
                  <a:cubicBezTo>
                    <a:pt x="393694" y="222332"/>
                    <a:pt x="381693" y="225202"/>
                    <a:pt x="444137" y="287646"/>
                  </a:cubicBezTo>
                  <a:cubicBezTo>
                    <a:pt x="448491" y="305063"/>
                    <a:pt x="452268" y="322635"/>
                    <a:pt x="457200" y="339898"/>
                  </a:cubicBezTo>
                  <a:cubicBezTo>
                    <a:pt x="460983" y="353137"/>
                    <a:pt x="470263" y="365317"/>
                    <a:pt x="470263" y="379086"/>
                  </a:cubicBezTo>
                  <a:cubicBezTo>
                    <a:pt x="470263" y="457584"/>
                    <a:pt x="472595" y="537244"/>
                    <a:pt x="457200" y="614218"/>
                  </a:cubicBezTo>
                  <a:cubicBezTo>
                    <a:pt x="454121" y="629612"/>
                    <a:pt x="431075" y="631635"/>
                    <a:pt x="418012" y="640343"/>
                  </a:cubicBezTo>
                  <a:cubicBezTo>
                    <a:pt x="390335" y="638498"/>
                    <a:pt x="215666" y="670055"/>
                    <a:pt x="182880" y="588092"/>
                  </a:cubicBezTo>
                  <a:cubicBezTo>
                    <a:pt x="171445" y="559505"/>
                    <a:pt x="174171" y="527132"/>
                    <a:pt x="169817" y="496652"/>
                  </a:cubicBezTo>
                  <a:cubicBezTo>
                    <a:pt x="174983" y="419161"/>
                    <a:pt x="161956" y="310674"/>
                    <a:pt x="209006" y="235395"/>
                  </a:cubicBezTo>
                  <a:cubicBezTo>
                    <a:pt x="226967" y="206657"/>
                    <a:pt x="260297" y="188138"/>
                    <a:pt x="287383" y="170081"/>
                  </a:cubicBezTo>
                  <a:cubicBezTo>
                    <a:pt x="343989" y="174435"/>
                    <a:pt x="401936" y="170140"/>
                    <a:pt x="457200" y="183143"/>
                  </a:cubicBezTo>
                  <a:cubicBezTo>
                    <a:pt x="479115" y="188300"/>
                    <a:pt x="532339" y="245219"/>
                    <a:pt x="548640" y="261521"/>
                  </a:cubicBezTo>
                  <a:cubicBezTo>
                    <a:pt x="547099" y="287724"/>
                    <a:pt x="571049" y="518104"/>
                    <a:pt x="483326" y="561966"/>
                  </a:cubicBezTo>
                  <a:cubicBezTo>
                    <a:pt x="465909" y="570675"/>
                    <a:pt x="449155" y="580860"/>
                    <a:pt x="431075" y="588092"/>
                  </a:cubicBezTo>
                  <a:cubicBezTo>
                    <a:pt x="405506" y="598320"/>
                    <a:pt x="352697" y="614218"/>
                    <a:pt x="352697" y="614218"/>
                  </a:cubicBezTo>
                  <a:cubicBezTo>
                    <a:pt x="304800" y="609864"/>
                    <a:pt x="255146" y="614726"/>
                    <a:pt x="209006" y="601155"/>
                  </a:cubicBezTo>
                  <a:cubicBezTo>
                    <a:pt x="178883" y="592295"/>
                    <a:pt x="130629" y="548903"/>
                    <a:pt x="130629" y="548903"/>
                  </a:cubicBezTo>
                  <a:cubicBezTo>
                    <a:pt x="126275" y="531486"/>
                    <a:pt x="126473" y="512240"/>
                    <a:pt x="117566" y="496652"/>
                  </a:cubicBezTo>
                  <a:cubicBezTo>
                    <a:pt x="39290" y="359671"/>
                    <a:pt x="106094" y="540620"/>
                    <a:pt x="65315" y="418275"/>
                  </a:cubicBezTo>
                  <a:cubicBezTo>
                    <a:pt x="69669" y="361669"/>
                    <a:pt x="71335" y="304792"/>
                    <a:pt x="78377" y="248458"/>
                  </a:cubicBezTo>
                  <a:cubicBezTo>
                    <a:pt x="80085" y="234795"/>
                    <a:pt x="83802" y="220726"/>
                    <a:pt x="91440" y="209269"/>
                  </a:cubicBezTo>
                  <a:cubicBezTo>
                    <a:pt x="101687" y="193898"/>
                    <a:pt x="118802" y="184273"/>
                    <a:pt x="130629" y="170081"/>
                  </a:cubicBezTo>
                  <a:cubicBezTo>
                    <a:pt x="140680" y="158020"/>
                    <a:pt x="145654" y="141994"/>
                    <a:pt x="156755" y="130892"/>
                  </a:cubicBezTo>
                  <a:cubicBezTo>
                    <a:pt x="167856" y="119791"/>
                    <a:pt x="181597" y="111142"/>
                    <a:pt x="195943" y="104766"/>
                  </a:cubicBezTo>
                  <a:cubicBezTo>
                    <a:pt x="221108" y="93581"/>
                    <a:pt x="274320" y="78641"/>
                    <a:pt x="274320" y="78641"/>
                  </a:cubicBezTo>
                  <a:cubicBezTo>
                    <a:pt x="287383" y="82995"/>
                    <a:pt x="300853" y="86279"/>
                    <a:pt x="313509" y="91703"/>
                  </a:cubicBezTo>
                  <a:cubicBezTo>
                    <a:pt x="359910" y="111589"/>
                    <a:pt x="365595" y="117719"/>
                    <a:pt x="404949" y="143955"/>
                  </a:cubicBezTo>
                  <a:cubicBezTo>
                    <a:pt x="469516" y="240806"/>
                    <a:pt x="451042" y="191543"/>
                    <a:pt x="470263" y="287646"/>
                  </a:cubicBezTo>
                  <a:cubicBezTo>
                    <a:pt x="465909" y="352960"/>
                    <a:pt x="472362" y="419910"/>
                    <a:pt x="457200" y="483589"/>
                  </a:cubicBezTo>
                  <a:cubicBezTo>
                    <a:pt x="446177" y="529887"/>
                    <a:pt x="372429" y="602754"/>
                    <a:pt x="326572" y="614218"/>
                  </a:cubicBezTo>
                  <a:lnTo>
                    <a:pt x="274320" y="627281"/>
                  </a:lnTo>
                  <a:cubicBezTo>
                    <a:pt x="173059" y="616030"/>
                    <a:pt x="165922" y="645614"/>
                    <a:pt x="130629" y="575029"/>
                  </a:cubicBezTo>
                  <a:cubicBezTo>
                    <a:pt x="124471" y="562713"/>
                    <a:pt x="123724" y="548157"/>
                    <a:pt x="117566" y="535841"/>
                  </a:cubicBezTo>
                  <a:cubicBezTo>
                    <a:pt x="110545" y="521799"/>
                    <a:pt x="97816" y="510999"/>
                    <a:pt x="91440" y="496652"/>
                  </a:cubicBezTo>
                  <a:cubicBezTo>
                    <a:pt x="80256" y="471487"/>
                    <a:pt x="65315" y="418275"/>
                    <a:pt x="65315" y="418275"/>
                  </a:cubicBezTo>
                  <a:cubicBezTo>
                    <a:pt x="69669" y="348606"/>
                    <a:pt x="67490" y="278219"/>
                    <a:pt x="78377" y="209269"/>
                  </a:cubicBezTo>
                  <a:cubicBezTo>
                    <a:pt x="80826" y="193762"/>
                    <a:pt x="97482" y="184123"/>
                    <a:pt x="104503" y="170081"/>
                  </a:cubicBezTo>
                  <a:cubicBezTo>
                    <a:pt x="110661" y="157765"/>
                    <a:pt x="107829" y="140629"/>
                    <a:pt x="117566" y="130892"/>
                  </a:cubicBezTo>
                  <a:cubicBezTo>
                    <a:pt x="127303" y="121155"/>
                    <a:pt x="143692" y="122183"/>
                    <a:pt x="156755" y="117829"/>
                  </a:cubicBezTo>
                  <a:cubicBezTo>
                    <a:pt x="169818" y="104766"/>
                    <a:pt x="180911" y="89378"/>
                    <a:pt x="195943" y="78641"/>
                  </a:cubicBezTo>
                  <a:cubicBezTo>
                    <a:pt x="224191" y="58464"/>
                    <a:pt x="255403" y="50112"/>
                    <a:pt x="287383" y="39452"/>
                  </a:cubicBezTo>
                  <a:cubicBezTo>
                    <a:pt x="352697" y="43806"/>
                    <a:pt x="419425" y="38315"/>
                    <a:pt x="483326" y="52515"/>
                  </a:cubicBezTo>
                  <a:cubicBezTo>
                    <a:pt x="525116" y="61802"/>
                    <a:pt x="521992" y="103722"/>
                    <a:pt x="535577" y="130892"/>
                  </a:cubicBezTo>
                  <a:cubicBezTo>
                    <a:pt x="542598" y="144934"/>
                    <a:pt x="552994" y="157018"/>
                    <a:pt x="561703" y="170081"/>
                  </a:cubicBezTo>
                  <a:cubicBezTo>
                    <a:pt x="566057" y="200561"/>
                    <a:pt x="569258" y="231228"/>
                    <a:pt x="574766" y="261521"/>
                  </a:cubicBezTo>
                  <a:cubicBezTo>
                    <a:pt x="577978" y="279184"/>
                    <a:pt x="587829" y="295819"/>
                    <a:pt x="587829" y="313772"/>
                  </a:cubicBezTo>
                  <a:cubicBezTo>
                    <a:pt x="587829" y="370545"/>
                    <a:pt x="581808" y="427255"/>
                    <a:pt x="574766" y="483589"/>
                  </a:cubicBezTo>
                  <a:cubicBezTo>
                    <a:pt x="573058" y="497252"/>
                    <a:pt x="569341" y="511321"/>
                    <a:pt x="561703" y="522778"/>
                  </a:cubicBezTo>
                  <a:cubicBezTo>
                    <a:pt x="524560" y="578493"/>
                    <a:pt x="531259" y="551063"/>
                    <a:pt x="483326" y="575029"/>
                  </a:cubicBezTo>
                  <a:cubicBezTo>
                    <a:pt x="469284" y="582050"/>
                    <a:pt x="457200" y="592446"/>
                    <a:pt x="444137" y="601155"/>
                  </a:cubicBezTo>
                  <a:cubicBezTo>
                    <a:pt x="400594" y="596801"/>
                    <a:pt x="356760" y="594746"/>
                    <a:pt x="313509" y="588092"/>
                  </a:cubicBezTo>
                  <a:cubicBezTo>
                    <a:pt x="299900" y="585998"/>
                    <a:pt x="284057" y="584766"/>
                    <a:pt x="274320" y="575029"/>
                  </a:cubicBezTo>
                  <a:cubicBezTo>
                    <a:pt x="252117" y="552826"/>
                    <a:pt x="239486" y="522778"/>
                    <a:pt x="222069" y="496652"/>
                  </a:cubicBezTo>
                  <a:lnTo>
                    <a:pt x="195943" y="457463"/>
                  </a:lnTo>
                  <a:cubicBezTo>
                    <a:pt x="200297" y="374732"/>
                    <a:pt x="198291" y="291419"/>
                    <a:pt x="209006" y="209269"/>
                  </a:cubicBezTo>
                  <a:cubicBezTo>
                    <a:pt x="211525" y="189960"/>
                    <a:pt x="225113" y="173716"/>
                    <a:pt x="235132" y="157018"/>
                  </a:cubicBezTo>
                  <a:cubicBezTo>
                    <a:pt x="285932" y="72351"/>
                    <a:pt x="266337" y="92672"/>
                    <a:pt x="326572" y="52515"/>
                  </a:cubicBezTo>
                  <a:cubicBezTo>
                    <a:pt x="343313" y="56700"/>
                    <a:pt x="399272" y="69271"/>
                    <a:pt x="418012" y="78641"/>
                  </a:cubicBezTo>
                  <a:cubicBezTo>
                    <a:pt x="447371" y="93320"/>
                    <a:pt x="475753" y="119192"/>
                    <a:pt x="496389" y="143955"/>
                  </a:cubicBezTo>
                  <a:cubicBezTo>
                    <a:pt x="506440" y="156016"/>
                    <a:pt x="513806" y="170080"/>
                    <a:pt x="522515" y="183143"/>
                  </a:cubicBezTo>
                  <a:cubicBezTo>
                    <a:pt x="532821" y="214065"/>
                    <a:pt x="548640" y="256124"/>
                    <a:pt x="548640" y="287646"/>
                  </a:cubicBezTo>
                  <a:cubicBezTo>
                    <a:pt x="548640" y="353105"/>
                    <a:pt x="546338" y="419020"/>
                    <a:pt x="535577" y="483589"/>
                  </a:cubicBezTo>
                  <a:cubicBezTo>
                    <a:pt x="532996" y="499075"/>
                    <a:pt x="520553" y="511677"/>
                    <a:pt x="509452" y="522778"/>
                  </a:cubicBezTo>
                  <a:cubicBezTo>
                    <a:pt x="494057" y="538173"/>
                    <a:pt x="476232" y="551393"/>
                    <a:pt x="457200" y="561966"/>
                  </a:cubicBezTo>
                  <a:cubicBezTo>
                    <a:pt x="433768" y="574984"/>
                    <a:pt x="382029" y="591378"/>
                    <a:pt x="352697" y="601155"/>
                  </a:cubicBezTo>
                  <a:cubicBezTo>
                    <a:pt x="287383" y="596801"/>
                    <a:pt x="220259" y="603968"/>
                    <a:pt x="156755" y="588092"/>
                  </a:cubicBezTo>
                  <a:cubicBezTo>
                    <a:pt x="143397" y="584752"/>
                    <a:pt x="149116" y="561559"/>
                    <a:pt x="143692" y="548903"/>
                  </a:cubicBezTo>
                  <a:cubicBezTo>
                    <a:pt x="102706" y="453269"/>
                    <a:pt x="128587" y="540736"/>
                    <a:pt x="104503" y="444401"/>
                  </a:cubicBezTo>
                  <a:cubicBezTo>
                    <a:pt x="108857" y="387795"/>
                    <a:pt x="110524" y="330918"/>
                    <a:pt x="117566" y="274583"/>
                  </a:cubicBezTo>
                  <a:cubicBezTo>
                    <a:pt x="119274" y="260920"/>
                    <a:pt x="122991" y="246852"/>
                    <a:pt x="130629" y="235395"/>
                  </a:cubicBezTo>
                  <a:cubicBezTo>
                    <a:pt x="140876" y="220024"/>
                    <a:pt x="155625" y="208033"/>
                    <a:pt x="169817" y="196206"/>
                  </a:cubicBezTo>
                  <a:cubicBezTo>
                    <a:pt x="181878" y="186155"/>
                    <a:pt x="195943" y="178789"/>
                    <a:pt x="209006" y="170081"/>
                  </a:cubicBezTo>
                  <a:cubicBezTo>
                    <a:pt x="280832" y="176066"/>
                    <a:pt x="352248" y="156568"/>
                    <a:pt x="404949" y="209269"/>
                  </a:cubicBezTo>
                  <a:cubicBezTo>
                    <a:pt x="416050" y="220370"/>
                    <a:pt x="422366" y="235395"/>
                    <a:pt x="431075" y="248458"/>
                  </a:cubicBezTo>
                  <a:cubicBezTo>
                    <a:pt x="435429" y="261521"/>
                    <a:pt x="440798" y="274288"/>
                    <a:pt x="444137" y="287646"/>
                  </a:cubicBezTo>
                  <a:cubicBezTo>
                    <a:pt x="465666" y="373765"/>
                    <a:pt x="468470" y="438509"/>
                    <a:pt x="444137" y="535841"/>
                  </a:cubicBezTo>
                  <a:cubicBezTo>
                    <a:pt x="436522" y="566303"/>
                    <a:pt x="419970" y="600176"/>
                    <a:pt x="391886" y="614218"/>
                  </a:cubicBezTo>
                  <a:cubicBezTo>
                    <a:pt x="325593" y="647364"/>
                    <a:pt x="355837" y="629541"/>
                    <a:pt x="300446" y="666469"/>
                  </a:cubicBezTo>
                  <a:cubicBezTo>
                    <a:pt x="238631" y="658742"/>
                    <a:pt x="199096" y="669622"/>
                    <a:pt x="156755" y="627281"/>
                  </a:cubicBezTo>
                  <a:cubicBezTo>
                    <a:pt x="145654" y="616180"/>
                    <a:pt x="139338" y="601155"/>
                    <a:pt x="130629" y="588092"/>
                  </a:cubicBezTo>
                  <a:cubicBezTo>
                    <a:pt x="106799" y="492774"/>
                    <a:pt x="110380" y="530952"/>
                    <a:pt x="130629" y="379086"/>
                  </a:cubicBezTo>
                  <a:cubicBezTo>
                    <a:pt x="132449" y="365437"/>
                    <a:pt x="135090" y="350650"/>
                    <a:pt x="143692" y="339898"/>
                  </a:cubicBezTo>
                  <a:cubicBezTo>
                    <a:pt x="153499" y="327639"/>
                    <a:pt x="169817" y="322481"/>
                    <a:pt x="182880" y="313772"/>
                  </a:cubicBezTo>
                  <a:cubicBezTo>
                    <a:pt x="191589" y="300709"/>
                    <a:pt x="197904" y="285684"/>
                    <a:pt x="209006" y="274583"/>
                  </a:cubicBezTo>
                  <a:cubicBezTo>
                    <a:pt x="261696" y="221894"/>
                    <a:pt x="296431" y="253282"/>
                    <a:pt x="378823" y="261521"/>
                  </a:cubicBezTo>
                  <a:cubicBezTo>
                    <a:pt x="391886" y="265875"/>
                    <a:pt x="408275" y="264847"/>
                    <a:pt x="418012" y="274583"/>
                  </a:cubicBezTo>
                  <a:cubicBezTo>
                    <a:pt x="424260" y="280831"/>
                    <a:pt x="444024" y="365569"/>
                    <a:pt x="444137" y="366023"/>
                  </a:cubicBezTo>
                  <a:cubicBezTo>
                    <a:pt x="439783" y="422629"/>
                    <a:pt x="441537" y="480040"/>
                    <a:pt x="431075" y="535841"/>
                  </a:cubicBezTo>
                  <a:cubicBezTo>
                    <a:pt x="428182" y="551272"/>
                    <a:pt x="418262" y="566708"/>
                    <a:pt x="404949" y="575029"/>
                  </a:cubicBezTo>
                  <a:cubicBezTo>
                    <a:pt x="381596" y="589625"/>
                    <a:pt x="326572" y="601155"/>
                    <a:pt x="326572" y="601155"/>
                  </a:cubicBezTo>
                  <a:cubicBezTo>
                    <a:pt x="257967" y="498248"/>
                    <a:pt x="281278" y="550130"/>
                    <a:pt x="313509" y="313772"/>
                  </a:cubicBezTo>
                  <a:cubicBezTo>
                    <a:pt x="315630" y="298216"/>
                    <a:pt x="327376" y="284391"/>
                    <a:pt x="339635" y="274583"/>
                  </a:cubicBezTo>
                  <a:cubicBezTo>
                    <a:pt x="350387" y="265981"/>
                    <a:pt x="365760" y="265875"/>
                    <a:pt x="378823" y="261521"/>
                  </a:cubicBezTo>
                  <a:cubicBezTo>
                    <a:pt x="391886" y="265875"/>
                    <a:pt x="408275" y="264847"/>
                    <a:pt x="418012" y="274583"/>
                  </a:cubicBezTo>
                  <a:cubicBezTo>
                    <a:pt x="427749" y="284319"/>
                    <a:pt x="431075" y="300002"/>
                    <a:pt x="431075" y="313772"/>
                  </a:cubicBezTo>
                  <a:cubicBezTo>
                    <a:pt x="431075" y="328975"/>
                    <a:pt x="425745" y="474254"/>
                    <a:pt x="404949" y="522778"/>
                  </a:cubicBezTo>
                  <a:cubicBezTo>
                    <a:pt x="398765" y="537208"/>
                    <a:pt x="387532" y="548903"/>
                    <a:pt x="378823" y="561966"/>
                  </a:cubicBezTo>
                  <a:cubicBezTo>
                    <a:pt x="378710" y="562418"/>
                    <a:pt x="358944" y="647159"/>
                    <a:pt x="352697" y="653406"/>
                  </a:cubicBezTo>
                  <a:cubicBezTo>
                    <a:pt x="342961" y="663142"/>
                    <a:pt x="326572" y="662115"/>
                    <a:pt x="313509" y="666469"/>
                  </a:cubicBezTo>
                  <a:cubicBezTo>
                    <a:pt x="283029" y="662115"/>
                    <a:pt x="248045" y="669936"/>
                    <a:pt x="222069" y="653406"/>
                  </a:cubicBezTo>
                  <a:cubicBezTo>
                    <a:pt x="195579" y="636549"/>
                    <a:pt x="169817" y="575029"/>
                    <a:pt x="169817" y="575029"/>
                  </a:cubicBezTo>
                  <a:cubicBezTo>
                    <a:pt x="115397" y="411759"/>
                    <a:pt x="128752" y="466882"/>
                    <a:pt x="169817" y="117829"/>
                  </a:cubicBezTo>
                  <a:cubicBezTo>
                    <a:pt x="171884" y="100257"/>
                    <a:pt x="236718" y="82466"/>
                    <a:pt x="248195" y="78641"/>
                  </a:cubicBezTo>
                  <a:cubicBezTo>
                    <a:pt x="269966" y="82995"/>
                    <a:pt x="292720" y="83907"/>
                    <a:pt x="313509" y="91703"/>
                  </a:cubicBezTo>
                  <a:cubicBezTo>
                    <a:pt x="378429" y="116048"/>
                    <a:pt x="335212" y="111197"/>
                    <a:pt x="365760" y="157018"/>
                  </a:cubicBezTo>
                  <a:cubicBezTo>
                    <a:pt x="376007" y="172389"/>
                    <a:pt x="391886" y="183143"/>
                    <a:pt x="404949" y="196206"/>
                  </a:cubicBezTo>
                  <a:cubicBezTo>
                    <a:pt x="409303" y="209269"/>
                    <a:pt x="411325" y="223358"/>
                    <a:pt x="418012" y="235395"/>
                  </a:cubicBezTo>
                  <a:cubicBezTo>
                    <a:pt x="433261" y="262843"/>
                    <a:pt x="470263" y="313772"/>
                    <a:pt x="470263" y="313772"/>
                  </a:cubicBezTo>
                  <a:cubicBezTo>
                    <a:pt x="451244" y="599056"/>
                    <a:pt x="494688" y="437579"/>
                    <a:pt x="431075" y="548903"/>
                  </a:cubicBezTo>
                  <a:cubicBezTo>
                    <a:pt x="421414" y="565810"/>
                    <a:pt x="417622" y="586370"/>
                    <a:pt x="404949" y="601155"/>
                  </a:cubicBezTo>
                  <a:cubicBezTo>
                    <a:pt x="390780" y="617685"/>
                    <a:pt x="370114" y="627280"/>
                    <a:pt x="352697" y="640343"/>
                  </a:cubicBezTo>
                  <a:cubicBezTo>
                    <a:pt x="207875" y="629204"/>
                    <a:pt x="208897" y="666339"/>
                    <a:pt x="143692" y="588092"/>
                  </a:cubicBezTo>
                  <a:cubicBezTo>
                    <a:pt x="133641" y="576031"/>
                    <a:pt x="126275" y="561966"/>
                    <a:pt x="117566" y="548903"/>
                  </a:cubicBezTo>
                  <a:cubicBezTo>
                    <a:pt x="121920" y="461817"/>
                    <a:pt x="119814" y="374167"/>
                    <a:pt x="130629" y="287646"/>
                  </a:cubicBezTo>
                  <a:cubicBezTo>
                    <a:pt x="133044" y="268324"/>
                    <a:pt x="147094" y="252302"/>
                    <a:pt x="156755" y="235395"/>
                  </a:cubicBezTo>
                  <a:cubicBezTo>
                    <a:pt x="164544" y="221764"/>
                    <a:pt x="171065" y="206544"/>
                    <a:pt x="182880" y="196206"/>
                  </a:cubicBezTo>
                  <a:cubicBezTo>
                    <a:pt x="238161" y="147835"/>
                    <a:pt x="246622" y="148833"/>
                    <a:pt x="300446" y="130892"/>
                  </a:cubicBezTo>
                  <a:cubicBezTo>
                    <a:pt x="365760" y="135246"/>
                    <a:pt x="432488" y="129755"/>
                    <a:pt x="496389" y="143955"/>
                  </a:cubicBezTo>
                  <a:cubicBezTo>
                    <a:pt x="535298" y="152601"/>
                    <a:pt x="537200" y="195640"/>
                    <a:pt x="548640" y="222332"/>
                  </a:cubicBezTo>
                  <a:cubicBezTo>
                    <a:pt x="556311" y="240230"/>
                    <a:pt x="566057" y="257166"/>
                    <a:pt x="574766" y="274583"/>
                  </a:cubicBezTo>
                  <a:cubicBezTo>
                    <a:pt x="579120" y="292000"/>
                    <a:pt x="587829" y="308882"/>
                    <a:pt x="587829" y="326835"/>
                  </a:cubicBezTo>
                  <a:cubicBezTo>
                    <a:pt x="587829" y="414029"/>
                    <a:pt x="590364" y="502304"/>
                    <a:pt x="574766" y="588092"/>
                  </a:cubicBezTo>
                  <a:cubicBezTo>
                    <a:pt x="571958" y="603539"/>
                    <a:pt x="549208" y="606429"/>
                    <a:pt x="535577" y="614218"/>
                  </a:cubicBezTo>
                  <a:cubicBezTo>
                    <a:pt x="482449" y="644576"/>
                    <a:pt x="488221" y="639119"/>
                    <a:pt x="431075" y="653406"/>
                  </a:cubicBezTo>
                  <a:cubicBezTo>
                    <a:pt x="370115" y="649052"/>
                    <a:pt x="308892" y="647484"/>
                    <a:pt x="248195" y="640343"/>
                  </a:cubicBezTo>
                  <a:cubicBezTo>
                    <a:pt x="199976" y="634670"/>
                    <a:pt x="198887" y="615728"/>
                    <a:pt x="169817" y="575029"/>
                  </a:cubicBezTo>
                  <a:cubicBezTo>
                    <a:pt x="160692" y="562254"/>
                    <a:pt x="150713" y="549883"/>
                    <a:pt x="143692" y="535841"/>
                  </a:cubicBezTo>
                  <a:cubicBezTo>
                    <a:pt x="137534" y="523525"/>
                    <a:pt x="135464" y="509545"/>
                    <a:pt x="130629" y="496652"/>
                  </a:cubicBezTo>
                  <a:cubicBezTo>
                    <a:pt x="122396" y="474697"/>
                    <a:pt x="113212" y="453109"/>
                    <a:pt x="104503" y="431338"/>
                  </a:cubicBezTo>
                  <a:cubicBezTo>
                    <a:pt x="114021" y="279045"/>
                    <a:pt x="101835" y="270858"/>
                    <a:pt x="130629" y="170081"/>
                  </a:cubicBezTo>
                  <a:cubicBezTo>
                    <a:pt x="134412" y="156841"/>
                    <a:pt x="138268" y="143548"/>
                    <a:pt x="143692" y="130892"/>
                  </a:cubicBezTo>
                  <a:cubicBezTo>
                    <a:pt x="151363" y="112994"/>
                    <a:pt x="158499" y="94487"/>
                    <a:pt x="169817" y="78641"/>
                  </a:cubicBezTo>
                  <a:cubicBezTo>
                    <a:pt x="192676" y="46638"/>
                    <a:pt x="216947" y="34158"/>
                    <a:pt x="248195" y="13326"/>
                  </a:cubicBezTo>
                  <a:cubicBezTo>
                    <a:pt x="291738" y="17680"/>
                    <a:pt x="336184" y="16549"/>
                    <a:pt x="378823" y="26389"/>
                  </a:cubicBezTo>
                  <a:cubicBezTo>
                    <a:pt x="394121" y="29919"/>
                    <a:pt x="405237" y="43390"/>
                    <a:pt x="418012" y="52515"/>
                  </a:cubicBezTo>
                  <a:cubicBezTo>
                    <a:pt x="435728" y="65169"/>
                    <a:pt x="453733" y="77535"/>
                    <a:pt x="470263" y="91703"/>
                  </a:cubicBezTo>
                  <a:cubicBezTo>
                    <a:pt x="495544" y="113372"/>
                    <a:pt x="520458" y="139843"/>
                    <a:pt x="535577" y="170081"/>
                  </a:cubicBezTo>
                  <a:cubicBezTo>
                    <a:pt x="544948" y="188823"/>
                    <a:pt x="557517" y="244777"/>
                    <a:pt x="561703" y="261521"/>
                  </a:cubicBezTo>
                  <a:cubicBezTo>
                    <a:pt x="557349" y="322481"/>
                    <a:pt x="562638" y="384910"/>
                    <a:pt x="548640" y="444401"/>
                  </a:cubicBezTo>
                  <a:cubicBezTo>
                    <a:pt x="545411" y="458123"/>
                    <a:pt x="484828" y="504419"/>
                    <a:pt x="470263" y="509715"/>
                  </a:cubicBezTo>
                  <a:cubicBezTo>
                    <a:pt x="436518" y="521986"/>
                    <a:pt x="365760" y="535841"/>
                    <a:pt x="365760" y="535841"/>
                  </a:cubicBezTo>
                  <a:cubicBezTo>
                    <a:pt x="283029" y="531487"/>
                    <a:pt x="199652" y="533972"/>
                    <a:pt x="117566" y="522778"/>
                  </a:cubicBezTo>
                  <a:cubicBezTo>
                    <a:pt x="102010" y="520657"/>
                    <a:pt x="86698" y="509965"/>
                    <a:pt x="78377" y="496652"/>
                  </a:cubicBezTo>
                  <a:cubicBezTo>
                    <a:pt x="63782" y="473299"/>
                    <a:pt x="52252" y="418275"/>
                    <a:pt x="52252" y="418275"/>
                  </a:cubicBezTo>
                  <a:cubicBezTo>
                    <a:pt x="55574" y="355163"/>
                    <a:pt x="21364" y="200969"/>
                    <a:pt x="91440" y="130892"/>
                  </a:cubicBezTo>
                  <a:cubicBezTo>
                    <a:pt x="102541" y="119790"/>
                    <a:pt x="117566" y="113475"/>
                    <a:pt x="130629" y="104766"/>
                  </a:cubicBezTo>
                  <a:cubicBezTo>
                    <a:pt x="195943" y="109120"/>
                    <a:pt x="261771" y="108572"/>
                    <a:pt x="326572" y="117829"/>
                  </a:cubicBezTo>
                  <a:cubicBezTo>
                    <a:pt x="353834" y="121724"/>
                    <a:pt x="404949" y="143955"/>
                    <a:pt x="404949" y="143955"/>
                  </a:cubicBezTo>
                  <a:cubicBezTo>
                    <a:pt x="422366" y="170081"/>
                    <a:pt x="447271" y="192544"/>
                    <a:pt x="457200" y="222332"/>
                  </a:cubicBezTo>
                  <a:lnTo>
                    <a:pt x="483326" y="300709"/>
                  </a:lnTo>
                  <a:cubicBezTo>
                    <a:pt x="478972" y="352960"/>
                    <a:pt x="477193" y="405490"/>
                    <a:pt x="470263" y="457463"/>
                  </a:cubicBezTo>
                  <a:cubicBezTo>
                    <a:pt x="468443" y="471112"/>
                    <a:pt x="465203" y="485447"/>
                    <a:pt x="457200" y="496652"/>
                  </a:cubicBezTo>
                  <a:cubicBezTo>
                    <a:pt x="442883" y="516695"/>
                    <a:pt x="422366" y="531486"/>
                    <a:pt x="404949" y="548903"/>
                  </a:cubicBezTo>
                  <a:cubicBezTo>
                    <a:pt x="178084" y="539829"/>
                    <a:pt x="135374" y="612076"/>
                    <a:pt x="39189" y="496652"/>
                  </a:cubicBezTo>
                  <a:cubicBezTo>
                    <a:pt x="29138" y="484591"/>
                    <a:pt x="20084" y="471505"/>
                    <a:pt x="13063" y="457463"/>
                  </a:cubicBezTo>
                  <a:cubicBezTo>
                    <a:pt x="6905" y="445147"/>
                    <a:pt x="4354" y="431338"/>
                    <a:pt x="0" y="418275"/>
                  </a:cubicBezTo>
                  <a:cubicBezTo>
                    <a:pt x="4354" y="322481"/>
                    <a:pt x="-3794" y="225292"/>
                    <a:pt x="13063" y="130892"/>
                  </a:cubicBezTo>
                  <a:cubicBezTo>
                    <a:pt x="18583" y="99982"/>
                    <a:pt x="39189" y="69932"/>
                    <a:pt x="65315" y="52515"/>
                  </a:cubicBezTo>
                  <a:lnTo>
                    <a:pt x="143692" y="263"/>
                  </a:lnTo>
                  <a:cubicBezTo>
                    <a:pt x="191589" y="4617"/>
                    <a:pt x="239772" y="6524"/>
                    <a:pt x="287383" y="13326"/>
                  </a:cubicBezTo>
                  <a:cubicBezTo>
                    <a:pt x="333352" y="19893"/>
                    <a:pt x="324366" y="31818"/>
                    <a:pt x="365760" y="52515"/>
                  </a:cubicBezTo>
                  <a:cubicBezTo>
                    <a:pt x="378076" y="58673"/>
                    <a:pt x="391886" y="61224"/>
                    <a:pt x="404949" y="65578"/>
                  </a:cubicBezTo>
                  <a:cubicBezTo>
                    <a:pt x="431075" y="91704"/>
                    <a:pt x="485375" y="107065"/>
                    <a:pt x="483326" y="143955"/>
                  </a:cubicBezTo>
                  <a:cubicBezTo>
                    <a:pt x="478972" y="222332"/>
                    <a:pt x="481364" y="301377"/>
                    <a:pt x="470263" y="379086"/>
                  </a:cubicBezTo>
                  <a:cubicBezTo>
                    <a:pt x="464335" y="420580"/>
                    <a:pt x="419729" y="428491"/>
                    <a:pt x="391886" y="444401"/>
                  </a:cubicBezTo>
                  <a:cubicBezTo>
                    <a:pt x="378255" y="452190"/>
                    <a:pt x="367127" y="464342"/>
                    <a:pt x="352697" y="470526"/>
                  </a:cubicBezTo>
                  <a:cubicBezTo>
                    <a:pt x="336196" y="477598"/>
                    <a:pt x="317708" y="478657"/>
                    <a:pt x="300446" y="483589"/>
                  </a:cubicBezTo>
                  <a:cubicBezTo>
                    <a:pt x="287206" y="487372"/>
                    <a:pt x="274320" y="492298"/>
                    <a:pt x="261257" y="496652"/>
                  </a:cubicBezTo>
                  <a:cubicBezTo>
                    <a:pt x="189427" y="490666"/>
                    <a:pt x="118016" y="510164"/>
                    <a:pt x="65315" y="457463"/>
                  </a:cubicBezTo>
                  <a:cubicBezTo>
                    <a:pt x="54214" y="446362"/>
                    <a:pt x="47898" y="431338"/>
                    <a:pt x="39189" y="418275"/>
                  </a:cubicBezTo>
                  <a:cubicBezTo>
                    <a:pt x="34835" y="405212"/>
                    <a:pt x="26126" y="392856"/>
                    <a:pt x="26126" y="379086"/>
                  </a:cubicBezTo>
                  <a:cubicBezTo>
                    <a:pt x="26126" y="322313"/>
                    <a:pt x="28726" y="265069"/>
                    <a:pt x="39189" y="209269"/>
                  </a:cubicBezTo>
                  <a:cubicBezTo>
                    <a:pt x="42082" y="193838"/>
                    <a:pt x="54214" y="181182"/>
                    <a:pt x="65315" y="170081"/>
                  </a:cubicBezTo>
                  <a:cubicBezTo>
                    <a:pt x="96172" y="139224"/>
                    <a:pt x="120892" y="143445"/>
                    <a:pt x="156755" y="117829"/>
                  </a:cubicBezTo>
                  <a:cubicBezTo>
                    <a:pt x="171787" y="107092"/>
                    <a:pt x="182880" y="91704"/>
                    <a:pt x="195943" y="78641"/>
                  </a:cubicBezTo>
                  <a:cubicBezTo>
                    <a:pt x="256903" y="82995"/>
                    <a:pt x="318384" y="82637"/>
                    <a:pt x="378823" y="91703"/>
                  </a:cubicBezTo>
                  <a:cubicBezTo>
                    <a:pt x="420500" y="97955"/>
                    <a:pt x="463700" y="116714"/>
                    <a:pt x="496389" y="143955"/>
                  </a:cubicBezTo>
                  <a:cubicBezTo>
                    <a:pt x="510581" y="155781"/>
                    <a:pt x="523751" y="168951"/>
                    <a:pt x="535577" y="183143"/>
                  </a:cubicBezTo>
                  <a:cubicBezTo>
                    <a:pt x="545628" y="195204"/>
                    <a:pt x="552994" y="209269"/>
                    <a:pt x="561703" y="222332"/>
                  </a:cubicBezTo>
                  <a:cubicBezTo>
                    <a:pt x="557349" y="292001"/>
                    <a:pt x="566405" y="363832"/>
                    <a:pt x="548640" y="431338"/>
                  </a:cubicBezTo>
                  <a:cubicBezTo>
                    <a:pt x="543099" y="452392"/>
                    <a:pt x="512919" y="456358"/>
                    <a:pt x="496389" y="470526"/>
                  </a:cubicBezTo>
                  <a:cubicBezTo>
                    <a:pt x="434120" y="523899"/>
                    <a:pt x="484671" y="500558"/>
                    <a:pt x="418012" y="522778"/>
                  </a:cubicBezTo>
                  <a:cubicBezTo>
                    <a:pt x="322218" y="518424"/>
                    <a:pt x="221247" y="541083"/>
                    <a:pt x="130629" y="509715"/>
                  </a:cubicBezTo>
                  <a:cubicBezTo>
                    <a:pt x="93826" y="496975"/>
                    <a:pt x="78377" y="405212"/>
                    <a:pt x="78377" y="405212"/>
                  </a:cubicBezTo>
                  <a:cubicBezTo>
                    <a:pt x="74023" y="387795"/>
                    <a:pt x="70247" y="370223"/>
                    <a:pt x="65315" y="352961"/>
                  </a:cubicBezTo>
                  <a:cubicBezTo>
                    <a:pt x="61532" y="339721"/>
                    <a:pt x="52252" y="327542"/>
                    <a:pt x="52252" y="313772"/>
                  </a:cubicBezTo>
                  <a:cubicBezTo>
                    <a:pt x="52252" y="303294"/>
                    <a:pt x="61345" y="137122"/>
                    <a:pt x="78377" y="91703"/>
                  </a:cubicBezTo>
                  <a:cubicBezTo>
                    <a:pt x="83889" y="77003"/>
                    <a:pt x="95794" y="65578"/>
                    <a:pt x="104503" y="52515"/>
                  </a:cubicBezTo>
                  <a:cubicBezTo>
                    <a:pt x="115105" y="20709"/>
                    <a:pt x="111318" y="-2766"/>
                    <a:pt x="156755" y="263"/>
                  </a:cubicBezTo>
                  <a:cubicBezTo>
                    <a:pt x="209610" y="3787"/>
                    <a:pt x="313509" y="26389"/>
                    <a:pt x="313509" y="26389"/>
                  </a:cubicBezTo>
                  <a:cubicBezTo>
                    <a:pt x="326572" y="30743"/>
                    <a:pt x="339458" y="35669"/>
                    <a:pt x="352697" y="39452"/>
                  </a:cubicBezTo>
                  <a:cubicBezTo>
                    <a:pt x="467514" y="72257"/>
                    <a:pt x="350178" y="34258"/>
                    <a:pt x="444137" y="65578"/>
                  </a:cubicBezTo>
                  <a:cubicBezTo>
                    <a:pt x="457200" y="78641"/>
                    <a:pt x="469134" y="92940"/>
                    <a:pt x="483326" y="104766"/>
                  </a:cubicBezTo>
                  <a:cubicBezTo>
                    <a:pt x="495387" y="114817"/>
                    <a:pt x="512708" y="118632"/>
                    <a:pt x="522515" y="130892"/>
                  </a:cubicBezTo>
                  <a:cubicBezTo>
                    <a:pt x="531117" y="141644"/>
                    <a:pt x="529419" y="157765"/>
                    <a:pt x="535577" y="170081"/>
                  </a:cubicBezTo>
                  <a:cubicBezTo>
                    <a:pt x="542598" y="184123"/>
                    <a:pt x="552994" y="196206"/>
                    <a:pt x="561703" y="209269"/>
                  </a:cubicBezTo>
                  <a:cubicBezTo>
                    <a:pt x="570412" y="235395"/>
                    <a:pt x="590569" y="260244"/>
                    <a:pt x="587829" y="287646"/>
                  </a:cubicBezTo>
                  <a:cubicBezTo>
                    <a:pt x="583475" y="331189"/>
                    <a:pt x="584606" y="375635"/>
                    <a:pt x="574766" y="418275"/>
                  </a:cubicBezTo>
                  <a:cubicBezTo>
                    <a:pt x="570701" y="435889"/>
                    <a:pt x="521723" y="489834"/>
                    <a:pt x="509452" y="496652"/>
                  </a:cubicBezTo>
                  <a:cubicBezTo>
                    <a:pt x="485379" y="510026"/>
                    <a:pt x="453989" y="507503"/>
                    <a:pt x="431075" y="522778"/>
                  </a:cubicBezTo>
                  <a:cubicBezTo>
                    <a:pt x="418012" y="531486"/>
                    <a:pt x="406923" y="544392"/>
                    <a:pt x="391886" y="548903"/>
                  </a:cubicBezTo>
                  <a:cubicBezTo>
                    <a:pt x="362395" y="557750"/>
                    <a:pt x="330926" y="557612"/>
                    <a:pt x="300446" y="561966"/>
                  </a:cubicBezTo>
                  <a:cubicBezTo>
                    <a:pt x="216055" y="552589"/>
                    <a:pt x="186616" y="574101"/>
                    <a:pt x="143692" y="509715"/>
                  </a:cubicBezTo>
                  <a:cubicBezTo>
                    <a:pt x="136054" y="498258"/>
                    <a:pt x="134983" y="483589"/>
                    <a:pt x="130629" y="470526"/>
                  </a:cubicBezTo>
                  <a:cubicBezTo>
                    <a:pt x="134983" y="387795"/>
                    <a:pt x="132499" y="304418"/>
                    <a:pt x="143692" y="222332"/>
                  </a:cubicBezTo>
                  <a:cubicBezTo>
                    <a:pt x="145813" y="206776"/>
                    <a:pt x="156504" y="191464"/>
                    <a:pt x="169817" y="183143"/>
                  </a:cubicBezTo>
                  <a:cubicBezTo>
                    <a:pt x="212318" y="156580"/>
                    <a:pt x="293701" y="150517"/>
                    <a:pt x="339635" y="143955"/>
                  </a:cubicBezTo>
                  <a:cubicBezTo>
                    <a:pt x="391886" y="148309"/>
                    <a:pt x="444975" y="146735"/>
                    <a:pt x="496389" y="157018"/>
                  </a:cubicBezTo>
                  <a:cubicBezTo>
                    <a:pt x="539414" y="165623"/>
                    <a:pt x="543895" y="204231"/>
                    <a:pt x="561703" y="235395"/>
                  </a:cubicBezTo>
                  <a:cubicBezTo>
                    <a:pt x="569492" y="249026"/>
                    <a:pt x="579120" y="261520"/>
                    <a:pt x="587829" y="274583"/>
                  </a:cubicBezTo>
                  <a:lnTo>
                    <a:pt x="613955" y="352961"/>
                  </a:lnTo>
                  <a:lnTo>
                    <a:pt x="627017" y="392149"/>
                  </a:lnTo>
                  <a:cubicBezTo>
                    <a:pt x="622663" y="431338"/>
                    <a:pt x="623518" y="471462"/>
                    <a:pt x="613955" y="509715"/>
                  </a:cubicBezTo>
                  <a:cubicBezTo>
                    <a:pt x="610147" y="524946"/>
                    <a:pt x="599644" y="538565"/>
                    <a:pt x="587829" y="548903"/>
                  </a:cubicBezTo>
                  <a:cubicBezTo>
                    <a:pt x="553437" y="578996"/>
                    <a:pt x="514927" y="604293"/>
                    <a:pt x="470263" y="614218"/>
                  </a:cubicBezTo>
                  <a:cubicBezTo>
                    <a:pt x="444408" y="619964"/>
                    <a:pt x="418012" y="622927"/>
                    <a:pt x="391886" y="627281"/>
                  </a:cubicBezTo>
                  <a:cubicBezTo>
                    <a:pt x="235959" y="618109"/>
                    <a:pt x="193625" y="674897"/>
                    <a:pt x="143692" y="575029"/>
                  </a:cubicBezTo>
                  <a:cubicBezTo>
                    <a:pt x="137534" y="562713"/>
                    <a:pt x="134983" y="548904"/>
                    <a:pt x="130629" y="535841"/>
                  </a:cubicBezTo>
                  <a:cubicBezTo>
                    <a:pt x="134983" y="457464"/>
                    <a:pt x="136585" y="378885"/>
                    <a:pt x="143692" y="300709"/>
                  </a:cubicBezTo>
                  <a:cubicBezTo>
                    <a:pt x="149134" y="240852"/>
                    <a:pt x="173445" y="223422"/>
                    <a:pt x="209006" y="170081"/>
                  </a:cubicBezTo>
                  <a:cubicBezTo>
                    <a:pt x="217715" y="157018"/>
                    <a:pt x="222069" y="139601"/>
                    <a:pt x="235132" y="130892"/>
                  </a:cubicBezTo>
                  <a:cubicBezTo>
                    <a:pt x="324966" y="71003"/>
                    <a:pt x="283721" y="88570"/>
                    <a:pt x="352697" y="65578"/>
                  </a:cubicBezTo>
                  <a:cubicBezTo>
                    <a:pt x="391886" y="69932"/>
                    <a:pt x="432857" y="66172"/>
                    <a:pt x="470263" y="78641"/>
                  </a:cubicBezTo>
                  <a:cubicBezTo>
                    <a:pt x="500051" y="88570"/>
                    <a:pt x="548640" y="130892"/>
                    <a:pt x="548640" y="130892"/>
                  </a:cubicBezTo>
                  <a:cubicBezTo>
                    <a:pt x="578058" y="219145"/>
                    <a:pt x="537259" y="123484"/>
                    <a:pt x="600892" y="196206"/>
                  </a:cubicBezTo>
                  <a:cubicBezTo>
                    <a:pt x="621569" y="219836"/>
                    <a:pt x="653143" y="274583"/>
                    <a:pt x="653143" y="274583"/>
                  </a:cubicBezTo>
                  <a:cubicBezTo>
                    <a:pt x="648789" y="326835"/>
                    <a:pt x="647010" y="379365"/>
                    <a:pt x="640080" y="431338"/>
                  </a:cubicBezTo>
                  <a:cubicBezTo>
                    <a:pt x="636340" y="459390"/>
                    <a:pt x="618364" y="488748"/>
                    <a:pt x="600892" y="509715"/>
                  </a:cubicBezTo>
                  <a:cubicBezTo>
                    <a:pt x="574884" y="540925"/>
                    <a:pt x="516933" y="589953"/>
                    <a:pt x="483326" y="601155"/>
                  </a:cubicBezTo>
                  <a:lnTo>
                    <a:pt x="444137" y="614218"/>
                  </a:lnTo>
                  <a:cubicBezTo>
                    <a:pt x="383177" y="609864"/>
                    <a:pt x="321442" y="611776"/>
                    <a:pt x="261257" y="601155"/>
                  </a:cubicBezTo>
                  <a:cubicBezTo>
                    <a:pt x="245796" y="598427"/>
                    <a:pt x="236111" y="582050"/>
                    <a:pt x="222069" y="575029"/>
                  </a:cubicBezTo>
                  <a:cubicBezTo>
                    <a:pt x="113897" y="520942"/>
                    <a:pt x="256007" y="610717"/>
                    <a:pt x="143692" y="535841"/>
                  </a:cubicBezTo>
                  <a:lnTo>
                    <a:pt x="91440" y="457463"/>
                  </a:lnTo>
                  <a:lnTo>
                    <a:pt x="65315" y="418275"/>
                  </a:lnTo>
                  <a:cubicBezTo>
                    <a:pt x="69669" y="344252"/>
                    <a:pt x="63101" y="268766"/>
                    <a:pt x="78377" y="196206"/>
                  </a:cubicBezTo>
                  <a:cubicBezTo>
                    <a:pt x="81611" y="180843"/>
                    <a:pt x="105505" y="180132"/>
                    <a:pt x="117566" y="170081"/>
                  </a:cubicBezTo>
                  <a:cubicBezTo>
                    <a:pt x="145288" y="146980"/>
                    <a:pt x="160563" y="118034"/>
                    <a:pt x="195943" y="104766"/>
                  </a:cubicBezTo>
                  <a:cubicBezTo>
                    <a:pt x="216732" y="96970"/>
                    <a:pt x="239486" y="96057"/>
                    <a:pt x="261257" y="91703"/>
                  </a:cubicBezTo>
                  <a:cubicBezTo>
                    <a:pt x="339634" y="96057"/>
                    <a:pt x="421586" y="80965"/>
                    <a:pt x="496389" y="104766"/>
                  </a:cubicBezTo>
                  <a:cubicBezTo>
                    <a:pt x="526310" y="114286"/>
                    <a:pt x="538711" y="153355"/>
                    <a:pt x="548640" y="183143"/>
                  </a:cubicBezTo>
                  <a:cubicBezTo>
                    <a:pt x="580274" y="278044"/>
                    <a:pt x="574766" y="233982"/>
                    <a:pt x="574766" y="313772"/>
                  </a:cubicBezTo>
                </a:path>
              </a:pathLst>
            </a:custGeom>
            <a:noFill/>
            <a:ln>
              <a:solidFill>
                <a:srgbClr val="9BC85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effectLst>
                  <a:glow rad="215900">
                    <a:srgbClr val="5D910B">
                      <a:alpha val="45000"/>
                    </a:srgbClr>
                  </a:glow>
                </a:effectLst>
                <a:latin typeface="微软雅黑" panose="020B0503020204020204" pitchFamily="34" charset="-122"/>
                <a:ea typeface="微软雅黑" panose="020B0503020204020204" pitchFamily="34" charset="-122"/>
              </a:endParaRPr>
            </a:p>
          </p:txBody>
        </p:sp>
        <p:sp>
          <p:nvSpPr>
            <p:cNvPr id="47" name="文本框 32"/>
            <p:cNvSpPr txBox="1"/>
            <p:nvPr/>
          </p:nvSpPr>
          <p:spPr>
            <a:xfrm rot="20892839">
              <a:off x="4961613" y="3781536"/>
              <a:ext cx="425558" cy="425558"/>
            </a:xfrm>
            <a:prstGeom prst="rect">
              <a:avLst/>
            </a:prstGeom>
            <a:noFill/>
            <a:ln>
              <a:solidFill>
                <a:srgbClr val="9BC851"/>
              </a:solidFill>
            </a:ln>
          </p:spPr>
          <p:txBody>
            <a:bodyPr wrap="none" rtlCol="0">
              <a:spAutoFit/>
            </a:bodyPr>
            <a:lstStyle>
              <a:defPPr>
                <a:defRPr lang="zh-CN"/>
              </a:defPPr>
              <a:lvl1pPr>
                <a:defRPr sz="2800">
                  <a:solidFill>
                    <a:schemeClr val="bg1"/>
                  </a:solidFill>
                  <a:effectLst>
                    <a:glow rad="241300">
                      <a:srgbClr val="B88300">
                        <a:alpha val="40000"/>
                      </a:srgbClr>
                    </a:glow>
                  </a:effectLst>
                  <a:latin typeface="方正正大黑简体" panose="02000000000000000000" pitchFamily="2" charset="-122"/>
                  <a:ea typeface="方正正大黑简体" panose="02000000000000000000" pitchFamily="2" charset="-122"/>
                </a:defRPr>
              </a:lvl1pPr>
            </a:lstStyle>
            <a:p>
              <a:r>
                <a:rPr lang="zh-CN" altLang="en-US" sz="3600" b="1" dirty="0" smtClean="0">
                  <a:effectLst>
                    <a:glow rad="215900">
                      <a:srgbClr val="5D910B">
                        <a:alpha val="45000"/>
                      </a:srgbClr>
                    </a:glow>
                  </a:effectLst>
                  <a:latin typeface="微软雅黑" panose="020B0503020204020204" pitchFamily="34" charset="-122"/>
                  <a:ea typeface="微软雅黑" panose="020B0503020204020204" pitchFamily="34" charset="-122"/>
                </a:rPr>
                <a:t>目</a:t>
              </a:r>
              <a:endParaRPr lang="zh-CN" altLang="en-US" sz="3600" b="1" dirty="0">
                <a:effectLst>
                  <a:glow rad="215900">
                    <a:srgbClr val="5D910B">
                      <a:alpha val="45000"/>
                    </a:srgbClr>
                  </a:glow>
                </a:effectLst>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rot="530342">
            <a:off x="2382691" y="971881"/>
            <a:ext cx="1041809" cy="1014952"/>
            <a:chOff x="5392465" y="3773104"/>
            <a:chExt cx="685949" cy="668266"/>
          </a:xfrm>
        </p:grpSpPr>
        <p:sp>
          <p:nvSpPr>
            <p:cNvPr id="49" name="任意多边形 48"/>
            <p:cNvSpPr/>
            <p:nvPr/>
          </p:nvSpPr>
          <p:spPr>
            <a:xfrm flipV="1">
              <a:off x="5392465" y="3773104"/>
              <a:ext cx="685949" cy="668266"/>
            </a:xfrm>
            <a:custGeom>
              <a:avLst/>
              <a:gdLst>
                <a:gd name="connsiteX0" fmla="*/ 169817 w 653143"/>
                <a:gd name="connsiteY0" fmla="*/ 496652 h 666469"/>
                <a:gd name="connsiteX1" fmla="*/ 143692 w 653143"/>
                <a:gd name="connsiteY1" fmla="*/ 431338 h 666469"/>
                <a:gd name="connsiteX2" fmla="*/ 117566 w 653143"/>
                <a:gd name="connsiteY2" fmla="*/ 352961 h 666469"/>
                <a:gd name="connsiteX3" fmla="*/ 130629 w 653143"/>
                <a:gd name="connsiteY3" fmla="*/ 274583 h 666469"/>
                <a:gd name="connsiteX4" fmla="*/ 209006 w 653143"/>
                <a:gd name="connsiteY4" fmla="*/ 222332 h 666469"/>
                <a:gd name="connsiteX5" fmla="*/ 300446 w 653143"/>
                <a:gd name="connsiteY5" fmla="*/ 235395 h 666469"/>
                <a:gd name="connsiteX6" fmla="*/ 326572 w 653143"/>
                <a:gd name="connsiteY6" fmla="*/ 313772 h 666469"/>
                <a:gd name="connsiteX7" fmla="*/ 339635 w 653143"/>
                <a:gd name="connsiteY7" fmla="*/ 352961 h 666469"/>
                <a:gd name="connsiteX8" fmla="*/ 287383 w 653143"/>
                <a:gd name="connsiteY8" fmla="*/ 496652 h 666469"/>
                <a:gd name="connsiteX9" fmla="*/ 248195 w 653143"/>
                <a:gd name="connsiteY9" fmla="*/ 483589 h 666469"/>
                <a:gd name="connsiteX10" fmla="*/ 222069 w 653143"/>
                <a:gd name="connsiteY10" fmla="*/ 444401 h 666469"/>
                <a:gd name="connsiteX11" fmla="*/ 195943 w 653143"/>
                <a:gd name="connsiteY11" fmla="*/ 339898 h 666469"/>
                <a:gd name="connsiteX12" fmla="*/ 248195 w 653143"/>
                <a:gd name="connsiteY12" fmla="*/ 209269 h 666469"/>
                <a:gd name="connsiteX13" fmla="*/ 287383 w 653143"/>
                <a:gd name="connsiteY13" fmla="*/ 196206 h 666469"/>
                <a:gd name="connsiteX14" fmla="*/ 365760 w 653143"/>
                <a:gd name="connsiteY14" fmla="*/ 209269 h 666469"/>
                <a:gd name="connsiteX15" fmla="*/ 391886 w 653143"/>
                <a:gd name="connsiteY15" fmla="*/ 287646 h 666469"/>
                <a:gd name="connsiteX16" fmla="*/ 378823 w 653143"/>
                <a:gd name="connsiteY16" fmla="*/ 470526 h 666469"/>
                <a:gd name="connsiteX17" fmla="*/ 352697 w 653143"/>
                <a:gd name="connsiteY17" fmla="*/ 509715 h 666469"/>
                <a:gd name="connsiteX18" fmla="*/ 261257 w 653143"/>
                <a:gd name="connsiteY18" fmla="*/ 496652 h 666469"/>
                <a:gd name="connsiteX19" fmla="*/ 222069 w 653143"/>
                <a:gd name="connsiteY19" fmla="*/ 457463 h 666469"/>
                <a:gd name="connsiteX20" fmla="*/ 261257 w 653143"/>
                <a:gd name="connsiteY20" fmla="*/ 235395 h 666469"/>
                <a:gd name="connsiteX21" fmla="*/ 300446 w 653143"/>
                <a:gd name="connsiteY21" fmla="*/ 196206 h 666469"/>
                <a:gd name="connsiteX22" fmla="*/ 339635 w 653143"/>
                <a:gd name="connsiteY22" fmla="*/ 170081 h 666469"/>
                <a:gd name="connsiteX23" fmla="*/ 418012 w 653143"/>
                <a:gd name="connsiteY23" fmla="*/ 183143 h 666469"/>
                <a:gd name="connsiteX24" fmla="*/ 457200 w 653143"/>
                <a:gd name="connsiteY24" fmla="*/ 261521 h 666469"/>
                <a:gd name="connsiteX25" fmla="*/ 418012 w 653143"/>
                <a:gd name="connsiteY25" fmla="*/ 431338 h 666469"/>
                <a:gd name="connsiteX26" fmla="*/ 404949 w 653143"/>
                <a:gd name="connsiteY26" fmla="*/ 470526 h 666469"/>
                <a:gd name="connsiteX27" fmla="*/ 365760 w 653143"/>
                <a:gd name="connsiteY27" fmla="*/ 483589 h 666469"/>
                <a:gd name="connsiteX28" fmla="*/ 326572 w 653143"/>
                <a:gd name="connsiteY28" fmla="*/ 470526 h 666469"/>
                <a:gd name="connsiteX29" fmla="*/ 300446 w 653143"/>
                <a:gd name="connsiteY29" fmla="*/ 392149 h 666469"/>
                <a:gd name="connsiteX30" fmla="*/ 313509 w 653143"/>
                <a:gd name="connsiteY30" fmla="*/ 261521 h 666469"/>
                <a:gd name="connsiteX31" fmla="*/ 326572 w 653143"/>
                <a:gd name="connsiteY31" fmla="*/ 222332 h 666469"/>
                <a:gd name="connsiteX32" fmla="*/ 365760 w 653143"/>
                <a:gd name="connsiteY32" fmla="*/ 183143 h 666469"/>
                <a:gd name="connsiteX33" fmla="*/ 404949 w 653143"/>
                <a:gd name="connsiteY33" fmla="*/ 170081 h 666469"/>
                <a:gd name="connsiteX34" fmla="*/ 431075 w 653143"/>
                <a:gd name="connsiteY34" fmla="*/ 209269 h 666469"/>
                <a:gd name="connsiteX35" fmla="*/ 457200 w 653143"/>
                <a:gd name="connsiteY35" fmla="*/ 287646 h 666469"/>
                <a:gd name="connsiteX36" fmla="*/ 418012 w 653143"/>
                <a:gd name="connsiteY36" fmla="*/ 496652 h 666469"/>
                <a:gd name="connsiteX37" fmla="*/ 378823 w 653143"/>
                <a:gd name="connsiteY37" fmla="*/ 522778 h 666469"/>
                <a:gd name="connsiteX38" fmla="*/ 169817 w 653143"/>
                <a:gd name="connsiteY38" fmla="*/ 483589 h 666469"/>
                <a:gd name="connsiteX39" fmla="*/ 156755 w 653143"/>
                <a:gd name="connsiteY39" fmla="*/ 444401 h 666469"/>
                <a:gd name="connsiteX40" fmla="*/ 169817 w 653143"/>
                <a:gd name="connsiteY40" fmla="*/ 209269 h 666469"/>
                <a:gd name="connsiteX41" fmla="*/ 182880 w 653143"/>
                <a:gd name="connsiteY41" fmla="*/ 170081 h 666469"/>
                <a:gd name="connsiteX42" fmla="*/ 261257 w 653143"/>
                <a:gd name="connsiteY42" fmla="*/ 130892 h 666469"/>
                <a:gd name="connsiteX43" fmla="*/ 391886 w 653143"/>
                <a:gd name="connsiteY43" fmla="*/ 143955 h 666469"/>
                <a:gd name="connsiteX44" fmla="*/ 431075 w 653143"/>
                <a:gd name="connsiteY44" fmla="*/ 170081 h 666469"/>
                <a:gd name="connsiteX45" fmla="*/ 470263 w 653143"/>
                <a:gd name="connsiteY45" fmla="*/ 313772 h 666469"/>
                <a:gd name="connsiteX46" fmla="*/ 457200 w 653143"/>
                <a:gd name="connsiteY46" fmla="*/ 457463 h 666469"/>
                <a:gd name="connsiteX47" fmla="*/ 404949 w 653143"/>
                <a:gd name="connsiteY47" fmla="*/ 483589 h 666469"/>
                <a:gd name="connsiteX48" fmla="*/ 169817 w 653143"/>
                <a:gd name="connsiteY48" fmla="*/ 470526 h 666469"/>
                <a:gd name="connsiteX49" fmla="*/ 143692 w 653143"/>
                <a:gd name="connsiteY49" fmla="*/ 379086 h 666469"/>
                <a:gd name="connsiteX50" fmla="*/ 169817 w 653143"/>
                <a:gd name="connsiteY50" fmla="*/ 209269 h 666469"/>
                <a:gd name="connsiteX51" fmla="*/ 222069 w 653143"/>
                <a:gd name="connsiteY51" fmla="*/ 130892 h 666469"/>
                <a:gd name="connsiteX52" fmla="*/ 261257 w 653143"/>
                <a:gd name="connsiteY52" fmla="*/ 117829 h 666469"/>
                <a:gd name="connsiteX53" fmla="*/ 444137 w 653143"/>
                <a:gd name="connsiteY53" fmla="*/ 157018 h 666469"/>
                <a:gd name="connsiteX54" fmla="*/ 496389 w 653143"/>
                <a:gd name="connsiteY54" fmla="*/ 235395 h 666469"/>
                <a:gd name="connsiteX55" fmla="*/ 496389 w 653143"/>
                <a:gd name="connsiteY55" fmla="*/ 457463 h 666469"/>
                <a:gd name="connsiteX56" fmla="*/ 470263 w 653143"/>
                <a:gd name="connsiteY56" fmla="*/ 496652 h 666469"/>
                <a:gd name="connsiteX57" fmla="*/ 222069 w 653143"/>
                <a:gd name="connsiteY57" fmla="*/ 483589 h 666469"/>
                <a:gd name="connsiteX58" fmla="*/ 209006 w 653143"/>
                <a:gd name="connsiteY58" fmla="*/ 444401 h 666469"/>
                <a:gd name="connsiteX59" fmla="*/ 235132 w 653143"/>
                <a:gd name="connsiteY59" fmla="*/ 248458 h 666469"/>
                <a:gd name="connsiteX60" fmla="*/ 261257 w 653143"/>
                <a:gd name="connsiteY60" fmla="*/ 209269 h 666469"/>
                <a:gd name="connsiteX61" fmla="*/ 300446 w 653143"/>
                <a:gd name="connsiteY61" fmla="*/ 183143 h 666469"/>
                <a:gd name="connsiteX62" fmla="*/ 326572 w 653143"/>
                <a:gd name="connsiteY62" fmla="*/ 143955 h 666469"/>
                <a:gd name="connsiteX63" fmla="*/ 418012 w 653143"/>
                <a:gd name="connsiteY63" fmla="*/ 143955 h 666469"/>
                <a:gd name="connsiteX64" fmla="*/ 444137 w 653143"/>
                <a:gd name="connsiteY64" fmla="*/ 183143 h 666469"/>
                <a:gd name="connsiteX65" fmla="*/ 470263 w 653143"/>
                <a:gd name="connsiteY65" fmla="*/ 261521 h 666469"/>
                <a:gd name="connsiteX66" fmla="*/ 418012 w 653143"/>
                <a:gd name="connsiteY66" fmla="*/ 444401 h 666469"/>
                <a:gd name="connsiteX67" fmla="*/ 378823 w 653143"/>
                <a:gd name="connsiteY67" fmla="*/ 457463 h 666469"/>
                <a:gd name="connsiteX68" fmla="*/ 287383 w 653143"/>
                <a:gd name="connsiteY68" fmla="*/ 405212 h 666469"/>
                <a:gd name="connsiteX69" fmla="*/ 261257 w 653143"/>
                <a:gd name="connsiteY69" fmla="*/ 326835 h 666469"/>
                <a:gd name="connsiteX70" fmla="*/ 274320 w 653143"/>
                <a:gd name="connsiteY70" fmla="*/ 287646 h 666469"/>
                <a:gd name="connsiteX71" fmla="*/ 365760 w 653143"/>
                <a:gd name="connsiteY71" fmla="*/ 287646 h 666469"/>
                <a:gd name="connsiteX72" fmla="*/ 431075 w 653143"/>
                <a:gd name="connsiteY72" fmla="*/ 352961 h 666469"/>
                <a:gd name="connsiteX73" fmla="*/ 418012 w 653143"/>
                <a:gd name="connsiteY73" fmla="*/ 405212 h 666469"/>
                <a:gd name="connsiteX74" fmla="*/ 313509 w 653143"/>
                <a:gd name="connsiteY74" fmla="*/ 392149 h 666469"/>
                <a:gd name="connsiteX75" fmla="*/ 261257 w 653143"/>
                <a:gd name="connsiteY75" fmla="*/ 313772 h 666469"/>
                <a:gd name="connsiteX76" fmla="*/ 274320 w 653143"/>
                <a:gd name="connsiteY76" fmla="*/ 248458 h 666469"/>
                <a:gd name="connsiteX77" fmla="*/ 378823 w 653143"/>
                <a:gd name="connsiteY77" fmla="*/ 300709 h 666469"/>
                <a:gd name="connsiteX78" fmla="*/ 339635 w 653143"/>
                <a:gd name="connsiteY78" fmla="*/ 431338 h 666469"/>
                <a:gd name="connsiteX79" fmla="*/ 261257 w 653143"/>
                <a:gd name="connsiteY79" fmla="*/ 444401 h 666469"/>
                <a:gd name="connsiteX80" fmla="*/ 91440 w 653143"/>
                <a:gd name="connsiteY80" fmla="*/ 431338 h 666469"/>
                <a:gd name="connsiteX81" fmla="*/ 52252 w 653143"/>
                <a:gd name="connsiteY81" fmla="*/ 418275 h 666469"/>
                <a:gd name="connsiteX82" fmla="*/ 39189 w 653143"/>
                <a:gd name="connsiteY82" fmla="*/ 379086 h 666469"/>
                <a:gd name="connsiteX83" fmla="*/ 65315 w 653143"/>
                <a:gd name="connsiteY83" fmla="*/ 196206 h 666469"/>
                <a:gd name="connsiteX84" fmla="*/ 117566 w 653143"/>
                <a:gd name="connsiteY84" fmla="*/ 117829 h 666469"/>
                <a:gd name="connsiteX85" fmla="*/ 182880 w 653143"/>
                <a:gd name="connsiteY85" fmla="*/ 65578 h 666469"/>
                <a:gd name="connsiteX86" fmla="*/ 378823 w 653143"/>
                <a:gd name="connsiteY86" fmla="*/ 78641 h 666469"/>
                <a:gd name="connsiteX87" fmla="*/ 418012 w 653143"/>
                <a:gd name="connsiteY87" fmla="*/ 91703 h 666469"/>
                <a:gd name="connsiteX88" fmla="*/ 457200 w 653143"/>
                <a:gd name="connsiteY88" fmla="*/ 130892 h 666469"/>
                <a:gd name="connsiteX89" fmla="*/ 470263 w 653143"/>
                <a:gd name="connsiteY89" fmla="*/ 183143 h 666469"/>
                <a:gd name="connsiteX90" fmla="*/ 496389 w 653143"/>
                <a:gd name="connsiteY90" fmla="*/ 261521 h 666469"/>
                <a:gd name="connsiteX91" fmla="*/ 483326 w 653143"/>
                <a:gd name="connsiteY91" fmla="*/ 392149 h 666469"/>
                <a:gd name="connsiteX92" fmla="*/ 444137 w 653143"/>
                <a:gd name="connsiteY92" fmla="*/ 431338 h 666469"/>
                <a:gd name="connsiteX93" fmla="*/ 365760 w 653143"/>
                <a:gd name="connsiteY93" fmla="*/ 470526 h 666469"/>
                <a:gd name="connsiteX94" fmla="*/ 169817 w 653143"/>
                <a:gd name="connsiteY94" fmla="*/ 457463 h 666469"/>
                <a:gd name="connsiteX95" fmla="*/ 143692 w 653143"/>
                <a:gd name="connsiteY95" fmla="*/ 418275 h 666469"/>
                <a:gd name="connsiteX96" fmla="*/ 117566 w 653143"/>
                <a:gd name="connsiteY96" fmla="*/ 313772 h 666469"/>
                <a:gd name="connsiteX97" fmla="*/ 156755 w 653143"/>
                <a:gd name="connsiteY97" fmla="*/ 143955 h 666469"/>
                <a:gd name="connsiteX98" fmla="*/ 209006 w 653143"/>
                <a:gd name="connsiteY98" fmla="*/ 130892 h 666469"/>
                <a:gd name="connsiteX99" fmla="*/ 378823 w 653143"/>
                <a:gd name="connsiteY99" fmla="*/ 143955 h 666469"/>
                <a:gd name="connsiteX100" fmla="*/ 418012 w 653143"/>
                <a:gd name="connsiteY100" fmla="*/ 157018 h 666469"/>
                <a:gd name="connsiteX101" fmla="*/ 483326 w 653143"/>
                <a:gd name="connsiteY101" fmla="*/ 170081 h 666469"/>
                <a:gd name="connsiteX102" fmla="*/ 509452 w 653143"/>
                <a:gd name="connsiteY102" fmla="*/ 209269 h 666469"/>
                <a:gd name="connsiteX103" fmla="*/ 509452 w 653143"/>
                <a:gd name="connsiteY103" fmla="*/ 405212 h 666469"/>
                <a:gd name="connsiteX104" fmla="*/ 483326 w 653143"/>
                <a:gd name="connsiteY104" fmla="*/ 444401 h 666469"/>
                <a:gd name="connsiteX105" fmla="*/ 431075 w 653143"/>
                <a:gd name="connsiteY105" fmla="*/ 470526 h 666469"/>
                <a:gd name="connsiteX106" fmla="*/ 352697 w 653143"/>
                <a:gd name="connsiteY106" fmla="*/ 522778 h 666469"/>
                <a:gd name="connsiteX107" fmla="*/ 222069 w 653143"/>
                <a:gd name="connsiteY107" fmla="*/ 509715 h 666469"/>
                <a:gd name="connsiteX108" fmla="*/ 182880 w 653143"/>
                <a:gd name="connsiteY108" fmla="*/ 496652 h 666469"/>
                <a:gd name="connsiteX109" fmla="*/ 156755 w 653143"/>
                <a:gd name="connsiteY109" fmla="*/ 457463 h 666469"/>
                <a:gd name="connsiteX110" fmla="*/ 143692 w 653143"/>
                <a:gd name="connsiteY110" fmla="*/ 405212 h 666469"/>
                <a:gd name="connsiteX111" fmla="*/ 117566 w 653143"/>
                <a:gd name="connsiteY111" fmla="*/ 352961 h 666469"/>
                <a:gd name="connsiteX112" fmla="*/ 143692 w 653143"/>
                <a:gd name="connsiteY112" fmla="*/ 170081 h 666469"/>
                <a:gd name="connsiteX113" fmla="*/ 169817 w 653143"/>
                <a:gd name="connsiteY113" fmla="*/ 130892 h 666469"/>
                <a:gd name="connsiteX114" fmla="*/ 182880 w 653143"/>
                <a:gd name="connsiteY114" fmla="*/ 91703 h 666469"/>
                <a:gd name="connsiteX115" fmla="*/ 235132 w 653143"/>
                <a:gd name="connsiteY115" fmla="*/ 52515 h 666469"/>
                <a:gd name="connsiteX116" fmla="*/ 444137 w 653143"/>
                <a:gd name="connsiteY116" fmla="*/ 65578 h 666469"/>
                <a:gd name="connsiteX117" fmla="*/ 522515 w 653143"/>
                <a:gd name="connsiteY117" fmla="*/ 143955 h 666469"/>
                <a:gd name="connsiteX118" fmla="*/ 535577 w 653143"/>
                <a:gd name="connsiteY118" fmla="*/ 183143 h 666469"/>
                <a:gd name="connsiteX119" fmla="*/ 496389 w 653143"/>
                <a:gd name="connsiteY119" fmla="*/ 457463 h 666469"/>
                <a:gd name="connsiteX120" fmla="*/ 457200 w 653143"/>
                <a:gd name="connsiteY120" fmla="*/ 509715 h 666469"/>
                <a:gd name="connsiteX121" fmla="*/ 326572 w 653143"/>
                <a:gd name="connsiteY121" fmla="*/ 588092 h 666469"/>
                <a:gd name="connsiteX122" fmla="*/ 104503 w 653143"/>
                <a:gd name="connsiteY122" fmla="*/ 575029 h 666469"/>
                <a:gd name="connsiteX123" fmla="*/ 65315 w 653143"/>
                <a:gd name="connsiteY123" fmla="*/ 535841 h 666469"/>
                <a:gd name="connsiteX124" fmla="*/ 52252 w 653143"/>
                <a:gd name="connsiteY124" fmla="*/ 496652 h 666469"/>
                <a:gd name="connsiteX125" fmla="*/ 13063 w 653143"/>
                <a:gd name="connsiteY125" fmla="*/ 418275 h 666469"/>
                <a:gd name="connsiteX126" fmla="*/ 26126 w 653143"/>
                <a:gd name="connsiteY126" fmla="*/ 235395 h 666469"/>
                <a:gd name="connsiteX127" fmla="*/ 39189 w 653143"/>
                <a:gd name="connsiteY127" fmla="*/ 196206 h 666469"/>
                <a:gd name="connsiteX128" fmla="*/ 78377 w 653143"/>
                <a:gd name="connsiteY128" fmla="*/ 157018 h 666469"/>
                <a:gd name="connsiteX129" fmla="*/ 117566 w 653143"/>
                <a:gd name="connsiteY129" fmla="*/ 130892 h 666469"/>
                <a:gd name="connsiteX130" fmla="*/ 169817 w 653143"/>
                <a:gd name="connsiteY130" fmla="*/ 104766 h 666469"/>
                <a:gd name="connsiteX131" fmla="*/ 365760 w 653143"/>
                <a:gd name="connsiteY131" fmla="*/ 117829 h 666469"/>
                <a:gd name="connsiteX132" fmla="*/ 444137 w 653143"/>
                <a:gd name="connsiteY132" fmla="*/ 157018 h 666469"/>
                <a:gd name="connsiteX133" fmla="*/ 496389 w 653143"/>
                <a:gd name="connsiteY133" fmla="*/ 196206 h 666469"/>
                <a:gd name="connsiteX134" fmla="*/ 535577 w 653143"/>
                <a:gd name="connsiteY134" fmla="*/ 274583 h 666469"/>
                <a:gd name="connsiteX135" fmla="*/ 561703 w 653143"/>
                <a:gd name="connsiteY135" fmla="*/ 313772 h 666469"/>
                <a:gd name="connsiteX136" fmla="*/ 535577 w 653143"/>
                <a:gd name="connsiteY136" fmla="*/ 483589 h 666469"/>
                <a:gd name="connsiteX137" fmla="*/ 457200 w 653143"/>
                <a:gd name="connsiteY137" fmla="*/ 548903 h 666469"/>
                <a:gd name="connsiteX138" fmla="*/ 418012 w 653143"/>
                <a:gd name="connsiteY138" fmla="*/ 575029 h 666469"/>
                <a:gd name="connsiteX139" fmla="*/ 365760 w 653143"/>
                <a:gd name="connsiteY139" fmla="*/ 614218 h 666469"/>
                <a:gd name="connsiteX140" fmla="*/ 287383 w 653143"/>
                <a:gd name="connsiteY140" fmla="*/ 627281 h 666469"/>
                <a:gd name="connsiteX141" fmla="*/ 169817 w 653143"/>
                <a:gd name="connsiteY141" fmla="*/ 614218 h 666469"/>
                <a:gd name="connsiteX142" fmla="*/ 143692 w 653143"/>
                <a:gd name="connsiteY142" fmla="*/ 509715 h 666469"/>
                <a:gd name="connsiteX143" fmla="*/ 130629 w 653143"/>
                <a:gd name="connsiteY143" fmla="*/ 457463 h 666469"/>
                <a:gd name="connsiteX144" fmla="*/ 169817 w 653143"/>
                <a:gd name="connsiteY144" fmla="*/ 300709 h 666469"/>
                <a:gd name="connsiteX145" fmla="*/ 182880 w 653143"/>
                <a:gd name="connsiteY145" fmla="*/ 261521 h 666469"/>
                <a:gd name="connsiteX146" fmla="*/ 222069 w 653143"/>
                <a:gd name="connsiteY146" fmla="*/ 248458 h 666469"/>
                <a:gd name="connsiteX147" fmla="*/ 261257 w 653143"/>
                <a:gd name="connsiteY147" fmla="*/ 222332 h 666469"/>
                <a:gd name="connsiteX148" fmla="*/ 444137 w 653143"/>
                <a:gd name="connsiteY148" fmla="*/ 287646 h 666469"/>
                <a:gd name="connsiteX149" fmla="*/ 457200 w 653143"/>
                <a:gd name="connsiteY149" fmla="*/ 339898 h 666469"/>
                <a:gd name="connsiteX150" fmla="*/ 470263 w 653143"/>
                <a:gd name="connsiteY150" fmla="*/ 379086 h 666469"/>
                <a:gd name="connsiteX151" fmla="*/ 457200 w 653143"/>
                <a:gd name="connsiteY151" fmla="*/ 614218 h 666469"/>
                <a:gd name="connsiteX152" fmla="*/ 418012 w 653143"/>
                <a:gd name="connsiteY152" fmla="*/ 640343 h 666469"/>
                <a:gd name="connsiteX153" fmla="*/ 182880 w 653143"/>
                <a:gd name="connsiteY153" fmla="*/ 588092 h 666469"/>
                <a:gd name="connsiteX154" fmla="*/ 169817 w 653143"/>
                <a:gd name="connsiteY154" fmla="*/ 496652 h 666469"/>
                <a:gd name="connsiteX155" fmla="*/ 209006 w 653143"/>
                <a:gd name="connsiteY155" fmla="*/ 235395 h 666469"/>
                <a:gd name="connsiteX156" fmla="*/ 287383 w 653143"/>
                <a:gd name="connsiteY156" fmla="*/ 170081 h 666469"/>
                <a:gd name="connsiteX157" fmla="*/ 457200 w 653143"/>
                <a:gd name="connsiteY157" fmla="*/ 183143 h 666469"/>
                <a:gd name="connsiteX158" fmla="*/ 548640 w 653143"/>
                <a:gd name="connsiteY158" fmla="*/ 261521 h 666469"/>
                <a:gd name="connsiteX159" fmla="*/ 483326 w 653143"/>
                <a:gd name="connsiteY159" fmla="*/ 561966 h 666469"/>
                <a:gd name="connsiteX160" fmla="*/ 431075 w 653143"/>
                <a:gd name="connsiteY160" fmla="*/ 588092 h 666469"/>
                <a:gd name="connsiteX161" fmla="*/ 352697 w 653143"/>
                <a:gd name="connsiteY161" fmla="*/ 614218 h 666469"/>
                <a:gd name="connsiteX162" fmla="*/ 209006 w 653143"/>
                <a:gd name="connsiteY162" fmla="*/ 601155 h 666469"/>
                <a:gd name="connsiteX163" fmla="*/ 130629 w 653143"/>
                <a:gd name="connsiteY163" fmla="*/ 548903 h 666469"/>
                <a:gd name="connsiteX164" fmla="*/ 117566 w 653143"/>
                <a:gd name="connsiteY164" fmla="*/ 496652 h 666469"/>
                <a:gd name="connsiteX165" fmla="*/ 65315 w 653143"/>
                <a:gd name="connsiteY165" fmla="*/ 418275 h 666469"/>
                <a:gd name="connsiteX166" fmla="*/ 78377 w 653143"/>
                <a:gd name="connsiteY166" fmla="*/ 248458 h 666469"/>
                <a:gd name="connsiteX167" fmla="*/ 91440 w 653143"/>
                <a:gd name="connsiteY167" fmla="*/ 209269 h 666469"/>
                <a:gd name="connsiteX168" fmla="*/ 130629 w 653143"/>
                <a:gd name="connsiteY168" fmla="*/ 170081 h 666469"/>
                <a:gd name="connsiteX169" fmla="*/ 156755 w 653143"/>
                <a:gd name="connsiteY169" fmla="*/ 130892 h 666469"/>
                <a:gd name="connsiteX170" fmla="*/ 195943 w 653143"/>
                <a:gd name="connsiteY170" fmla="*/ 104766 h 666469"/>
                <a:gd name="connsiteX171" fmla="*/ 274320 w 653143"/>
                <a:gd name="connsiteY171" fmla="*/ 78641 h 666469"/>
                <a:gd name="connsiteX172" fmla="*/ 313509 w 653143"/>
                <a:gd name="connsiteY172" fmla="*/ 91703 h 666469"/>
                <a:gd name="connsiteX173" fmla="*/ 404949 w 653143"/>
                <a:gd name="connsiteY173" fmla="*/ 143955 h 666469"/>
                <a:gd name="connsiteX174" fmla="*/ 470263 w 653143"/>
                <a:gd name="connsiteY174" fmla="*/ 287646 h 666469"/>
                <a:gd name="connsiteX175" fmla="*/ 457200 w 653143"/>
                <a:gd name="connsiteY175" fmla="*/ 483589 h 666469"/>
                <a:gd name="connsiteX176" fmla="*/ 326572 w 653143"/>
                <a:gd name="connsiteY176" fmla="*/ 614218 h 666469"/>
                <a:gd name="connsiteX177" fmla="*/ 274320 w 653143"/>
                <a:gd name="connsiteY177" fmla="*/ 627281 h 666469"/>
                <a:gd name="connsiteX178" fmla="*/ 130629 w 653143"/>
                <a:gd name="connsiteY178" fmla="*/ 575029 h 666469"/>
                <a:gd name="connsiteX179" fmla="*/ 117566 w 653143"/>
                <a:gd name="connsiteY179" fmla="*/ 535841 h 666469"/>
                <a:gd name="connsiteX180" fmla="*/ 91440 w 653143"/>
                <a:gd name="connsiteY180" fmla="*/ 496652 h 666469"/>
                <a:gd name="connsiteX181" fmla="*/ 65315 w 653143"/>
                <a:gd name="connsiteY181" fmla="*/ 418275 h 666469"/>
                <a:gd name="connsiteX182" fmla="*/ 78377 w 653143"/>
                <a:gd name="connsiteY182" fmla="*/ 209269 h 666469"/>
                <a:gd name="connsiteX183" fmla="*/ 104503 w 653143"/>
                <a:gd name="connsiteY183" fmla="*/ 170081 h 666469"/>
                <a:gd name="connsiteX184" fmla="*/ 117566 w 653143"/>
                <a:gd name="connsiteY184" fmla="*/ 130892 h 666469"/>
                <a:gd name="connsiteX185" fmla="*/ 156755 w 653143"/>
                <a:gd name="connsiteY185" fmla="*/ 117829 h 666469"/>
                <a:gd name="connsiteX186" fmla="*/ 195943 w 653143"/>
                <a:gd name="connsiteY186" fmla="*/ 78641 h 666469"/>
                <a:gd name="connsiteX187" fmla="*/ 287383 w 653143"/>
                <a:gd name="connsiteY187" fmla="*/ 39452 h 666469"/>
                <a:gd name="connsiteX188" fmla="*/ 483326 w 653143"/>
                <a:gd name="connsiteY188" fmla="*/ 52515 h 666469"/>
                <a:gd name="connsiteX189" fmla="*/ 535577 w 653143"/>
                <a:gd name="connsiteY189" fmla="*/ 130892 h 666469"/>
                <a:gd name="connsiteX190" fmla="*/ 561703 w 653143"/>
                <a:gd name="connsiteY190" fmla="*/ 170081 h 666469"/>
                <a:gd name="connsiteX191" fmla="*/ 574766 w 653143"/>
                <a:gd name="connsiteY191" fmla="*/ 261521 h 666469"/>
                <a:gd name="connsiteX192" fmla="*/ 587829 w 653143"/>
                <a:gd name="connsiteY192" fmla="*/ 313772 h 666469"/>
                <a:gd name="connsiteX193" fmla="*/ 574766 w 653143"/>
                <a:gd name="connsiteY193" fmla="*/ 483589 h 666469"/>
                <a:gd name="connsiteX194" fmla="*/ 561703 w 653143"/>
                <a:gd name="connsiteY194" fmla="*/ 522778 h 666469"/>
                <a:gd name="connsiteX195" fmla="*/ 483326 w 653143"/>
                <a:gd name="connsiteY195" fmla="*/ 575029 h 666469"/>
                <a:gd name="connsiteX196" fmla="*/ 444137 w 653143"/>
                <a:gd name="connsiteY196" fmla="*/ 601155 h 666469"/>
                <a:gd name="connsiteX197" fmla="*/ 313509 w 653143"/>
                <a:gd name="connsiteY197" fmla="*/ 588092 h 666469"/>
                <a:gd name="connsiteX198" fmla="*/ 274320 w 653143"/>
                <a:gd name="connsiteY198" fmla="*/ 575029 h 666469"/>
                <a:gd name="connsiteX199" fmla="*/ 222069 w 653143"/>
                <a:gd name="connsiteY199" fmla="*/ 496652 h 666469"/>
                <a:gd name="connsiteX200" fmla="*/ 195943 w 653143"/>
                <a:gd name="connsiteY200" fmla="*/ 457463 h 666469"/>
                <a:gd name="connsiteX201" fmla="*/ 209006 w 653143"/>
                <a:gd name="connsiteY201" fmla="*/ 209269 h 666469"/>
                <a:gd name="connsiteX202" fmla="*/ 235132 w 653143"/>
                <a:gd name="connsiteY202" fmla="*/ 157018 h 666469"/>
                <a:gd name="connsiteX203" fmla="*/ 326572 w 653143"/>
                <a:gd name="connsiteY203" fmla="*/ 52515 h 666469"/>
                <a:gd name="connsiteX204" fmla="*/ 418012 w 653143"/>
                <a:gd name="connsiteY204" fmla="*/ 78641 h 666469"/>
                <a:gd name="connsiteX205" fmla="*/ 496389 w 653143"/>
                <a:gd name="connsiteY205" fmla="*/ 143955 h 666469"/>
                <a:gd name="connsiteX206" fmla="*/ 522515 w 653143"/>
                <a:gd name="connsiteY206" fmla="*/ 183143 h 666469"/>
                <a:gd name="connsiteX207" fmla="*/ 548640 w 653143"/>
                <a:gd name="connsiteY207" fmla="*/ 287646 h 666469"/>
                <a:gd name="connsiteX208" fmla="*/ 535577 w 653143"/>
                <a:gd name="connsiteY208" fmla="*/ 483589 h 666469"/>
                <a:gd name="connsiteX209" fmla="*/ 509452 w 653143"/>
                <a:gd name="connsiteY209" fmla="*/ 522778 h 666469"/>
                <a:gd name="connsiteX210" fmla="*/ 457200 w 653143"/>
                <a:gd name="connsiteY210" fmla="*/ 561966 h 666469"/>
                <a:gd name="connsiteX211" fmla="*/ 352697 w 653143"/>
                <a:gd name="connsiteY211" fmla="*/ 601155 h 666469"/>
                <a:gd name="connsiteX212" fmla="*/ 156755 w 653143"/>
                <a:gd name="connsiteY212" fmla="*/ 588092 h 666469"/>
                <a:gd name="connsiteX213" fmla="*/ 143692 w 653143"/>
                <a:gd name="connsiteY213" fmla="*/ 548903 h 666469"/>
                <a:gd name="connsiteX214" fmla="*/ 104503 w 653143"/>
                <a:gd name="connsiteY214" fmla="*/ 444401 h 666469"/>
                <a:gd name="connsiteX215" fmla="*/ 117566 w 653143"/>
                <a:gd name="connsiteY215" fmla="*/ 274583 h 666469"/>
                <a:gd name="connsiteX216" fmla="*/ 130629 w 653143"/>
                <a:gd name="connsiteY216" fmla="*/ 235395 h 666469"/>
                <a:gd name="connsiteX217" fmla="*/ 169817 w 653143"/>
                <a:gd name="connsiteY217" fmla="*/ 196206 h 666469"/>
                <a:gd name="connsiteX218" fmla="*/ 209006 w 653143"/>
                <a:gd name="connsiteY218" fmla="*/ 170081 h 666469"/>
                <a:gd name="connsiteX219" fmla="*/ 404949 w 653143"/>
                <a:gd name="connsiteY219" fmla="*/ 209269 h 666469"/>
                <a:gd name="connsiteX220" fmla="*/ 431075 w 653143"/>
                <a:gd name="connsiteY220" fmla="*/ 248458 h 666469"/>
                <a:gd name="connsiteX221" fmla="*/ 444137 w 653143"/>
                <a:gd name="connsiteY221" fmla="*/ 287646 h 666469"/>
                <a:gd name="connsiteX222" fmla="*/ 444137 w 653143"/>
                <a:gd name="connsiteY222" fmla="*/ 535841 h 666469"/>
                <a:gd name="connsiteX223" fmla="*/ 391886 w 653143"/>
                <a:gd name="connsiteY223" fmla="*/ 614218 h 666469"/>
                <a:gd name="connsiteX224" fmla="*/ 300446 w 653143"/>
                <a:gd name="connsiteY224" fmla="*/ 666469 h 666469"/>
                <a:gd name="connsiteX225" fmla="*/ 156755 w 653143"/>
                <a:gd name="connsiteY225" fmla="*/ 627281 h 666469"/>
                <a:gd name="connsiteX226" fmla="*/ 130629 w 653143"/>
                <a:gd name="connsiteY226" fmla="*/ 588092 h 666469"/>
                <a:gd name="connsiteX227" fmla="*/ 130629 w 653143"/>
                <a:gd name="connsiteY227" fmla="*/ 379086 h 666469"/>
                <a:gd name="connsiteX228" fmla="*/ 143692 w 653143"/>
                <a:gd name="connsiteY228" fmla="*/ 339898 h 666469"/>
                <a:gd name="connsiteX229" fmla="*/ 182880 w 653143"/>
                <a:gd name="connsiteY229" fmla="*/ 313772 h 666469"/>
                <a:gd name="connsiteX230" fmla="*/ 209006 w 653143"/>
                <a:gd name="connsiteY230" fmla="*/ 274583 h 666469"/>
                <a:gd name="connsiteX231" fmla="*/ 378823 w 653143"/>
                <a:gd name="connsiteY231" fmla="*/ 261521 h 666469"/>
                <a:gd name="connsiteX232" fmla="*/ 418012 w 653143"/>
                <a:gd name="connsiteY232" fmla="*/ 274583 h 666469"/>
                <a:gd name="connsiteX233" fmla="*/ 444137 w 653143"/>
                <a:gd name="connsiteY233" fmla="*/ 366023 h 666469"/>
                <a:gd name="connsiteX234" fmla="*/ 431075 w 653143"/>
                <a:gd name="connsiteY234" fmla="*/ 535841 h 666469"/>
                <a:gd name="connsiteX235" fmla="*/ 404949 w 653143"/>
                <a:gd name="connsiteY235" fmla="*/ 575029 h 666469"/>
                <a:gd name="connsiteX236" fmla="*/ 326572 w 653143"/>
                <a:gd name="connsiteY236" fmla="*/ 601155 h 666469"/>
                <a:gd name="connsiteX237" fmla="*/ 313509 w 653143"/>
                <a:gd name="connsiteY237" fmla="*/ 313772 h 666469"/>
                <a:gd name="connsiteX238" fmla="*/ 339635 w 653143"/>
                <a:gd name="connsiteY238" fmla="*/ 274583 h 666469"/>
                <a:gd name="connsiteX239" fmla="*/ 378823 w 653143"/>
                <a:gd name="connsiteY239" fmla="*/ 261521 h 666469"/>
                <a:gd name="connsiteX240" fmla="*/ 418012 w 653143"/>
                <a:gd name="connsiteY240" fmla="*/ 274583 h 666469"/>
                <a:gd name="connsiteX241" fmla="*/ 431075 w 653143"/>
                <a:gd name="connsiteY241" fmla="*/ 313772 h 666469"/>
                <a:gd name="connsiteX242" fmla="*/ 404949 w 653143"/>
                <a:gd name="connsiteY242" fmla="*/ 522778 h 666469"/>
                <a:gd name="connsiteX243" fmla="*/ 378823 w 653143"/>
                <a:gd name="connsiteY243" fmla="*/ 561966 h 666469"/>
                <a:gd name="connsiteX244" fmla="*/ 352697 w 653143"/>
                <a:gd name="connsiteY244" fmla="*/ 653406 h 666469"/>
                <a:gd name="connsiteX245" fmla="*/ 313509 w 653143"/>
                <a:gd name="connsiteY245" fmla="*/ 666469 h 666469"/>
                <a:gd name="connsiteX246" fmla="*/ 222069 w 653143"/>
                <a:gd name="connsiteY246" fmla="*/ 653406 h 666469"/>
                <a:gd name="connsiteX247" fmla="*/ 169817 w 653143"/>
                <a:gd name="connsiteY247" fmla="*/ 575029 h 666469"/>
                <a:gd name="connsiteX248" fmla="*/ 169817 w 653143"/>
                <a:gd name="connsiteY248" fmla="*/ 117829 h 666469"/>
                <a:gd name="connsiteX249" fmla="*/ 248195 w 653143"/>
                <a:gd name="connsiteY249" fmla="*/ 78641 h 666469"/>
                <a:gd name="connsiteX250" fmla="*/ 313509 w 653143"/>
                <a:gd name="connsiteY250" fmla="*/ 91703 h 666469"/>
                <a:gd name="connsiteX251" fmla="*/ 365760 w 653143"/>
                <a:gd name="connsiteY251" fmla="*/ 157018 h 666469"/>
                <a:gd name="connsiteX252" fmla="*/ 404949 w 653143"/>
                <a:gd name="connsiteY252" fmla="*/ 196206 h 666469"/>
                <a:gd name="connsiteX253" fmla="*/ 418012 w 653143"/>
                <a:gd name="connsiteY253" fmla="*/ 235395 h 666469"/>
                <a:gd name="connsiteX254" fmla="*/ 470263 w 653143"/>
                <a:gd name="connsiteY254" fmla="*/ 313772 h 666469"/>
                <a:gd name="connsiteX255" fmla="*/ 431075 w 653143"/>
                <a:gd name="connsiteY255" fmla="*/ 548903 h 666469"/>
                <a:gd name="connsiteX256" fmla="*/ 404949 w 653143"/>
                <a:gd name="connsiteY256" fmla="*/ 601155 h 666469"/>
                <a:gd name="connsiteX257" fmla="*/ 352697 w 653143"/>
                <a:gd name="connsiteY257" fmla="*/ 640343 h 666469"/>
                <a:gd name="connsiteX258" fmla="*/ 143692 w 653143"/>
                <a:gd name="connsiteY258" fmla="*/ 588092 h 666469"/>
                <a:gd name="connsiteX259" fmla="*/ 117566 w 653143"/>
                <a:gd name="connsiteY259" fmla="*/ 548903 h 666469"/>
                <a:gd name="connsiteX260" fmla="*/ 130629 w 653143"/>
                <a:gd name="connsiteY260" fmla="*/ 287646 h 666469"/>
                <a:gd name="connsiteX261" fmla="*/ 156755 w 653143"/>
                <a:gd name="connsiteY261" fmla="*/ 235395 h 666469"/>
                <a:gd name="connsiteX262" fmla="*/ 182880 w 653143"/>
                <a:gd name="connsiteY262" fmla="*/ 196206 h 666469"/>
                <a:gd name="connsiteX263" fmla="*/ 300446 w 653143"/>
                <a:gd name="connsiteY263" fmla="*/ 130892 h 666469"/>
                <a:gd name="connsiteX264" fmla="*/ 496389 w 653143"/>
                <a:gd name="connsiteY264" fmla="*/ 143955 h 666469"/>
                <a:gd name="connsiteX265" fmla="*/ 548640 w 653143"/>
                <a:gd name="connsiteY265" fmla="*/ 222332 h 666469"/>
                <a:gd name="connsiteX266" fmla="*/ 574766 w 653143"/>
                <a:gd name="connsiteY266" fmla="*/ 274583 h 666469"/>
                <a:gd name="connsiteX267" fmla="*/ 587829 w 653143"/>
                <a:gd name="connsiteY267" fmla="*/ 326835 h 666469"/>
                <a:gd name="connsiteX268" fmla="*/ 574766 w 653143"/>
                <a:gd name="connsiteY268" fmla="*/ 588092 h 666469"/>
                <a:gd name="connsiteX269" fmla="*/ 535577 w 653143"/>
                <a:gd name="connsiteY269" fmla="*/ 614218 h 666469"/>
                <a:gd name="connsiteX270" fmla="*/ 431075 w 653143"/>
                <a:gd name="connsiteY270" fmla="*/ 653406 h 666469"/>
                <a:gd name="connsiteX271" fmla="*/ 248195 w 653143"/>
                <a:gd name="connsiteY271" fmla="*/ 640343 h 666469"/>
                <a:gd name="connsiteX272" fmla="*/ 169817 w 653143"/>
                <a:gd name="connsiteY272" fmla="*/ 575029 h 666469"/>
                <a:gd name="connsiteX273" fmla="*/ 143692 w 653143"/>
                <a:gd name="connsiteY273" fmla="*/ 535841 h 666469"/>
                <a:gd name="connsiteX274" fmla="*/ 130629 w 653143"/>
                <a:gd name="connsiteY274" fmla="*/ 496652 h 666469"/>
                <a:gd name="connsiteX275" fmla="*/ 104503 w 653143"/>
                <a:gd name="connsiteY275" fmla="*/ 431338 h 666469"/>
                <a:gd name="connsiteX276" fmla="*/ 130629 w 653143"/>
                <a:gd name="connsiteY276" fmla="*/ 170081 h 666469"/>
                <a:gd name="connsiteX277" fmla="*/ 143692 w 653143"/>
                <a:gd name="connsiteY277" fmla="*/ 130892 h 666469"/>
                <a:gd name="connsiteX278" fmla="*/ 169817 w 653143"/>
                <a:gd name="connsiteY278" fmla="*/ 78641 h 666469"/>
                <a:gd name="connsiteX279" fmla="*/ 248195 w 653143"/>
                <a:gd name="connsiteY279" fmla="*/ 13326 h 666469"/>
                <a:gd name="connsiteX280" fmla="*/ 378823 w 653143"/>
                <a:gd name="connsiteY280" fmla="*/ 26389 h 666469"/>
                <a:gd name="connsiteX281" fmla="*/ 418012 w 653143"/>
                <a:gd name="connsiteY281" fmla="*/ 52515 h 666469"/>
                <a:gd name="connsiteX282" fmla="*/ 470263 w 653143"/>
                <a:gd name="connsiteY282" fmla="*/ 91703 h 666469"/>
                <a:gd name="connsiteX283" fmla="*/ 535577 w 653143"/>
                <a:gd name="connsiteY283" fmla="*/ 170081 h 666469"/>
                <a:gd name="connsiteX284" fmla="*/ 561703 w 653143"/>
                <a:gd name="connsiteY284" fmla="*/ 261521 h 666469"/>
                <a:gd name="connsiteX285" fmla="*/ 548640 w 653143"/>
                <a:gd name="connsiteY285" fmla="*/ 444401 h 666469"/>
                <a:gd name="connsiteX286" fmla="*/ 470263 w 653143"/>
                <a:gd name="connsiteY286" fmla="*/ 509715 h 666469"/>
                <a:gd name="connsiteX287" fmla="*/ 365760 w 653143"/>
                <a:gd name="connsiteY287" fmla="*/ 535841 h 666469"/>
                <a:gd name="connsiteX288" fmla="*/ 117566 w 653143"/>
                <a:gd name="connsiteY288" fmla="*/ 522778 h 666469"/>
                <a:gd name="connsiteX289" fmla="*/ 78377 w 653143"/>
                <a:gd name="connsiteY289" fmla="*/ 496652 h 666469"/>
                <a:gd name="connsiteX290" fmla="*/ 52252 w 653143"/>
                <a:gd name="connsiteY290" fmla="*/ 418275 h 666469"/>
                <a:gd name="connsiteX291" fmla="*/ 91440 w 653143"/>
                <a:gd name="connsiteY291" fmla="*/ 130892 h 666469"/>
                <a:gd name="connsiteX292" fmla="*/ 130629 w 653143"/>
                <a:gd name="connsiteY292" fmla="*/ 104766 h 666469"/>
                <a:gd name="connsiteX293" fmla="*/ 326572 w 653143"/>
                <a:gd name="connsiteY293" fmla="*/ 117829 h 666469"/>
                <a:gd name="connsiteX294" fmla="*/ 404949 w 653143"/>
                <a:gd name="connsiteY294" fmla="*/ 143955 h 666469"/>
                <a:gd name="connsiteX295" fmla="*/ 457200 w 653143"/>
                <a:gd name="connsiteY295" fmla="*/ 222332 h 666469"/>
                <a:gd name="connsiteX296" fmla="*/ 483326 w 653143"/>
                <a:gd name="connsiteY296" fmla="*/ 300709 h 666469"/>
                <a:gd name="connsiteX297" fmla="*/ 470263 w 653143"/>
                <a:gd name="connsiteY297" fmla="*/ 457463 h 666469"/>
                <a:gd name="connsiteX298" fmla="*/ 457200 w 653143"/>
                <a:gd name="connsiteY298" fmla="*/ 496652 h 666469"/>
                <a:gd name="connsiteX299" fmla="*/ 404949 w 653143"/>
                <a:gd name="connsiteY299" fmla="*/ 548903 h 666469"/>
                <a:gd name="connsiteX300" fmla="*/ 39189 w 653143"/>
                <a:gd name="connsiteY300" fmla="*/ 496652 h 666469"/>
                <a:gd name="connsiteX301" fmla="*/ 13063 w 653143"/>
                <a:gd name="connsiteY301" fmla="*/ 457463 h 666469"/>
                <a:gd name="connsiteX302" fmla="*/ 0 w 653143"/>
                <a:gd name="connsiteY302" fmla="*/ 418275 h 666469"/>
                <a:gd name="connsiteX303" fmla="*/ 13063 w 653143"/>
                <a:gd name="connsiteY303" fmla="*/ 130892 h 666469"/>
                <a:gd name="connsiteX304" fmla="*/ 65315 w 653143"/>
                <a:gd name="connsiteY304" fmla="*/ 52515 h 666469"/>
                <a:gd name="connsiteX305" fmla="*/ 143692 w 653143"/>
                <a:gd name="connsiteY305" fmla="*/ 263 h 666469"/>
                <a:gd name="connsiteX306" fmla="*/ 287383 w 653143"/>
                <a:gd name="connsiteY306" fmla="*/ 13326 h 666469"/>
                <a:gd name="connsiteX307" fmla="*/ 365760 w 653143"/>
                <a:gd name="connsiteY307" fmla="*/ 52515 h 666469"/>
                <a:gd name="connsiteX308" fmla="*/ 404949 w 653143"/>
                <a:gd name="connsiteY308" fmla="*/ 65578 h 666469"/>
                <a:gd name="connsiteX309" fmla="*/ 483326 w 653143"/>
                <a:gd name="connsiteY309" fmla="*/ 143955 h 666469"/>
                <a:gd name="connsiteX310" fmla="*/ 470263 w 653143"/>
                <a:gd name="connsiteY310" fmla="*/ 379086 h 666469"/>
                <a:gd name="connsiteX311" fmla="*/ 391886 w 653143"/>
                <a:gd name="connsiteY311" fmla="*/ 444401 h 666469"/>
                <a:gd name="connsiteX312" fmla="*/ 352697 w 653143"/>
                <a:gd name="connsiteY312" fmla="*/ 470526 h 666469"/>
                <a:gd name="connsiteX313" fmla="*/ 300446 w 653143"/>
                <a:gd name="connsiteY313" fmla="*/ 483589 h 666469"/>
                <a:gd name="connsiteX314" fmla="*/ 261257 w 653143"/>
                <a:gd name="connsiteY314" fmla="*/ 496652 h 666469"/>
                <a:gd name="connsiteX315" fmla="*/ 65315 w 653143"/>
                <a:gd name="connsiteY315" fmla="*/ 457463 h 666469"/>
                <a:gd name="connsiteX316" fmla="*/ 39189 w 653143"/>
                <a:gd name="connsiteY316" fmla="*/ 418275 h 666469"/>
                <a:gd name="connsiteX317" fmla="*/ 26126 w 653143"/>
                <a:gd name="connsiteY317" fmla="*/ 379086 h 666469"/>
                <a:gd name="connsiteX318" fmla="*/ 39189 w 653143"/>
                <a:gd name="connsiteY318" fmla="*/ 209269 h 666469"/>
                <a:gd name="connsiteX319" fmla="*/ 65315 w 653143"/>
                <a:gd name="connsiteY319" fmla="*/ 170081 h 666469"/>
                <a:gd name="connsiteX320" fmla="*/ 156755 w 653143"/>
                <a:gd name="connsiteY320" fmla="*/ 117829 h 666469"/>
                <a:gd name="connsiteX321" fmla="*/ 195943 w 653143"/>
                <a:gd name="connsiteY321" fmla="*/ 78641 h 666469"/>
                <a:gd name="connsiteX322" fmla="*/ 378823 w 653143"/>
                <a:gd name="connsiteY322" fmla="*/ 91703 h 666469"/>
                <a:gd name="connsiteX323" fmla="*/ 496389 w 653143"/>
                <a:gd name="connsiteY323" fmla="*/ 143955 h 666469"/>
                <a:gd name="connsiteX324" fmla="*/ 535577 w 653143"/>
                <a:gd name="connsiteY324" fmla="*/ 183143 h 666469"/>
                <a:gd name="connsiteX325" fmla="*/ 561703 w 653143"/>
                <a:gd name="connsiteY325" fmla="*/ 222332 h 666469"/>
                <a:gd name="connsiteX326" fmla="*/ 548640 w 653143"/>
                <a:gd name="connsiteY326" fmla="*/ 431338 h 666469"/>
                <a:gd name="connsiteX327" fmla="*/ 496389 w 653143"/>
                <a:gd name="connsiteY327" fmla="*/ 470526 h 666469"/>
                <a:gd name="connsiteX328" fmla="*/ 418012 w 653143"/>
                <a:gd name="connsiteY328" fmla="*/ 522778 h 666469"/>
                <a:gd name="connsiteX329" fmla="*/ 130629 w 653143"/>
                <a:gd name="connsiteY329" fmla="*/ 509715 h 666469"/>
                <a:gd name="connsiteX330" fmla="*/ 78377 w 653143"/>
                <a:gd name="connsiteY330" fmla="*/ 405212 h 666469"/>
                <a:gd name="connsiteX331" fmla="*/ 65315 w 653143"/>
                <a:gd name="connsiteY331" fmla="*/ 352961 h 666469"/>
                <a:gd name="connsiteX332" fmla="*/ 52252 w 653143"/>
                <a:gd name="connsiteY332" fmla="*/ 313772 h 666469"/>
                <a:gd name="connsiteX333" fmla="*/ 78377 w 653143"/>
                <a:gd name="connsiteY333" fmla="*/ 91703 h 666469"/>
                <a:gd name="connsiteX334" fmla="*/ 104503 w 653143"/>
                <a:gd name="connsiteY334" fmla="*/ 52515 h 666469"/>
                <a:gd name="connsiteX335" fmla="*/ 156755 w 653143"/>
                <a:gd name="connsiteY335" fmla="*/ 263 h 666469"/>
                <a:gd name="connsiteX336" fmla="*/ 313509 w 653143"/>
                <a:gd name="connsiteY336" fmla="*/ 26389 h 666469"/>
                <a:gd name="connsiteX337" fmla="*/ 352697 w 653143"/>
                <a:gd name="connsiteY337" fmla="*/ 39452 h 666469"/>
                <a:gd name="connsiteX338" fmla="*/ 444137 w 653143"/>
                <a:gd name="connsiteY338" fmla="*/ 65578 h 666469"/>
                <a:gd name="connsiteX339" fmla="*/ 483326 w 653143"/>
                <a:gd name="connsiteY339" fmla="*/ 104766 h 666469"/>
                <a:gd name="connsiteX340" fmla="*/ 522515 w 653143"/>
                <a:gd name="connsiteY340" fmla="*/ 130892 h 666469"/>
                <a:gd name="connsiteX341" fmla="*/ 535577 w 653143"/>
                <a:gd name="connsiteY341" fmla="*/ 170081 h 666469"/>
                <a:gd name="connsiteX342" fmla="*/ 561703 w 653143"/>
                <a:gd name="connsiteY342" fmla="*/ 209269 h 666469"/>
                <a:gd name="connsiteX343" fmla="*/ 587829 w 653143"/>
                <a:gd name="connsiteY343" fmla="*/ 287646 h 666469"/>
                <a:gd name="connsiteX344" fmla="*/ 574766 w 653143"/>
                <a:gd name="connsiteY344" fmla="*/ 418275 h 666469"/>
                <a:gd name="connsiteX345" fmla="*/ 509452 w 653143"/>
                <a:gd name="connsiteY345" fmla="*/ 496652 h 666469"/>
                <a:gd name="connsiteX346" fmla="*/ 431075 w 653143"/>
                <a:gd name="connsiteY346" fmla="*/ 522778 h 666469"/>
                <a:gd name="connsiteX347" fmla="*/ 391886 w 653143"/>
                <a:gd name="connsiteY347" fmla="*/ 548903 h 666469"/>
                <a:gd name="connsiteX348" fmla="*/ 300446 w 653143"/>
                <a:gd name="connsiteY348" fmla="*/ 561966 h 666469"/>
                <a:gd name="connsiteX349" fmla="*/ 143692 w 653143"/>
                <a:gd name="connsiteY349" fmla="*/ 509715 h 666469"/>
                <a:gd name="connsiteX350" fmla="*/ 130629 w 653143"/>
                <a:gd name="connsiteY350" fmla="*/ 470526 h 666469"/>
                <a:gd name="connsiteX351" fmla="*/ 143692 w 653143"/>
                <a:gd name="connsiteY351" fmla="*/ 222332 h 666469"/>
                <a:gd name="connsiteX352" fmla="*/ 169817 w 653143"/>
                <a:gd name="connsiteY352" fmla="*/ 183143 h 666469"/>
                <a:gd name="connsiteX353" fmla="*/ 339635 w 653143"/>
                <a:gd name="connsiteY353" fmla="*/ 143955 h 666469"/>
                <a:gd name="connsiteX354" fmla="*/ 496389 w 653143"/>
                <a:gd name="connsiteY354" fmla="*/ 157018 h 666469"/>
                <a:gd name="connsiteX355" fmla="*/ 561703 w 653143"/>
                <a:gd name="connsiteY355" fmla="*/ 235395 h 666469"/>
                <a:gd name="connsiteX356" fmla="*/ 587829 w 653143"/>
                <a:gd name="connsiteY356" fmla="*/ 274583 h 666469"/>
                <a:gd name="connsiteX357" fmla="*/ 613955 w 653143"/>
                <a:gd name="connsiteY357" fmla="*/ 352961 h 666469"/>
                <a:gd name="connsiteX358" fmla="*/ 627017 w 653143"/>
                <a:gd name="connsiteY358" fmla="*/ 392149 h 666469"/>
                <a:gd name="connsiteX359" fmla="*/ 613955 w 653143"/>
                <a:gd name="connsiteY359" fmla="*/ 509715 h 666469"/>
                <a:gd name="connsiteX360" fmla="*/ 587829 w 653143"/>
                <a:gd name="connsiteY360" fmla="*/ 548903 h 666469"/>
                <a:gd name="connsiteX361" fmla="*/ 470263 w 653143"/>
                <a:gd name="connsiteY361" fmla="*/ 614218 h 666469"/>
                <a:gd name="connsiteX362" fmla="*/ 391886 w 653143"/>
                <a:gd name="connsiteY362" fmla="*/ 627281 h 666469"/>
                <a:gd name="connsiteX363" fmla="*/ 143692 w 653143"/>
                <a:gd name="connsiteY363" fmla="*/ 575029 h 666469"/>
                <a:gd name="connsiteX364" fmla="*/ 130629 w 653143"/>
                <a:gd name="connsiteY364" fmla="*/ 535841 h 666469"/>
                <a:gd name="connsiteX365" fmla="*/ 143692 w 653143"/>
                <a:gd name="connsiteY365" fmla="*/ 300709 h 666469"/>
                <a:gd name="connsiteX366" fmla="*/ 209006 w 653143"/>
                <a:gd name="connsiteY366" fmla="*/ 170081 h 666469"/>
                <a:gd name="connsiteX367" fmla="*/ 235132 w 653143"/>
                <a:gd name="connsiteY367" fmla="*/ 130892 h 666469"/>
                <a:gd name="connsiteX368" fmla="*/ 352697 w 653143"/>
                <a:gd name="connsiteY368" fmla="*/ 65578 h 666469"/>
                <a:gd name="connsiteX369" fmla="*/ 470263 w 653143"/>
                <a:gd name="connsiteY369" fmla="*/ 78641 h 666469"/>
                <a:gd name="connsiteX370" fmla="*/ 548640 w 653143"/>
                <a:gd name="connsiteY370" fmla="*/ 130892 h 666469"/>
                <a:gd name="connsiteX371" fmla="*/ 600892 w 653143"/>
                <a:gd name="connsiteY371" fmla="*/ 196206 h 666469"/>
                <a:gd name="connsiteX372" fmla="*/ 653143 w 653143"/>
                <a:gd name="connsiteY372" fmla="*/ 274583 h 666469"/>
                <a:gd name="connsiteX373" fmla="*/ 640080 w 653143"/>
                <a:gd name="connsiteY373" fmla="*/ 431338 h 666469"/>
                <a:gd name="connsiteX374" fmla="*/ 600892 w 653143"/>
                <a:gd name="connsiteY374" fmla="*/ 509715 h 666469"/>
                <a:gd name="connsiteX375" fmla="*/ 483326 w 653143"/>
                <a:gd name="connsiteY375" fmla="*/ 601155 h 666469"/>
                <a:gd name="connsiteX376" fmla="*/ 444137 w 653143"/>
                <a:gd name="connsiteY376" fmla="*/ 614218 h 666469"/>
                <a:gd name="connsiteX377" fmla="*/ 261257 w 653143"/>
                <a:gd name="connsiteY377" fmla="*/ 601155 h 666469"/>
                <a:gd name="connsiteX378" fmla="*/ 222069 w 653143"/>
                <a:gd name="connsiteY378" fmla="*/ 575029 h 666469"/>
                <a:gd name="connsiteX379" fmla="*/ 143692 w 653143"/>
                <a:gd name="connsiteY379" fmla="*/ 535841 h 666469"/>
                <a:gd name="connsiteX380" fmla="*/ 91440 w 653143"/>
                <a:gd name="connsiteY380" fmla="*/ 457463 h 666469"/>
                <a:gd name="connsiteX381" fmla="*/ 65315 w 653143"/>
                <a:gd name="connsiteY381" fmla="*/ 418275 h 666469"/>
                <a:gd name="connsiteX382" fmla="*/ 78377 w 653143"/>
                <a:gd name="connsiteY382" fmla="*/ 196206 h 666469"/>
                <a:gd name="connsiteX383" fmla="*/ 117566 w 653143"/>
                <a:gd name="connsiteY383" fmla="*/ 170081 h 666469"/>
                <a:gd name="connsiteX384" fmla="*/ 195943 w 653143"/>
                <a:gd name="connsiteY384" fmla="*/ 104766 h 666469"/>
                <a:gd name="connsiteX385" fmla="*/ 261257 w 653143"/>
                <a:gd name="connsiteY385" fmla="*/ 91703 h 666469"/>
                <a:gd name="connsiteX386" fmla="*/ 496389 w 653143"/>
                <a:gd name="connsiteY386" fmla="*/ 104766 h 666469"/>
                <a:gd name="connsiteX387" fmla="*/ 548640 w 653143"/>
                <a:gd name="connsiteY387" fmla="*/ 183143 h 666469"/>
                <a:gd name="connsiteX388" fmla="*/ 574766 w 653143"/>
                <a:gd name="connsiteY388" fmla="*/ 313772 h 66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53143" h="666469">
                  <a:moveTo>
                    <a:pt x="169817" y="496652"/>
                  </a:moveTo>
                  <a:cubicBezTo>
                    <a:pt x="161109" y="474881"/>
                    <a:pt x="151705" y="453375"/>
                    <a:pt x="143692" y="431338"/>
                  </a:cubicBezTo>
                  <a:cubicBezTo>
                    <a:pt x="134281" y="405457"/>
                    <a:pt x="117566" y="352961"/>
                    <a:pt x="117566" y="352961"/>
                  </a:cubicBezTo>
                  <a:cubicBezTo>
                    <a:pt x="121920" y="326835"/>
                    <a:pt x="115440" y="296282"/>
                    <a:pt x="130629" y="274583"/>
                  </a:cubicBezTo>
                  <a:cubicBezTo>
                    <a:pt x="148635" y="248860"/>
                    <a:pt x="209006" y="222332"/>
                    <a:pt x="209006" y="222332"/>
                  </a:cubicBezTo>
                  <a:cubicBezTo>
                    <a:pt x="239486" y="226686"/>
                    <a:pt x="276142" y="216492"/>
                    <a:pt x="300446" y="235395"/>
                  </a:cubicBezTo>
                  <a:cubicBezTo>
                    <a:pt x="322184" y="252302"/>
                    <a:pt x="317863" y="287646"/>
                    <a:pt x="326572" y="313772"/>
                  </a:cubicBezTo>
                  <a:lnTo>
                    <a:pt x="339635" y="352961"/>
                  </a:lnTo>
                  <a:cubicBezTo>
                    <a:pt x="335073" y="394016"/>
                    <a:pt x="355304" y="485332"/>
                    <a:pt x="287383" y="496652"/>
                  </a:cubicBezTo>
                  <a:cubicBezTo>
                    <a:pt x="273801" y="498916"/>
                    <a:pt x="261258" y="487943"/>
                    <a:pt x="248195" y="483589"/>
                  </a:cubicBezTo>
                  <a:cubicBezTo>
                    <a:pt x="239486" y="470526"/>
                    <a:pt x="229090" y="458443"/>
                    <a:pt x="222069" y="444401"/>
                  </a:cubicBezTo>
                  <a:cubicBezTo>
                    <a:pt x="208680" y="417623"/>
                    <a:pt x="200911" y="364739"/>
                    <a:pt x="195943" y="339898"/>
                  </a:cubicBezTo>
                  <a:cubicBezTo>
                    <a:pt x="207555" y="247005"/>
                    <a:pt x="181316" y="242709"/>
                    <a:pt x="248195" y="209269"/>
                  </a:cubicBezTo>
                  <a:cubicBezTo>
                    <a:pt x="260511" y="203111"/>
                    <a:pt x="274320" y="200560"/>
                    <a:pt x="287383" y="196206"/>
                  </a:cubicBezTo>
                  <a:cubicBezTo>
                    <a:pt x="313509" y="200560"/>
                    <a:pt x="345827" y="191828"/>
                    <a:pt x="365760" y="209269"/>
                  </a:cubicBezTo>
                  <a:cubicBezTo>
                    <a:pt x="386485" y="227403"/>
                    <a:pt x="391886" y="287646"/>
                    <a:pt x="391886" y="287646"/>
                  </a:cubicBezTo>
                  <a:cubicBezTo>
                    <a:pt x="387532" y="348606"/>
                    <a:pt x="389444" y="410341"/>
                    <a:pt x="378823" y="470526"/>
                  </a:cubicBezTo>
                  <a:cubicBezTo>
                    <a:pt x="376095" y="485987"/>
                    <a:pt x="368023" y="506309"/>
                    <a:pt x="352697" y="509715"/>
                  </a:cubicBezTo>
                  <a:cubicBezTo>
                    <a:pt x="322641" y="516394"/>
                    <a:pt x="291737" y="501006"/>
                    <a:pt x="261257" y="496652"/>
                  </a:cubicBezTo>
                  <a:cubicBezTo>
                    <a:pt x="248194" y="483589"/>
                    <a:pt x="224227" y="475810"/>
                    <a:pt x="222069" y="457463"/>
                  </a:cubicBezTo>
                  <a:cubicBezTo>
                    <a:pt x="210583" y="359830"/>
                    <a:pt x="207825" y="299513"/>
                    <a:pt x="261257" y="235395"/>
                  </a:cubicBezTo>
                  <a:cubicBezTo>
                    <a:pt x="273084" y="221203"/>
                    <a:pt x="286254" y="208033"/>
                    <a:pt x="300446" y="196206"/>
                  </a:cubicBezTo>
                  <a:cubicBezTo>
                    <a:pt x="312507" y="186155"/>
                    <a:pt x="326572" y="178789"/>
                    <a:pt x="339635" y="170081"/>
                  </a:cubicBezTo>
                  <a:cubicBezTo>
                    <a:pt x="365761" y="174435"/>
                    <a:pt x="394322" y="171298"/>
                    <a:pt x="418012" y="183143"/>
                  </a:cubicBezTo>
                  <a:cubicBezTo>
                    <a:pt x="438269" y="193271"/>
                    <a:pt x="451018" y="242975"/>
                    <a:pt x="457200" y="261521"/>
                  </a:cubicBezTo>
                  <a:cubicBezTo>
                    <a:pt x="433795" y="495563"/>
                    <a:pt x="471560" y="324241"/>
                    <a:pt x="418012" y="431338"/>
                  </a:cubicBezTo>
                  <a:cubicBezTo>
                    <a:pt x="411854" y="443654"/>
                    <a:pt x="414685" y="460790"/>
                    <a:pt x="404949" y="470526"/>
                  </a:cubicBezTo>
                  <a:cubicBezTo>
                    <a:pt x="395212" y="480262"/>
                    <a:pt x="378823" y="479235"/>
                    <a:pt x="365760" y="483589"/>
                  </a:cubicBezTo>
                  <a:cubicBezTo>
                    <a:pt x="352697" y="479235"/>
                    <a:pt x="334575" y="481731"/>
                    <a:pt x="326572" y="470526"/>
                  </a:cubicBezTo>
                  <a:cubicBezTo>
                    <a:pt x="310565" y="448117"/>
                    <a:pt x="300446" y="392149"/>
                    <a:pt x="300446" y="392149"/>
                  </a:cubicBezTo>
                  <a:cubicBezTo>
                    <a:pt x="304800" y="348606"/>
                    <a:pt x="306855" y="304772"/>
                    <a:pt x="313509" y="261521"/>
                  </a:cubicBezTo>
                  <a:cubicBezTo>
                    <a:pt x="315603" y="247912"/>
                    <a:pt x="318934" y="233789"/>
                    <a:pt x="326572" y="222332"/>
                  </a:cubicBezTo>
                  <a:cubicBezTo>
                    <a:pt x="336819" y="206961"/>
                    <a:pt x="350389" y="193390"/>
                    <a:pt x="365760" y="183143"/>
                  </a:cubicBezTo>
                  <a:cubicBezTo>
                    <a:pt x="377217" y="175505"/>
                    <a:pt x="391886" y="174435"/>
                    <a:pt x="404949" y="170081"/>
                  </a:cubicBezTo>
                  <a:cubicBezTo>
                    <a:pt x="413658" y="183144"/>
                    <a:pt x="424699" y="194923"/>
                    <a:pt x="431075" y="209269"/>
                  </a:cubicBezTo>
                  <a:cubicBezTo>
                    <a:pt x="442260" y="234434"/>
                    <a:pt x="457200" y="287646"/>
                    <a:pt x="457200" y="287646"/>
                  </a:cubicBezTo>
                  <a:cubicBezTo>
                    <a:pt x="451615" y="360250"/>
                    <a:pt x="473227" y="441436"/>
                    <a:pt x="418012" y="496652"/>
                  </a:cubicBezTo>
                  <a:cubicBezTo>
                    <a:pt x="406911" y="507754"/>
                    <a:pt x="391886" y="514069"/>
                    <a:pt x="378823" y="522778"/>
                  </a:cubicBezTo>
                  <a:cubicBezTo>
                    <a:pt x="348766" y="520466"/>
                    <a:pt x="213266" y="537901"/>
                    <a:pt x="169817" y="483589"/>
                  </a:cubicBezTo>
                  <a:cubicBezTo>
                    <a:pt x="161215" y="472837"/>
                    <a:pt x="161109" y="457464"/>
                    <a:pt x="156755" y="444401"/>
                  </a:cubicBezTo>
                  <a:cubicBezTo>
                    <a:pt x="161109" y="366024"/>
                    <a:pt x="162375" y="287414"/>
                    <a:pt x="169817" y="209269"/>
                  </a:cubicBezTo>
                  <a:cubicBezTo>
                    <a:pt x="171122" y="195562"/>
                    <a:pt x="174278" y="180833"/>
                    <a:pt x="182880" y="170081"/>
                  </a:cubicBezTo>
                  <a:cubicBezTo>
                    <a:pt x="201297" y="147060"/>
                    <a:pt x="235441" y="139498"/>
                    <a:pt x="261257" y="130892"/>
                  </a:cubicBezTo>
                  <a:cubicBezTo>
                    <a:pt x="304800" y="135246"/>
                    <a:pt x="349246" y="134115"/>
                    <a:pt x="391886" y="143955"/>
                  </a:cubicBezTo>
                  <a:cubicBezTo>
                    <a:pt x="407184" y="147485"/>
                    <a:pt x="422754" y="156768"/>
                    <a:pt x="431075" y="170081"/>
                  </a:cubicBezTo>
                  <a:cubicBezTo>
                    <a:pt x="450572" y="201276"/>
                    <a:pt x="462804" y="276475"/>
                    <a:pt x="470263" y="313772"/>
                  </a:cubicBezTo>
                  <a:cubicBezTo>
                    <a:pt x="465909" y="361669"/>
                    <a:pt x="474465" y="412574"/>
                    <a:pt x="457200" y="457463"/>
                  </a:cubicBezTo>
                  <a:cubicBezTo>
                    <a:pt x="450210" y="475638"/>
                    <a:pt x="424402" y="482705"/>
                    <a:pt x="404949" y="483589"/>
                  </a:cubicBezTo>
                  <a:cubicBezTo>
                    <a:pt x="326532" y="487153"/>
                    <a:pt x="248194" y="474880"/>
                    <a:pt x="169817" y="470526"/>
                  </a:cubicBezTo>
                  <a:cubicBezTo>
                    <a:pt x="163658" y="452047"/>
                    <a:pt x="143692" y="395486"/>
                    <a:pt x="143692" y="379086"/>
                  </a:cubicBezTo>
                  <a:cubicBezTo>
                    <a:pt x="143692" y="363339"/>
                    <a:pt x="147459" y="249513"/>
                    <a:pt x="169817" y="209269"/>
                  </a:cubicBezTo>
                  <a:cubicBezTo>
                    <a:pt x="185066" y="181821"/>
                    <a:pt x="192281" y="140822"/>
                    <a:pt x="222069" y="130892"/>
                  </a:cubicBezTo>
                  <a:lnTo>
                    <a:pt x="261257" y="117829"/>
                  </a:lnTo>
                  <a:cubicBezTo>
                    <a:pt x="310750" y="122328"/>
                    <a:pt x="400785" y="107473"/>
                    <a:pt x="444137" y="157018"/>
                  </a:cubicBezTo>
                  <a:cubicBezTo>
                    <a:pt x="464814" y="180648"/>
                    <a:pt x="496389" y="235395"/>
                    <a:pt x="496389" y="235395"/>
                  </a:cubicBezTo>
                  <a:cubicBezTo>
                    <a:pt x="515316" y="330031"/>
                    <a:pt x="521731" y="330756"/>
                    <a:pt x="496389" y="457463"/>
                  </a:cubicBezTo>
                  <a:cubicBezTo>
                    <a:pt x="493310" y="472858"/>
                    <a:pt x="478972" y="483589"/>
                    <a:pt x="470263" y="496652"/>
                  </a:cubicBezTo>
                  <a:cubicBezTo>
                    <a:pt x="387532" y="492298"/>
                    <a:pt x="303306" y="499836"/>
                    <a:pt x="222069" y="483589"/>
                  </a:cubicBezTo>
                  <a:cubicBezTo>
                    <a:pt x="208567" y="480889"/>
                    <a:pt x="209006" y="458170"/>
                    <a:pt x="209006" y="444401"/>
                  </a:cubicBezTo>
                  <a:cubicBezTo>
                    <a:pt x="209006" y="415209"/>
                    <a:pt x="209219" y="300285"/>
                    <a:pt x="235132" y="248458"/>
                  </a:cubicBezTo>
                  <a:cubicBezTo>
                    <a:pt x="242153" y="234416"/>
                    <a:pt x="250156" y="220370"/>
                    <a:pt x="261257" y="209269"/>
                  </a:cubicBezTo>
                  <a:cubicBezTo>
                    <a:pt x="272358" y="198167"/>
                    <a:pt x="287383" y="191852"/>
                    <a:pt x="300446" y="183143"/>
                  </a:cubicBezTo>
                  <a:cubicBezTo>
                    <a:pt x="309155" y="170080"/>
                    <a:pt x="314313" y="153762"/>
                    <a:pt x="326572" y="143955"/>
                  </a:cubicBezTo>
                  <a:cubicBezTo>
                    <a:pt x="357806" y="118968"/>
                    <a:pt x="384980" y="135697"/>
                    <a:pt x="418012" y="143955"/>
                  </a:cubicBezTo>
                  <a:cubicBezTo>
                    <a:pt x="426720" y="157018"/>
                    <a:pt x="437761" y="168797"/>
                    <a:pt x="444137" y="183143"/>
                  </a:cubicBezTo>
                  <a:cubicBezTo>
                    <a:pt x="455322" y="208309"/>
                    <a:pt x="470263" y="261521"/>
                    <a:pt x="470263" y="261521"/>
                  </a:cubicBezTo>
                  <a:cubicBezTo>
                    <a:pt x="459905" y="385813"/>
                    <a:pt x="499626" y="403595"/>
                    <a:pt x="418012" y="444401"/>
                  </a:cubicBezTo>
                  <a:cubicBezTo>
                    <a:pt x="405696" y="450559"/>
                    <a:pt x="391886" y="453109"/>
                    <a:pt x="378823" y="457463"/>
                  </a:cubicBezTo>
                  <a:cubicBezTo>
                    <a:pt x="318003" y="445300"/>
                    <a:pt x="311761" y="460062"/>
                    <a:pt x="287383" y="405212"/>
                  </a:cubicBezTo>
                  <a:cubicBezTo>
                    <a:pt x="276198" y="380047"/>
                    <a:pt x="261257" y="326835"/>
                    <a:pt x="261257" y="326835"/>
                  </a:cubicBezTo>
                  <a:cubicBezTo>
                    <a:pt x="265611" y="313772"/>
                    <a:pt x="264583" y="297383"/>
                    <a:pt x="274320" y="287646"/>
                  </a:cubicBezTo>
                  <a:cubicBezTo>
                    <a:pt x="300556" y="261410"/>
                    <a:pt x="339245" y="281017"/>
                    <a:pt x="365760" y="287646"/>
                  </a:cubicBezTo>
                  <a:cubicBezTo>
                    <a:pt x="387761" y="302313"/>
                    <a:pt x="426491" y="320876"/>
                    <a:pt x="431075" y="352961"/>
                  </a:cubicBezTo>
                  <a:cubicBezTo>
                    <a:pt x="433614" y="370734"/>
                    <a:pt x="422366" y="387795"/>
                    <a:pt x="418012" y="405212"/>
                  </a:cubicBezTo>
                  <a:cubicBezTo>
                    <a:pt x="383178" y="400858"/>
                    <a:pt x="343832" y="409838"/>
                    <a:pt x="313509" y="392149"/>
                  </a:cubicBezTo>
                  <a:cubicBezTo>
                    <a:pt x="286387" y="376328"/>
                    <a:pt x="261257" y="313772"/>
                    <a:pt x="261257" y="313772"/>
                  </a:cubicBezTo>
                  <a:cubicBezTo>
                    <a:pt x="265611" y="292001"/>
                    <a:pt x="255043" y="259473"/>
                    <a:pt x="274320" y="248458"/>
                  </a:cubicBezTo>
                  <a:cubicBezTo>
                    <a:pt x="334737" y="213934"/>
                    <a:pt x="357830" y="269220"/>
                    <a:pt x="378823" y="300709"/>
                  </a:cubicBezTo>
                  <a:cubicBezTo>
                    <a:pt x="376576" y="316439"/>
                    <a:pt x="376191" y="413060"/>
                    <a:pt x="339635" y="431338"/>
                  </a:cubicBezTo>
                  <a:cubicBezTo>
                    <a:pt x="315945" y="443183"/>
                    <a:pt x="287383" y="440047"/>
                    <a:pt x="261257" y="444401"/>
                  </a:cubicBezTo>
                  <a:cubicBezTo>
                    <a:pt x="204651" y="440047"/>
                    <a:pt x="147774" y="438380"/>
                    <a:pt x="91440" y="431338"/>
                  </a:cubicBezTo>
                  <a:cubicBezTo>
                    <a:pt x="77777" y="429630"/>
                    <a:pt x="61988" y="428011"/>
                    <a:pt x="52252" y="418275"/>
                  </a:cubicBezTo>
                  <a:cubicBezTo>
                    <a:pt x="42516" y="408538"/>
                    <a:pt x="43543" y="392149"/>
                    <a:pt x="39189" y="379086"/>
                  </a:cubicBezTo>
                  <a:cubicBezTo>
                    <a:pt x="40618" y="363363"/>
                    <a:pt x="40731" y="240458"/>
                    <a:pt x="65315" y="196206"/>
                  </a:cubicBezTo>
                  <a:cubicBezTo>
                    <a:pt x="80564" y="168758"/>
                    <a:pt x="100149" y="143955"/>
                    <a:pt x="117566" y="117829"/>
                  </a:cubicBezTo>
                  <a:cubicBezTo>
                    <a:pt x="151329" y="67185"/>
                    <a:pt x="128799" y="83605"/>
                    <a:pt x="182880" y="65578"/>
                  </a:cubicBezTo>
                  <a:cubicBezTo>
                    <a:pt x="248194" y="69932"/>
                    <a:pt x="313764" y="71412"/>
                    <a:pt x="378823" y="78641"/>
                  </a:cubicBezTo>
                  <a:cubicBezTo>
                    <a:pt x="392508" y="80162"/>
                    <a:pt x="406555" y="84065"/>
                    <a:pt x="418012" y="91703"/>
                  </a:cubicBezTo>
                  <a:cubicBezTo>
                    <a:pt x="433383" y="101950"/>
                    <a:pt x="444137" y="117829"/>
                    <a:pt x="457200" y="130892"/>
                  </a:cubicBezTo>
                  <a:cubicBezTo>
                    <a:pt x="461554" y="148309"/>
                    <a:pt x="465104" y="165947"/>
                    <a:pt x="470263" y="183143"/>
                  </a:cubicBezTo>
                  <a:cubicBezTo>
                    <a:pt x="478176" y="209521"/>
                    <a:pt x="496389" y="261521"/>
                    <a:pt x="496389" y="261521"/>
                  </a:cubicBezTo>
                  <a:cubicBezTo>
                    <a:pt x="492035" y="305064"/>
                    <a:pt x="496195" y="350324"/>
                    <a:pt x="483326" y="392149"/>
                  </a:cubicBezTo>
                  <a:cubicBezTo>
                    <a:pt x="477893" y="409806"/>
                    <a:pt x="458329" y="419511"/>
                    <a:pt x="444137" y="431338"/>
                  </a:cubicBezTo>
                  <a:cubicBezTo>
                    <a:pt x="410374" y="459473"/>
                    <a:pt x="405035" y="457434"/>
                    <a:pt x="365760" y="470526"/>
                  </a:cubicBezTo>
                  <a:cubicBezTo>
                    <a:pt x="300446" y="466172"/>
                    <a:pt x="233536" y="472456"/>
                    <a:pt x="169817" y="457463"/>
                  </a:cubicBezTo>
                  <a:cubicBezTo>
                    <a:pt x="154535" y="453867"/>
                    <a:pt x="149057" y="433029"/>
                    <a:pt x="143692" y="418275"/>
                  </a:cubicBezTo>
                  <a:cubicBezTo>
                    <a:pt x="131421" y="384530"/>
                    <a:pt x="117566" y="313772"/>
                    <a:pt x="117566" y="313772"/>
                  </a:cubicBezTo>
                  <a:cubicBezTo>
                    <a:pt x="119648" y="292948"/>
                    <a:pt x="110855" y="174555"/>
                    <a:pt x="156755" y="143955"/>
                  </a:cubicBezTo>
                  <a:cubicBezTo>
                    <a:pt x="171693" y="133996"/>
                    <a:pt x="191589" y="135246"/>
                    <a:pt x="209006" y="130892"/>
                  </a:cubicBezTo>
                  <a:cubicBezTo>
                    <a:pt x="265612" y="135246"/>
                    <a:pt x="322489" y="136913"/>
                    <a:pt x="378823" y="143955"/>
                  </a:cubicBezTo>
                  <a:cubicBezTo>
                    <a:pt x="392486" y="145663"/>
                    <a:pt x="404654" y="153678"/>
                    <a:pt x="418012" y="157018"/>
                  </a:cubicBezTo>
                  <a:cubicBezTo>
                    <a:pt x="439552" y="162403"/>
                    <a:pt x="461555" y="165727"/>
                    <a:pt x="483326" y="170081"/>
                  </a:cubicBezTo>
                  <a:cubicBezTo>
                    <a:pt x="492035" y="183144"/>
                    <a:pt x="502431" y="195227"/>
                    <a:pt x="509452" y="209269"/>
                  </a:cubicBezTo>
                  <a:cubicBezTo>
                    <a:pt x="539600" y="269564"/>
                    <a:pt x="521739" y="343778"/>
                    <a:pt x="509452" y="405212"/>
                  </a:cubicBezTo>
                  <a:cubicBezTo>
                    <a:pt x="506373" y="420607"/>
                    <a:pt x="495387" y="434350"/>
                    <a:pt x="483326" y="444401"/>
                  </a:cubicBezTo>
                  <a:cubicBezTo>
                    <a:pt x="468367" y="456867"/>
                    <a:pt x="447773" y="460507"/>
                    <a:pt x="431075" y="470526"/>
                  </a:cubicBezTo>
                  <a:cubicBezTo>
                    <a:pt x="404150" y="486681"/>
                    <a:pt x="352697" y="522778"/>
                    <a:pt x="352697" y="522778"/>
                  </a:cubicBezTo>
                  <a:cubicBezTo>
                    <a:pt x="309154" y="518424"/>
                    <a:pt x="265320" y="516369"/>
                    <a:pt x="222069" y="509715"/>
                  </a:cubicBezTo>
                  <a:cubicBezTo>
                    <a:pt x="208460" y="507621"/>
                    <a:pt x="193632" y="505254"/>
                    <a:pt x="182880" y="496652"/>
                  </a:cubicBezTo>
                  <a:cubicBezTo>
                    <a:pt x="170621" y="486844"/>
                    <a:pt x="165463" y="470526"/>
                    <a:pt x="156755" y="457463"/>
                  </a:cubicBezTo>
                  <a:cubicBezTo>
                    <a:pt x="152401" y="440046"/>
                    <a:pt x="149996" y="422022"/>
                    <a:pt x="143692" y="405212"/>
                  </a:cubicBezTo>
                  <a:cubicBezTo>
                    <a:pt x="136855" y="386979"/>
                    <a:pt x="118861" y="372391"/>
                    <a:pt x="117566" y="352961"/>
                  </a:cubicBezTo>
                  <a:cubicBezTo>
                    <a:pt x="115799" y="326453"/>
                    <a:pt x="120022" y="217421"/>
                    <a:pt x="143692" y="170081"/>
                  </a:cubicBezTo>
                  <a:cubicBezTo>
                    <a:pt x="150713" y="156039"/>
                    <a:pt x="162796" y="144934"/>
                    <a:pt x="169817" y="130892"/>
                  </a:cubicBezTo>
                  <a:cubicBezTo>
                    <a:pt x="175975" y="118576"/>
                    <a:pt x="174065" y="102281"/>
                    <a:pt x="182880" y="91703"/>
                  </a:cubicBezTo>
                  <a:cubicBezTo>
                    <a:pt x="196818" y="74978"/>
                    <a:pt x="217715" y="65578"/>
                    <a:pt x="235132" y="52515"/>
                  </a:cubicBezTo>
                  <a:lnTo>
                    <a:pt x="444137" y="65578"/>
                  </a:lnTo>
                  <a:cubicBezTo>
                    <a:pt x="479345" y="76781"/>
                    <a:pt x="522515" y="143955"/>
                    <a:pt x="522515" y="143955"/>
                  </a:cubicBezTo>
                  <a:cubicBezTo>
                    <a:pt x="526869" y="157018"/>
                    <a:pt x="535577" y="169374"/>
                    <a:pt x="535577" y="183143"/>
                  </a:cubicBezTo>
                  <a:cubicBezTo>
                    <a:pt x="535577" y="311623"/>
                    <a:pt x="551946" y="368572"/>
                    <a:pt x="496389" y="457463"/>
                  </a:cubicBezTo>
                  <a:cubicBezTo>
                    <a:pt x="484850" y="475925"/>
                    <a:pt x="473472" y="495251"/>
                    <a:pt x="457200" y="509715"/>
                  </a:cubicBezTo>
                  <a:cubicBezTo>
                    <a:pt x="416668" y="545743"/>
                    <a:pt x="373388" y="564683"/>
                    <a:pt x="326572" y="588092"/>
                  </a:cubicBezTo>
                  <a:cubicBezTo>
                    <a:pt x="252549" y="583738"/>
                    <a:pt x="177214" y="589571"/>
                    <a:pt x="104503" y="575029"/>
                  </a:cubicBezTo>
                  <a:cubicBezTo>
                    <a:pt x="86388" y="571406"/>
                    <a:pt x="75562" y="551212"/>
                    <a:pt x="65315" y="535841"/>
                  </a:cubicBezTo>
                  <a:cubicBezTo>
                    <a:pt x="57677" y="524384"/>
                    <a:pt x="58410" y="508968"/>
                    <a:pt x="52252" y="496652"/>
                  </a:cubicBezTo>
                  <a:cubicBezTo>
                    <a:pt x="1605" y="395358"/>
                    <a:pt x="45898" y="516778"/>
                    <a:pt x="13063" y="418275"/>
                  </a:cubicBezTo>
                  <a:cubicBezTo>
                    <a:pt x="17417" y="357315"/>
                    <a:pt x="18985" y="296092"/>
                    <a:pt x="26126" y="235395"/>
                  </a:cubicBezTo>
                  <a:cubicBezTo>
                    <a:pt x="27735" y="221720"/>
                    <a:pt x="31551" y="207663"/>
                    <a:pt x="39189" y="196206"/>
                  </a:cubicBezTo>
                  <a:cubicBezTo>
                    <a:pt x="49436" y="180835"/>
                    <a:pt x="64185" y="168844"/>
                    <a:pt x="78377" y="157018"/>
                  </a:cubicBezTo>
                  <a:cubicBezTo>
                    <a:pt x="90438" y="146967"/>
                    <a:pt x="103935" y="138681"/>
                    <a:pt x="117566" y="130892"/>
                  </a:cubicBezTo>
                  <a:cubicBezTo>
                    <a:pt x="134473" y="121231"/>
                    <a:pt x="152400" y="113475"/>
                    <a:pt x="169817" y="104766"/>
                  </a:cubicBezTo>
                  <a:cubicBezTo>
                    <a:pt x="235131" y="109120"/>
                    <a:pt x="300701" y="110600"/>
                    <a:pt x="365760" y="117829"/>
                  </a:cubicBezTo>
                  <a:cubicBezTo>
                    <a:pt x="396412" y="121235"/>
                    <a:pt x="420207" y="139925"/>
                    <a:pt x="444137" y="157018"/>
                  </a:cubicBezTo>
                  <a:cubicBezTo>
                    <a:pt x="461853" y="169672"/>
                    <a:pt x="478972" y="183143"/>
                    <a:pt x="496389" y="196206"/>
                  </a:cubicBezTo>
                  <a:cubicBezTo>
                    <a:pt x="571264" y="308518"/>
                    <a:pt x="481495" y="166417"/>
                    <a:pt x="535577" y="274583"/>
                  </a:cubicBezTo>
                  <a:cubicBezTo>
                    <a:pt x="542598" y="288625"/>
                    <a:pt x="552994" y="300709"/>
                    <a:pt x="561703" y="313772"/>
                  </a:cubicBezTo>
                  <a:cubicBezTo>
                    <a:pt x="557956" y="351243"/>
                    <a:pt x="559116" y="436510"/>
                    <a:pt x="535577" y="483589"/>
                  </a:cubicBezTo>
                  <a:cubicBezTo>
                    <a:pt x="508901" y="536942"/>
                    <a:pt x="510780" y="518286"/>
                    <a:pt x="457200" y="548903"/>
                  </a:cubicBezTo>
                  <a:cubicBezTo>
                    <a:pt x="443569" y="556692"/>
                    <a:pt x="430787" y="565904"/>
                    <a:pt x="418012" y="575029"/>
                  </a:cubicBezTo>
                  <a:cubicBezTo>
                    <a:pt x="400296" y="587684"/>
                    <a:pt x="385974" y="606132"/>
                    <a:pt x="365760" y="614218"/>
                  </a:cubicBezTo>
                  <a:cubicBezTo>
                    <a:pt x="341168" y="624055"/>
                    <a:pt x="313509" y="622927"/>
                    <a:pt x="287383" y="627281"/>
                  </a:cubicBezTo>
                  <a:cubicBezTo>
                    <a:pt x="248194" y="622927"/>
                    <a:pt x="200334" y="639187"/>
                    <a:pt x="169817" y="614218"/>
                  </a:cubicBezTo>
                  <a:cubicBezTo>
                    <a:pt x="142027" y="591481"/>
                    <a:pt x="152400" y="544549"/>
                    <a:pt x="143692" y="509715"/>
                  </a:cubicBezTo>
                  <a:lnTo>
                    <a:pt x="130629" y="457463"/>
                  </a:lnTo>
                  <a:cubicBezTo>
                    <a:pt x="148219" y="351925"/>
                    <a:pt x="135317" y="404209"/>
                    <a:pt x="169817" y="300709"/>
                  </a:cubicBezTo>
                  <a:cubicBezTo>
                    <a:pt x="174171" y="287646"/>
                    <a:pt x="169817" y="265875"/>
                    <a:pt x="182880" y="261521"/>
                  </a:cubicBezTo>
                  <a:lnTo>
                    <a:pt x="222069" y="248458"/>
                  </a:lnTo>
                  <a:cubicBezTo>
                    <a:pt x="235132" y="239749"/>
                    <a:pt x="245558" y="222332"/>
                    <a:pt x="261257" y="222332"/>
                  </a:cubicBezTo>
                  <a:cubicBezTo>
                    <a:pt x="393694" y="222332"/>
                    <a:pt x="381693" y="225202"/>
                    <a:pt x="444137" y="287646"/>
                  </a:cubicBezTo>
                  <a:cubicBezTo>
                    <a:pt x="448491" y="305063"/>
                    <a:pt x="452268" y="322635"/>
                    <a:pt x="457200" y="339898"/>
                  </a:cubicBezTo>
                  <a:cubicBezTo>
                    <a:pt x="460983" y="353137"/>
                    <a:pt x="470263" y="365317"/>
                    <a:pt x="470263" y="379086"/>
                  </a:cubicBezTo>
                  <a:cubicBezTo>
                    <a:pt x="470263" y="457584"/>
                    <a:pt x="472595" y="537244"/>
                    <a:pt x="457200" y="614218"/>
                  </a:cubicBezTo>
                  <a:cubicBezTo>
                    <a:pt x="454121" y="629612"/>
                    <a:pt x="431075" y="631635"/>
                    <a:pt x="418012" y="640343"/>
                  </a:cubicBezTo>
                  <a:cubicBezTo>
                    <a:pt x="390335" y="638498"/>
                    <a:pt x="215666" y="670055"/>
                    <a:pt x="182880" y="588092"/>
                  </a:cubicBezTo>
                  <a:cubicBezTo>
                    <a:pt x="171445" y="559505"/>
                    <a:pt x="174171" y="527132"/>
                    <a:pt x="169817" y="496652"/>
                  </a:cubicBezTo>
                  <a:cubicBezTo>
                    <a:pt x="174983" y="419161"/>
                    <a:pt x="161956" y="310674"/>
                    <a:pt x="209006" y="235395"/>
                  </a:cubicBezTo>
                  <a:cubicBezTo>
                    <a:pt x="226967" y="206657"/>
                    <a:pt x="260297" y="188138"/>
                    <a:pt x="287383" y="170081"/>
                  </a:cubicBezTo>
                  <a:cubicBezTo>
                    <a:pt x="343989" y="174435"/>
                    <a:pt x="401936" y="170140"/>
                    <a:pt x="457200" y="183143"/>
                  </a:cubicBezTo>
                  <a:cubicBezTo>
                    <a:pt x="479115" y="188300"/>
                    <a:pt x="532339" y="245219"/>
                    <a:pt x="548640" y="261521"/>
                  </a:cubicBezTo>
                  <a:cubicBezTo>
                    <a:pt x="547099" y="287724"/>
                    <a:pt x="571049" y="518104"/>
                    <a:pt x="483326" y="561966"/>
                  </a:cubicBezTo>
                  <a:cubicBezTo>
                    <a:pt x="465909" y="570675"/>
                    <a:pt x="449155" y="580860"/>
                    <a:pt x="431075" y="588092"/>
                  </a:cubicBezTo>
                  <a:cubicBezTo>
                    <a:pt x="405506" y="598320"/>
                    <a:pt x="352697" y="614218"/>
                    <a:pt x="352697" y="614218"/>
                  </a:cubicBezTo>
                  <a:cubicBezTo>
                    <a:pt x="304800" y="609864"/>
                    <a:pt x="255146" y="614726"/>
                    <a:pt x="209006" y="601155"/>
                  </a:cubicBezTo>
                  <a:cubicBezTo>
                    <a:pt x="178883" y="592295"/>
                    <a:pt x="130629" y="548903"/>
                    <a:pt x="130629" y="548903"/>
                  </a:cubicBezTo>
                  <a:cubicBezTo>
                    <a:pt x="126275" y="531486"/>
                    <a:pt x="126473" y="512240"/>
                    <a:pt x="117566" y="496652"/>
                  </a:cubicBezTo>
                  <a:cubicBezTo>
                    <a:pt x="39290" y="359671"/>
                    <a:pt x="106094" y="540620"/>
                    <a:pt x="65315" y="418275"/>
                  </a:cubicBezTo>
                  <a:cubicBezTo>
                    <a:pt x="69669" y="361669"/>
                    <a:pt x="71335" y="304792"/>
                    <a:pt x="78377" y="248458"/>
                  </a:cubicBezTo>
                  <a:cubicBezTo>
                    <a:pt x="80085" y="234795"/>
                    <a:pt x="83802" y="220726"/>
                    <a:pt x="91440" y="209269"/>
                  </a:cubicBezTo>
                  <a:cubicBezTo>
                    <a:pt x="101687" y="193898"/>
                    <a:pt x="118802" y="184273"/>
                    <a:pt x="130629" y="170081"/>
                  </a:cubicBezTo>
                  <a:cubicBezTo>
                    <a:pt x="140680" y="158020"/>
                    <a:pt x="145654" y="141994"/>
                    <a:pt x="156755" y="130892"/>
                  </a:cubicBezTo>
                  <a:cubicBezTo>
                    <a:pt x="167856" y="119791"/>
                    <a:pt x="181597" y="111142"/>
                    <a:pt x="195943" y="104766"/>
                  </a:cubicBezTo>
                  <a:cubicBezTo>
                    <a:pt x="221108" y="93581"/>
                    <a:pt x="274320" y="78641"/>
                    <a:pt x="274320" y="78641"/>
                  </a:cubicBezTo>
                  <a:cubicBezTo>
                    <a:pt x="287383" y="82995"/>
                    <a:pt x="300853" y="86279"/>
                    <a:pt x="313509" y="91703"/>
                  </a:cubicBezTo>
                  <a:cubicBezTo>
                    <a:pt x="359910" y="111589"/>
                    <a:pt x="365595" y="117719"/>
                    <a:pt x="404949" y="143955"/>
                  </a:cubicBezTo>
                  <a:cubicBezTo>
                    <a:pt x="469516" y="240806"/>
                    <a:pt x="451042" y="191543"/>
                    <a:pt x="470263" y="287646"/>
                  </a:cubicBezTo>
                  <a:cubicBezTo>
                    <a:pt x="465909" y="352960"/>
                    <a:pt x="472362" y="419910"/>
                    <a:pt x="457200" y="483589"/>
                  </a:cubicBezTo>
                  <a:cubicBezTo>
                    <a:pt x="446177" y="529887"/>
                    <a:pt x="372429" y="602754"/>
                    <a:pt x="326572" y="614218"/>
                  </a:cubicBezTo>
                  <a:lnTo>
                    <a:pt x="274320" y="627281"/>
                  </a:lnTo>
                  <a:cubicBezTo>
                    <a:pt x="173059" y="616030"/>
                    <a:pt x="165922" y="645614"/>
                    <a:pt x="130629" y="575029"/>
                  </a:cubicBezTo>
                  <a:cubicBezTo>
                    <a:pt x="124471" y="562713"/>
                    <a:pt x="123724" y="548157"/>
                    <a:pt x="117566" y="535841"/>
                  </a:cubicBezTo>
                  <a:cubicBezTo>
                    <a:pt x="110545" y="521799"/>
                    <a:pt x="97816" y="510999"/>
                    <a:pt x="91440" y="496652"/>
                  </a:cubicBezTo>
                  <a:cubicBezTo>
                    <a:pt x="80256" y="471487"/>
                    <a:pt x="65315" y="418275"/>
                    <a:pt x="65315" y="418275"/>
                  </a:cubicBezTo>
                  <a:cubicBezTo>
                    <a:pt x="69669" y="348606"/>
                    <a:pt x="67490" y="278219"/>
                    <a:pt x="78377" y="209269"/>
                  </a:cubicBezTo>
                  <a:cubicBezTo>
                    <a:pt x="80826" y="193762"/>
                    <a:pt x="97482" y="184123"/>
                    <a:pt x="104503" y="170081"/>
                  </a:cubicBezTo>
                  <a:cubicBezTo>
                    <a:pt x="110661" y="157765"/>
                    <a:pt x="107829" y="140629"/>
                    <a:pt x="117566" y="130892"/>
                  </a:cubicBezTo>
                  <a:cubicBezTo>
                    <a:pt x="127303" y="121155"/>
                    <a:pt x="143692" y="122183"/>
                    <a:pt x="156755" y="117829"/>
                  </a:cubicBezTo>
                  <a:cubicBezTo>
                    <a:pt x="169818" y="104766"/>
                    <a:pt x="180911" y="89378"/>
                    <a:pt x="195943" y="78641"/>
                  </a:cubicBezTo>
                  <a:cubicBezTo>
                    <a:pt x="224191" y="58464"/>
                    <a:pt x="255403" y="50112"/>
                    <a:pt x="287383" y="39452"/>
                  </a:cubicBezTo>
                  <a:cubicBezTo>
                    <a:pt x="352697" y="43806"/>
                    <a:pt x="419425" y="38315"/>
                    <a:pt x="483326" y="52515"/>
                  </a:cubicBezTo>
                  <a:cubicBezTo>
                    <a:pt x="525116" y="61802"/>
                    <a:pt x="521992" y="103722"/>
                    <a:pt x="535577" y="130892"/>
                  </a:cubicBezTo>
                  <a:cubicBezTo>
                    <a:pt x="542598" y="144934"/>
                    <a:pt x="552994" y="157018"/>
                    <a:pt x="561703" y="170081"/>
                  </a:cubicBezTo>
                  <a:cubicBezTo>
                    <a:pt x="566057" y="200561"/>
                    <a:pt x="569258" y="231228"/>
                    <a:pt x="574766" y="261521"/>
                  </a:cubicBezTo>
                  <a:cubicBezTo>
                    <a:pt x="577978" y="279184"/>
                    <a:pt x="587829" y="295819"/>
                    <a:pt x="587829" y="313772"/>
                  </a:cubicBezTo>
                  <a:cubicBezTo>
                    <a:pt x="587829" y="370545"/>
                    <a:pt x="581808" y="427255"/>
                    <a:pt x="574766" y="483589"/>
                  </a:cubicBezTo>
                  <a:cubicBezTo>
                    <a:pt x="573058" y="497252"/>
                    <a:pt x="569341" y="511321"/>
                    <a:pt x="561703" y="522778"/>
                  </a:cubicBezTo>
                  <a:cubicBezTo>
                    <a:pt x="524560" y="578493"/>
                    <a:pt x="531259" y="551063"/>
                    <a:pt x="483326" y="575029"/>
                  </a:cubicBezTo>
                  <a:cubicBezTo>
                    <a:pt x="469284" y="582050"/>
                    <a:pt x="457200" y="592446"/>
                    <a:pt x="444137" y="601155"/>
                  </a:cubicBezTo>
                  <a:cubicBezTo>
                    <a:pt x="400594" y="596801"/>
                    <a:pt x="356760" y="594746"/>
                    <a:pt x="313509" y="588092"/>
                  </a:cubicBezTo>
                  <a:cubicBezTo>
                    <a:pt x="299900" y="585998"/>
                    <a:pt x="284057" y="584766"/>
                    <a:pt x="274320" y="575029"/>
                  </a:cubicBezTo>
                  <a:cubicBezTo>
                    <a:pt x="252117" y="552826"/>
                    <a:pt x="239486" y="522778"/>
                    <a:pt x="222069" y="496652"/>
                  </a:cubicBezTo>
                  <a:lnTo>
                    <a:pt x="195943" y="457463"/>
                  </a:lnTo>
                  <a:cubicBezTo>
                    <a:pt x="200297" y="374732"/>
                    <a:pt x="198291" y="291419"/>
                    <a:pt x="209006" y="209269"/>
                  </a:cubicBezTo>
                  <a:cubicBezTo>
                    <a:pt x="211525" y="189960"/>
                    <a:pt x="225113" y="173716"/>
                    <a:pt x="235132" y="157018"/>
                  </a:cubicBezTo>
                  <a:cubicBezTo>
                    <a:pt x="285932" y="72351"/>
                    <a:pt x="266337" y="92672"/>
                    <a:pt x="326572" y="52515"/>
                  </a:cubicBezTo>
                  <a:cubicBezTo>
                    <a:pt x="343313" y="56700"/>
                    <a:pt x="399272" y="69271"/>
                    <a:pt x="418012" y="78641"/>
                  </a:cubicBezTo>
                  <a:cubicBezTo>
                    <a:pt x="447371" y="93320"/>
                    <a:pt x="475753" y="119192"/>
                    <a:pt x="496389" y="143955"/>
                  </a:cubicBezTo>
                  <a:cubicBezTo>
                    <a:pt x="506440" y="156016"/>
                    <a:pt x="513806" y="170080"/>
                    <a:pt x="522515" y="183143"/>
                  </a:cubicBezTo>
                  <a:cubicBezTo>
                    <a:pt x="532821" y="214065"/>
                    <a:pt x="548640" y="256124"/>
                    <a:pt x="548640" y="287646"/>
                  </a:cubicBezTo>
                  <a:cubicBezTo>
                    <a:pt x="548640" y="353105"/>
                    <a:pt x="546338" y="419020"/>
                    <a:pt x="535577" y="483589"/>
                  </a:cubicBezTo>
                  <a:cubicBezTo>
                    <a:pt x="532996" y="499075"/>
                    <a:pt x="520553" y="511677"/>
                    <a:pt x="509452" y="522778"/>
                  </a:cubicBezTo>
                  <a:cubicBezTo>
                    <a:pt x="494057" y="538173"/>
                    <a:pt x="476232" y="551393"/>
                    <a:pt x="457200" y="561966"/>
                  </a:cubicBezTo>
                  <a:cubicBezTo>
                    <a:pt x="433768" y="574984"/>
                    <a:pt x="382029" y="591378"/>
                    <a:pt x="352697" y="601155"/>
                  </a:cubicBezTo>
                  <a:cubicBezTo>
                    <a:pt x="287383" y="596801"/>
                    <a:pt x="220259" y="603968"/>
                    <a:pt x="156755" y="588092"/>
                  </a:cubicBezTo>
                  <a:cubicBezTo>
                    <a:pt x="143397" y="584752"/>
                    <a:pt x="149116" y="561559"/>
                    <a:pt x="143692" y="548903"/>
                  </a:cubicBezTo>
                  <a:cubicBezTo>
                    <a:pt x="102706" y="453269"/>
                    <a:pt x="128587" y="540736"/>
                    <a:pt x="104503" y="444401"/>
                  </a:cubicBezTo>
                  <a:cubicBezTo>
                    <a:pt x="108857" y="387795"/>
                    <a:pt x="110524" y="330918"/>
                    <a:pt x="117566" y="274583"/>
                  </a:cubicBezTo>
                  <a:cubicBezTo>
                    <a:pt x="119274" y="260920"/>
                    <a:pt x="122991" y="246852"/>
                    <a:pt x="130629" y="235395"/>
                  </a:cubicBezTo>
                  <a:cubicBezTo>
                    <a:pt x="140876" y="220024"/>
                    <a:pt x="155625" y="208033"/>
                    <a:pt x="169817" y="196206"/>
                  </a:cubicBezTo>
                  <a:cubicBezTo>
                    <a:pt x="181878" y="186155"/>
                    <a:pt x="195943" y="178789"/>
                    <a:pt x="209006" y="170081"/>
                  </a:cubicBezTo>
                  <a:cubicBezTo>
                    <a:pt x="280832" y="176066"/>
                    <a:pt x="352248" y="156568"/>
                    <a:pt x="404949" y="209269"/>
                  </a:cubicBezTo>
                  <a:cubicBezTo>
                    <a:pt x="416050" y="220370"/>
                    <a:pt x="422366" y="235395"/>
                    <a:pt x="431075" y="248458"/>
                  </a:cubicBezTo>
                  <a:cubicBezTo>
                    <a:pt x="435429" y="261521"/>
                    <a:pt x="440798" y="274288"/>
                    <a:pt x="444137" y="287646"/>
                  </a:cubicBezTo>
                  <a:cubicBezTo>
                    <a:pt x="465666" y="373765"/>
                    <a:pt x="468470" y="438509"/>
                    <a:pt x="444137" y="535841"/>
                  </a:cubicBezTo>
                  <a:cubicBezTo>
                    <a:pt x="436522" y="566303"/>
                    <a:pt x="419970" y="600176"/>
                    <a:pt x="391886" y="614218"/>
                  </a:cubicBezTo>
                  <a:cubicBezTo>
                    <a:pt x="325593" y="647364"/>
                    <a:pt x="355837" y="629541"/>
                    <a:pt x="300446" y="666469"/>
                  </a:cubicBezTo>
                  <a:cubicBezTo>
                    <a:pt x="238631" y="658742"/>
                    <a:pt x="199096" y="669622"/>
                    <a:pt x="156755" y="627281"/>
                  </a:cubicBezTo>
                  <a:cubicBezTo>
                    <a:pt x="145654" y="616180"/>
                    <a:pt x="139338" y="601155"/>
                    <a:pt x="130629" y="588092"/>
                  </a:cubicBezTo>
                  <a:cubicBezTo>
                    <a:pt x="106799" y="492774"/>
                    <a:pt x="110380" y="530952"/>
                    <a:pt x="130629" y="379086"/>
                  </a:cubicBezTo>
                  <a:cubicBezTo>
                    <a:pt x="132449" y="365437"/>
                    <a:pt x="135090" y="350650"/>
                    <a:pt x="143692" y="339898"/>
                  </a:cubicBezTo>
                  <a:cubicBezTo>
                    <a:pt x="153499" y="327639"/>
                    <a:pt x="169817" y="322481"/>
                    <a:pt x="182880" y="313772"/>
                  </a:cubicBezTo>
                  <a:cubicBezTo>
                    <a:pt x="191589" y="300709"/>
                    <a:pt x="197904" y="285684"/>
                    <a:pt x="209006" y="274583"/>
                  </a:cubicBezTo>
                  <a:cubicBezTo>
                    <a:pt x="261696" y="221894"/>
                    <a:pt x="296431" y="253282"/>
                    <a:pt x="378823" y="261521"/>
                  </a:cubicBezTo>
                  <a:cubicBezTo>
                    <a:pt x="391886" y="265875"/>
                    <a:pt x="408275" y="264847"/>
                    <a:pt x="418012" y="274583"/>
                  </a:cubicBezTo>
                  <a:cubicBezTo>
                    <a:pt x="424260" y="280831"/>
                    <a:pt x="444024" y="365569"/>
                    <a:pt x="444137" y="366023"/>
                  </a:cubicBezTo>
                  <a:cubicBezTo>
                    <a:pt x="439783" y="422629"/>
                    <a:pt x="441537" y="480040"/>
                    <a:pt x="431075" y="535841"/>
                  </a:cubicBezTo>
                  <a:cubicBezTo>
                    <a:pt x="428182" y="551272"/>
                    <a:pt x="418262" y="566708"/>
                    <a:pt x="404949" y="575029"/>
                  </a:cubicBezTo>
                  <a:cubicBezTo>
                    <a:pt x="381596" y="589625"/>
                    <a:pt x="326572" y="601155"/>
                    <a:pt x="326572" y="601155"/>
                  </a:cubicBezTo>
                  <a:cubicBezTo>
                    <a:pt x="257967" y="498248"/>
                    <a:pt x="281278" y="550130"/>
                    <a:pt x="313509" y="313772"/>
                  </a:cubicBezTo>
                  <a:cubicBezTo>
                    <a:pt x="315630" y="298216"/>
                    <a:pt x="327376" y="284391"/>
                    <a:pt x="339635" y="274583"/>
                  </a:cubicBezTo>
                  <a:cubicBezTo>
                    <a:pt x="350387" y="265981"/>
                    <a:pt x="365760" y="265875"/>
                    <a:pt x="378823" y="261521"/>
                  </a:cubicBezTo>
                  <a:cubicBezTo>
                    <a:pt x="391886" y="265875"/>
                    <a:pt x="408275" y="264847"/>
                    <a:pt x="418012" y="274583"/>
                  </a:cubicBezTo>
                  <a:cubicBezTo>
                    <a:pt x="427749" y="284319"/>
                    <a:pt x="431075" y="300002"/>
                    <a:pt x="431075" y="313772"/>
                  </a:cubicBezTo>
                  <a:cubicBezTo>
                    <a:pt x="431075" y="328975"/>
                    <a:pt x="425745" y="474254"/>
                    <a:pt x="404949" y="522778"/>
                  </a:cubicBezTo>
                  <a:cubicBezTo>
                    <a:pt x="398765" y="537208"/>
                    <a:pt x="387532" y="548903"/>
                    <a:pt x="378823" y="561966"/>
                  </a:cubicBezTo>
                  <a:cubicBezTo>
                    <a:pt x="378710" y="562418"/>
                    <a:pt x="358944" y="647159"/>
                    <a:pt x="352697" y="653406"/>
                  </a:cubicBezTo>
                  <a:cubicBezTo>
                    <a:pt x="342961" y="663142"/>
                    <a:pt x="326572" y="662115"/>
                    <a:pt x="313509" y="666469"/>
                  </a:cubicBezTo>
                  <a:cubicBezTo>
                    <a:pt x="283029" y="662115"/>
                    <a:pt x="248045" y="669936"/>
                    <a:pt x="222069" y="653406"/>
                  </a:cubicBezTo>
                  <a:cubicBezTo>
                    <a:pt x="195579" y="636549"/>
                    <a:pt x="169817" y="575029"/>
                    <a:pt x="169817" y="575029"/>
                  </a:cubicBezTo>
                  <a:cubicBezTo>
                    <a:pt x="115397" y="411759"/>
                    <a:pt x="128752" y="466882"/>
                    <a:pt x="169817" y="117829"/>
                  </a:cubicBezTo>
                  <a:cubicBezTo>
                    <a:pt x="171884" y="100257"/>
                    <a:pt x="236718" y="82466"/>
                    <a:pt x="248195" y="78641"/>
                  </a:cubicBezTo>
                  <a:cubicBezTo>
                    <a:pt x="269966" y="82995"/>
                    <a:pt x="292720" y="83907"/>
                    <a:pt x="313509" y="91703"/>
                  </a:cubicBezTo>
                  <a:cubicBezTo>
                    <a:pt x="378429" y="116048"/>
                    <a:pt x="335212" y="111197"/>
                    <a:pt x="365760" y="157018"/>
                  </a:cubicBezTo>
                  <a:cubicBezTo>
                    <a:pt x="376007" y="172389"/>
                    <a:pt x="391886" y="183143"/>
                    <a:pt x="404949" y="196206"/>
                  </a:cubicBezTo>
                  <a:cubicBezTo>
                    <a:pt x="409303" y="209269"/>
                    <a:pt x="411325" y="223358"/>
                    <a:pt x="418012" y="235395"/>
                  </a:cubicBezTo>
                  <a:cubicBezTo>
                    <a:pt x="433261" y="262843"/>
                    <a:pt x="470263" y="313772"/>
                    <a:pt x="470263" y="313772"/>
                  </a:cubicBezTo>
                  <a:cubicBezTo>
                    <a:pt x="451244" y="599056"/>
                    <a:pt x="494688" y="437579"/>
                    <a:pt x="431075" y="548903"/>
                  </a:cubicBezTo>
                  <a:cubicBezTo>
                    <a:pt x="421414" y="565810"/>
                    <a:pt x="417622" y="586370"/>
                    <a:pt x="404949" y="601155"/>
                  </a:cubicBezTo>
                  <a:cubicBezTo>
                    <a:pt x="390780" y="617685"/>
                    <a:pt x="370114" y="627280"/>
                    <a:pt x="352697" y="640343"/>
                  </a:cubicBezTo>
                  <a:cubicBezTo>
                    <a:pt x="207875" y="629204"/>
                    <a:pt x="208897" y="666339"/>
                    <a:pt x="143692" y="588092"/>
                  </a:cubicBezTo>
                  <a:cubicBezTo>
                    <a:pt x="133641" y="576031"/>
                    <a:pt x="126275" y="561966"/>
                    <a:pt x="117566" y="548903"/>
                  </a:cubicBezTo>
                  <a:cubicBezTo>
                    <a:pt x="121920" y="461817"/>
                    <a:pt x="119814" y="374167"/>
                    <a:pt x="130629" y="287646"/>
                  </a:cubicBezTo>
                  <a:cubicBezTo>
                    <a:pt x="133044" y="268324"/>
                    <a:pt x="147094" y="252302"/>
                    <a:pt x="156755" y="235395"/>
                  </a:cubicBezTo>
                  <a:cubicBezTo>
                    <a:pt x="164544" y="221764"/>
                    <a:pt x="171065" y="206544"/>
                    <a:pt x="182880" y="196206"/>
                  </a:cubicBezTo>
                  <a:cubicBezTo>
                    <a:pt x="238161" y="147835"/>
                    <a:pt x="246622" y="148833"/>
                    <a:pt x="300446" y="130892"/>
                  </a:cubicBezTo>
                  <a:cubicBezTo>
                    <a:pt x="365760" y="135246"/>
                    <a:pt x="432488" y="129755"/>
                    <a:pt x="496389" y="143955"/>
                  </a:cubicBezTo>
                  <a:cubicBezTo>
                    <a:pt x="535298" y="152601"/>
                    <a:pt x="537200" y="195640"/>
                    <a:pt x="548640" y="222332"/>
                  </a:cubicBezTo>
                  <a:cubicBezTo>
                    <a:pt x="556311" y="240230"/>
                    <a:pt x="566057" y="257166"/>
                    <a:pt x="574766" y="274583"/>
                  </a:cubicBezTo>
                  <a:cubicBezTo>
                    <a:pt x="579120" y="292000"/>
                    <a:pt x="587829" y="308882"/>
                    <a:pt x="587829" y="326835"/>
                  </a:cubicBezTo>
                  <a:cubicBezTo>
                    <a:pt x="587829" y="414029"/>
                    <a:pt x="590364" y="502304"/>
                    <a:pt x="574766" y="588092"/>
                  </a:cubicBezTo>
                  <a:cubicBezTo>
                    <a:pt x="571958" y="603539"/>
                    <a:pt x="549208" y="606429"/>
                    <a:pt x="535577" y="614218"/>
                  </a:cubicBezTo>
                  <a:cubicBezTo>
                    <a:pt x="482449" y="644576"/>
                    <a:pt x="488221" y="639119"/>
                    <a:pt x="431075" y="653406"/>
                  </a:cubicBezTo>
                  <a:cubicBezTo>
                    <a:pt x="370115" y="649052"/>
                    <a:pt x="308892" y="647484"/>
                    <a:pt x="248195" y="640343"/>
                  </a:cubicBezTo>
                  <a:cubicBezTo>
                    <a:pt x="199976" y="634670"/>
                    <a:pt x="198887" y="615728"/>
                    <a:pt x="169817" y="575029"/>
                  </a:cubicBezTo>
                  <a:cubicBezTo>
                    <a:pt x="160692" y="562254"/>
                    <a:pt x="150713" y="549883"/>
                    <a:pt x="143692" y="535841"/>
                  </a:cubicBezTo>
                  <a:cubicBezTo>
                    <a:pt x="137534" y="523525"/>
                    <a:pt x="135464" y="509545"/>
                    <a:pt x="130629" y="496652"/>
                  </a:cubicBezTo>
                  <a:cubicBezTo>
                    <a:pt x="122396" y="474697"/>
                    <a:pt x="113212" y="453109"/>
                    <a:pt x="104503" y="431338"/>
                  </a:cubicBezTo>
                  <a:cubicBezTo>
                    <a:pt x="114021" y="279045"/>
                    <a:pt x="101835" y="270858"/>
                    <a:pt x="130629" y="170081"/>
                  </a:cubicBezTo>
                  <a:cubicBezTo>
                    <a:pt x="134412" y="156841"/>
                    <a:pt x="138268" y="143548"/>
                    <a:pt x="143692" y="130892"/>
                  </a:cubicBezTo>
                  <a:cubicBezTo>
                    <a:pt x="151363" y="112994"/>
                    <a:pt x="158499" y="94487"/>
                    <a:pt x="169817" y="78641"/>
                  </a:cubicBezTo>
                  <a:cubicBezTo>
                    <a:pt x="192676" y="46638"/>
                    <a:pt x="216947" y="34158"/>
                    <a:pt x="248195" y="13326"/>
                  </a:cubicBezTo>
                  <a:cubicBezTo>
                    <a:pt x="291738" y="17680"/>
                    <a:pt x="336184" y="16549"/>
                    <a:pt x="378823" y="26389"/>
                  </a:cubicBezTo>
                  <a:cubicBezTo>
                    <a:pt x="394121" y="29919"/>
                    <a:pt x="405237" y="43390"/>
                    <a:pt x="418012" y="52515"/>
                  </a:cubicBezTo>
                  <a:cubicBezTo>
                    <a:pt x="435728" y="65169"/>
                    <a:pt x="453733" y="77535"/>
                    <a:pt x="470263" y="91703"/>
                  </a:cubicBezTo>
                  <a:cubicBezTo>
                    <a:pt x="495544" y="113372"/>
                    <a:pt x="520458" y="139843"/>
                    <a:pt x="535577" y="170081"/>
                  </a:cubicBezTo>
                  <a:cubicBezTo>
                    <a:pt x="544948" y="188823"/>
                    <a:pt x="557517" y="244777"/>
                    <a:pt x="561703" y="261521"/>
                  </a:cubicBezTo>
                  <a:cubicBezTo>
                    <a:pt x="557349" y="322481"/>
                    <a:pt x="562638" y="384910"/>
                    <a:pt x="548640" y="444401"/>
                  </a:cubicBezTo>
                  <a:cubicBezTo>
                    <a:pt x="545411" y="458123"/>
                    <a:pt x="484828" y="504419"/>
                    <a:pt x="470263" y="509715"/>
                  </a:cubicBezTo>
                  <a:cubicBezTo>
                    <a:pt x="436518" y="521986"/>
                    <a:pt x="365760" y="535841"/>
                    <a:pt x="365760" y="535841"/>
                  </a:cubicBezTo>
                  <a:cubicBezTo>
                    <a:pt x="283029" y="531487"/>
                    <a:pt x="199652" y="533972"/>
                    <a:pt x="117566" y="522778"/>
                  </a:cubicBezTo>
                  <a:cubicBezTo>
                    <a:pt x="102010" y="520657"/>
                    <a:pt x="86698" y="509965"/>
                    <a:pt x="78377" y="496652"/>
                  </a:cubicBezTo>
                  <a:cubicBezTo>
                    <a:pt x="63782" y="473299"/>
                    <a:pt x="52252" y="418275"/>
                    <a:pt x="52252" y="418275"/>
                  </a:cubicBezTo>
                  <a:cubicBezTo>
                    <a:pt x="55574" y="355163"/>
                    <a:pt x="21364" y="200969"/>
                    <a:pt x="91440" y="130892"/>
                  </a:cubicBezTo>
                  <a:cubicBezTo>
                    <a:pt x="102541" y="119790"/>
                    <a:pt x="117566" y="113475"/>
                    <a:pt x="130629" y="104766"/>
                  </a:cubicBezTo>
                  <a:cubicBezTo>
                    <a:pt x="195943" y="109120"/>
                    <a:pt x="261771" y="108572"/>
                    <a:pt x="326572" y="117829"/>
                  </a:cubicBezTo>
                  <a:cubicBezTo>
                    <a:pt x="353834" y="121724"/>
                    <a:pt x="404949" y="143955"/>
                    <a:pt x="404949" y="143955"/>
                  </a:cubicBezTo>
                  <a:cubicBezTo>
                    <a:pt x="422366" y="170081"/>
                    <a:pt x="447271" y="192544"/>
                    <a:pt x="457200" y="222332"/>
                  </a:cubicBezTo>
                  <a:lnTo>
                    <a:pt x="483326" y="300709"/>
                  </a:lnTo>
                  <a:cubicBezTo>
                    <a:pt x="478972" y="352960"/>
                    <a:pt x="477193" y="405490"/>
                    <a:pt x="470263" y="457463"/>
                  </a:cubicBezTo>
                  <a:cubicBezTo>
                    <a:pt x="468443" y="471112"/>
                    <a:pt x="465203" y="485447"/>
                    <a:pt x="457200" y="496652"/>
                  </a:cubicBezTo>
                  <a:cubicBezTo>
                    <a:pt x="442883" y="516695"/>
                    <a:pt x="422366" y="531486"/>
                    <a:pt x="404949" y="548903"/>
                  </a:cubicBezTo>
                  <a:cubicBezTo>
                    <a:pt x="178084" y="539829"/>
                    <a:pt x="135374" y="612076"/>
                    <a:pt x="39189" y="496652"/>
                  </a:cubicBezTo>
                  <a:cubicBezTo>
                    <a:pt x="29138" y="484591"/>
                    <a:pt x="20084" y="471505"/>
                    <a:pt x="13063" y="457463"/>
                  </a:cubicBezTo>
                  <a:cubicBezTo>
                    <a:pt x="6905" y="445147"/>
                    <a:pt x="4354" y="431338"/>
                    <a:pt x="0" y="418275"/>
                  </a:cubicBezTo>
                  <a:cubicBezTo>
                    <a:pt x="4354" y="322481"/>
                    <a:pt x="-3794" y="225292"/>
                    <a:pt x="13063" y="130892"/>
                  </a:cubicBezTo>
                  <a:cubicBezTo>
                    <a:pt x="18583" y="99982"/>
                    <a:pt x="39189" y="69932"/>
                    <a:pt x="65315" y="52515"/>
                  </a:cubicBezTo>
                  <a:lnTo>
                    <a:pt x="143692" y="263"/>
                  </a:lnTo>
                  <a:cubicBezTo>
                    <a:pt x="191589" y="4617"/>
                    <a:pt x="239772" y="6524"/>
                    <a:pt x="287383" y="13326"/>
                  </a:cubicBezTo>
                  <a:cubicBezTo>
                    <a:pt x="333352" y="19893"/>
                    <a:pt x="324366" y="31818"/>
                    <a:pt x="365760" y="52515"/>
                  </a:cubicBezTo>
                  <a:cubicBezTo>
                    <a:pt x="378076" y="58673"/>
                    <a:pt x="391886" y="61224"/>
                    <a:pt x="404949" y="65578"/>
                  </a:cubicBezTo>
                  <a:cubicBezTo>
                    <a:pt x="431075" y="91704"/>
                    <a:pt x="485375" y="107065"/>
                    <a:pt x="483326" y="143955"/>
                  </a:cubicBezTo>
                  <a:cubicBezTo>
                    <a:pt x="478972" y="222332"/>
                    <a:pt x="481364" y="301377"/>
                    <a:pt x="470263" y="379086"/>
                  </a:cubicBezTo>
                  <a:cubicBezTo>
                    <a:pt x="464335" y="420580"/>
                    <a:pt x="419729" y="428491"/>
                    <a:pt x="391886" y="444401"/>
                  </a:cubicBezTo>
                  <a:cubicBezTo>
                    <a:pt x="378255" y="452190"/>
                    <a:pt x="367127" y="464342"/>
                    <a:pt x="352697" y="470526"/>
                  </a:cubicBezTo>
                  <a:cubicBezTo>
                    <a:pt x="336196" y="477598"/>
                    <a:pt x="317708" y="478657"/>
                    <a:pt x="300446" y="483589"/>
                  </a:cubicBezTo>
                  <a:cubicBezTo>
                    <a:pt x="287206" y="487372"/>
                    <a:pt x="274320" y="492298"/>
                    <a:pt x="261257" y="496652"/>
                  </a:cubicBezTo>
                  <a:cubicBezTo>
                    <a:pt x="189427" y="490666"/>
                    <a:pt x="118016" y="510164"/>
                    <a:pt x="65315" y="457463"/>
                  </a:cubicBezTo>
                  <a:cubicBezTo>
                    <a:pt x="54214" y="446362"/>
                    <a:pt x="47898" y="431338"/>
                    <a:pt x="39189" y="418275"/>
                  </a:cubicBezTo>
                  <a:cubicBezTo>
                    <a:pt x="34835" y="405212"/>
                    <a:pt x="26126" y="392856"/>
                    <a:pt x="26126" y="379086"/>
                  </a:cubicBezTo>
                  <a:cubicBezTo>
                    <a:pt x="26126" y="322313"/>
                    <a:pt x="28726" y="265069"/>
                    <a:pt x="39189" y="209269"/>
                  </a:cubicBezTo>
                  <a:cubicBezTo>
                    <a:pt x="42082" y="193838"/>
                    <a:pt x="54214" y="181182"/>
                    <a:pt x="65315" y="170081"/>
                  </a:cubicBezTo>
                  <a:cubicBezTo>
                    <a:pt x="96172" y="139224"/>
                    <a:pt x="120892" y="143445"/>
                    <a:pt x="156755" y="117829"/>
                  </a:cubicBezTo>
                  <a:cubicBezTo>
                    <a:pt x="171787" y="107092"/>
                    <a:pt x="182880" y="91704"/>
                    <a:pt x="195943" y="78641"/>
                  </a:cubicBezTo>
                  <a:cubicBezTo>
                    <a:pt x="256903" y="82995"/>
                    <a:pt x="318384" y="82637"/>
                    <a:pt x="378823" y="91703"/>
                  </a:cubicBezTo>
                  <a:cubicBezTo>
                    <a:pt x="420500" y="97955"/>
                    <a:pt x="463700" y="116714"/>
                    <a:pt x="496389" y="143955"/>
                  </a:cubicBezTo>
                  <a:cubicBezTo>
                    <a:pt x="510581" y="155781"/>
                    <a:pt x="523751" y="168951"/>
                    <a:pt x="535577" y="183143"/>
                  </a:cubicBezTo>
                  <a:cubicBezTo>
                    <a:pt x="545628" y="195204"/>
                    <a:pt x="552994" y="209269"/>
                    <a:pt x="561703" y="222332"/>
                  </a:cubicBezTo>
                  <a:cubicBezTo>
                    <a:pt x="557349" y="292001"/>
                    <a:pt x="566405" y="363832"/>
                    <a:pt x="548640" y="431338"/>
                  </a:cubicBezTo>
                  <a:cubicBezTo>
                    <a:pt x="543099" y="452392"/>
                    <a:pt x="512919" y="456358"/>
                    <a:pt x="496389" y="470526"/>
                  </a:cubicBezTo>
                  <a:cubicBezTo>
                    <a:pt x="434120" y="523899"/>
                    <a:pt x="484671" y="500558"/>
                    <a:pt x="418012" y="522778"/>
                  </a:cubicBezTo>
                  <a:cubicBezTo>
                    <a:pt x="322218" y="518424"/>
                    <a:pt x="221247" y="541083"/>
                    <a:pt x="130629" y="509715"/>
                  </a:cubicBezTo>
                  <a:cubicBezTo>
                    <a:pt x="93826" y="496975"/>
                    <a:pt x="78377" y="405212"/>
                    <a:pt x="78377" y="405212"/>
                  </a:cubicBezTo>
                  <a:cubicBezTo>
                    <a:pt x="74023" y="387795"/>
                    <a:pt x="70247" y="370223"/>
                    <a:pt x="65315" y="352961"/>
                  </a:cubicBezTo>
                  <a:cubicBezTo>
                    <a:pt x="61532" y="339721"/>
                    <a:pt x="52252" y="327542"/>
                    <a:pt x="52252" y="313772"/>
                  </a:cubicBezTo>
                  <a:cubicBezTo>
                    <a:pt x="52252" y="303294"/>
                    <a:pt x="61345" y="137122"/>
                    <a:pt x="78377" y="91703"/>
                  </a:cubicBezTo>
                  <a:cubicBezTo>
                    <a:pt x="83889" y="77003"/>
                    <a:pt x="95794" y="65578"/>
                    <a:pt x="104503" y="52515"/>
                  </a:cubicBezTo>
                  <a:cubicBezTo>
                    <a:pt x="115105" y="20709"/>
                    <a:pt x="111318" y="-2766"/>
                    <a:pt x="156755" y="263"/>
                  </a:cubicBezTo>
                  <a:cubicBezTo>
                    <a:pt x="209610" y="3787"/>
                    <a:pt x="313509" y="26389"/>
                    <a:pt x="313509" y="26389"/>
                  </a:cubicBezTo>
                  <a:cubicBezTo>
                    <a:pt x="326572" y="30743"/>
                    <a:pt x="339458" y="35669"/>
                    <a:pt x="352697" y="39452"/>
                  </a:cubicBezTo>
                  <a:cubicBezTo>
                    <a:pt x="467514" y="72257"/>
                    <a:pt x="350178" y="34258"/>
                    <a:pt x="444137" y="65578"/>
                  </a:cubicBezTo>
                  <a:cubicBezTo>
                    <a:pt x="457200" y="78641"/>
                    <a:pt x="469134" y="92940"/>
                    <a:pt x="483326" y="104766"/>
                  </a:cubicBezTo>
                  <a:cubicBezTo>
                    <a:pt x="495387" y="114817"/>
                    <a:pt x="512708" y="118632"/>
                    <a:pt x="522515" y="130892"/>
                  </a:cubicBezTo>
                  <a:cubicBezTo>
                    <a:pt x="531117" y="141644"/>
                    <a:pt x="529419" y="157765"/>
                    <a:pt x="535577" y="170081"/>
                  </a:cubicBezTo>
                  <a:cubicBezTo>
                    <a:pt x="542598" y="184123"/>
                    <a:pt x="552994" y="196206"/>
                    <a:pt x="561703" y="209269"/>
                  </a:cubicBezTo>
                  <a:cubicBezTo>
                    <a:pt x="570412" y="235395"/>
                    <a:pt x="590569" y="260244"/>
                    <a:pt x="587829" y="287646"/>
                  </a:cubicBezTo>
                  <a:cubicBezTo>
                    <a:pt x="583475" y="331189"/>
                    <a:pt x="584606" y="375635"/>
                    <a:pt x="574766" y="418275"/>
                  </a:cubicBezTo>
                  <a:cubicBezTo>
                    <a:pt x="570701" y="435889"/>
                    <a:pt x="521723" y="489834"/>
                    <a:pt x="509452" y="496652"/>
                  </a:cubicBezTo>
                  <a:cubicBezTo>
                    <a:pt x="485379" y="510026"/>
                    <a:pt x="453989" y="507503"/>
                    <a:pt x="431075" y="522778"/>
                  </a:cubicBezTo>
                  <a:cubicBezTo>
                    <a:pt x="418012" y="531486"/>
                    <a:pt x="406923" y="544392"/>
                    <a:pt x="391886" y="548903"/>
                  </a:cubicBezTo>
                  <a:cubicBezTo>
                    <a:pt x="362395" y="557750"/>
                    <a:pt x="330926" y="557612"/>
                    <a:pt x="300446" y="561966"/>
                  </a:cubicBezTo>
                  <a:cubicBezTo>
                    <a:pt x="216055" y="552589"/>
                    <a:pt x="186616" y="574101"/>
                    <a:pt x="143692" y="509715"/>
                  </a:cubicBezTo>
                  <a:cubicBezTo>
                    <a:pt x="136054" y="498258"/>
                    <a:pt x="134983" y="483589"/>
                    <a:pt x="130629" y="470526"/>
                  </a:cubicBezTo>
                  <a:cubicBezTo>
                    <a:pt x="134983" y="387795"/>
                    <a:pt x="132499" y="304418"/>
                    <a:pt x="143692" y="222332"/>
                  </a:cubicBezTo>
                  <a:cubicBezTo>
                    <a:pt x="145813" y="206776"/>
                    <a:pt x="156504" y="191464"/>
                    <a:pt x="169817" y="183143"/>
                  </a:cubicBezTo>
                  <a:cubicBezTo>
                    <a:pt x="212318" y="156580"/>
                    <a:pt x="293701" y="150517"/>
                    <a:pt x="339635" y="143955"/>
                  </a:cubicBezTo>
                  <a:cubicBezTo>
                    <a:pt x="391886" y="148309"/>
                    <a:pt x="444975" y="146735"/>
                    <a:pt x="496389" y="157018"/>
                  </a:cubicBezTo>
                  <a:cubicBezTo>
                    <a:pt x="539414" y="165623"/>
                    <a:pt x="543895" y="204231"/>
                    <a:pt x="561703" y="235395"/>
                  </a:cubicBezTo>
                  <a:cubicBezTo>
                    <a:pt x="569492" y="249026"/>
                    <a:pt x="579120" y="261520"/>
                    <a:pt x="587829" y="274583"/>
                  </a:cubicBezTo>
                  <a:lnTo>
                    <a:pt x="613955" y="352961"/>
                  </a:lnTo>
                  <a:lnTo>
                    <a:pt x="627017" y="392149"/>
                  </a:lnTo>
                  <a:cubicBezTo>
                    <a:pt x="622663" y="431338"/>
                    <a:pt x="623518" y="471462"/>
                    <a:pt x="613955" y="509715"/>
                  </a:cubicBezTo>
                  <a:cubicBezTo>
                    <a:pt x="610147" y="524946"/>
                    <a:pt x="599644" y="538565"/>
                    <a:pt x="587829" y="548903"/>
                  </a:cubicBezTo>
                  <a:cubicBezTo>
                    <a:pt x="553437" y="578996"/>
                    <a:pt x="514927" y="604293"/>
                    <a:pt x="470263" y="614218"/>
                  </a:cubicBezTo>
                  <a:cubicBezTo>
                    <a:pt x="444408" y="619964"/>
                    <a:pt x="418012" y="622927"/>
                    <a:pt x="391886" y="627281"/>
                  </a:cubicBezTo>
                  <a:cubicBezTo>
                    <a:pt x="235959" y="618109"/>
                    <a:pt x="193625" y="674897"/>
                    <a:pt x="143692" y="575029"/>
                  </a:cubicBezTo>
                  <a:cubicBezTo>
                    <a:pt x="137534" y="562713"/>
                    <a:pt x="134983" y="548904"/>
                    <a:pt x="130629" y="535841"/>
                  </a:cubicBezTo>
                  <a:cubicBezTo>
                    <a:pt x="134983" y="457464"/>
                    <a:pt x="136585" y="378885"/>
                    <a:pt x="143692" y="300709"/>
                  </a:cubicBezTo>
                  <a:cubicBezTo>
                    <a:pt x="149134" y="240852"/>
                    <a:pt x="173445" y="223422"/>
                    <a:pt x="209006" y="170081"/>
                  </a:cubicBezTo>
                  <a:cubicBezTo>
                    <a:pt x="217715" y="157018"/>
                    <a:pt x="222069" y="139601"/>
                    <a:pt x="235132" y="130892"/>
                  </a:cubicBezTo>
                  <a:cubicBezTo>
                    <a:pt x="324966" y="71003"/>
                    <a:pt x="283721" y="88570"/>
                    <a:pt x="352697" y="65578"/>
                  </a:cubicBezTo>
                  <a:cubicBezTo>
                    <a:pt x="391886" y="69932"/>
                    <a:pt x="432857" y="66172"/>
                    <a:pt x="470263" y="78641"/>
                  </a:cubicBezTo>
                  <a:cubicBezTo>
                    <a:pt x="500051" y="88570"/>
                    <a:pt x="548640" y="130892"/>
                    <a:pt x="548640" y="130892"/>
                  </a:cubicBezTo>
                  <a:cubicBezTo>
                    <a:pt x="578058" y="219145"/>
                    <a:pt x="537259" y="123484"/>
                    <a:pt x="600892" y="196206"/>
                  </a:cubicBezTo>
                  <a:cubicBezTo>
                    <a:pt x="621569" y="219836"/>
                    <a:pt x="653143" y="274583"/>
                    <a:pt x="653143" y="274583"/>
                  </a:cubicBezTo>
                  <a:cubicBezTo>
                    <a:pt x="648789" y="326835"/>
                    <a:pt x="647010" y="379365"/>
                    <a:pt x="640080" y="431338"/>
                  </a:cubicBezTo>
                  <a:cubicBezTo>
                    <a:pt x="636340" y="459390"/>
                    <a:pt x="618364" y="488748"/>
                    <a:pt x="600892" y="509715"/>
                  </a:cubicBezTo>
                  <a:cubicBezTo>
                    <a:pt x="574884" y="540925"/>
                    <a:pt x="516933" y="589953"/>
                    <a:pt x="483326" y="601155"/>
                  </a:cubicBezTo>
                  <a:lnTo>
                    <a:pt x="444137" y="614218"/>
                  </a:lnTo>
                  <a:cubicBezTo>
                    <a:pt x="383177" y="609864"/>
                    <a:pt x="321442" y="611776"/>
                    <a:pt x="261257" y="601155"/>
                  </a:cubicBezTo>
                  <a:cubicBezTo>
                    <a:pt x="245796" y="598427"/>
                    <a:pt x="236111" y="582050"/>
                    <a:pt x="222069" y="575029"/>
                  </a:cubicBezTo>
                  <a:cubicBezTo>
                    <a:pt x="113897" y="520942"/>
                    <a:pt x="256007" y="610717"/>
                    <a:pt x="143692" y="535841"/>
                  </a:cubicBezTo>
                  <a:lnTo>
                    <a:pt x="91440" y="457463"/>
                  </a:lnTo>
                  <a:lnTo>
                    <a:pt x="65315" y="418275"/>
                  </a:lnTo>
                  <a:cubicBezTo>
                    <a:pt x="69669" y="344252"/>
                    <a:pt x="63101" y="268766"/>
                    <a:pt x="78377" y="196206"/>
                  </a:cubicBezTo>
                  <a:cubicBezTo>
                    <a:pt x="81611" y="180843"/>
                    <a:pt x="105505" y="180132"/>
                    <a:pt x="117566" y="170081"/>
                  </a:cubicBezTo>
                  <a:cubicBezTo>
                    <a:pt x="145288" y="146980"/>
                    <a:pt x="160563" y="118034"/>
                    <a:pt x="195943" y="104766"/>
                  </a:cubicBezTo>
                  <a:cubicBezTo>
                    <a:pt x="216732" y="96970"/>
                    <a:pt x="239486" y="96057"/>
                    <a:pt x="261257" y="91703"/>
                  </a:cubicBezTo>
                  <a:cubicBezTo>
                    <a:pt x="339634" y="96057"/>
                    <a:pt x="421586" y="80965"/>
                    <a:pt x="496389" y="104766"/>
                  </a:cubicBezTo>
                  <a:cubicBezTo>
                    <a:pt x="526310" y="114286"/>
                    <a:pt x="538711" y="153355"/>
                    <a:pt x="548640" y="183143"/>
                  </a:cubicBezTo>
                  <a:cubicBezTo>
                    <a:pt x="580274" y="278044"/>
                    <a:pt x="574766" y="233982"/>
                    <a:pt x="574766" y="313772"/>
                  </a:cubicBezTo>
                </a:path>
              </a:pathLst>
            </a:custGeom>
            <a:noFill/>
            <a:ln>
              <a:solidFill>
                <a:srgbClr val="9BC85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effectLst>
                  <a:glow rad="215900">
                    <a:srgbClr val="5D910B">
                      <a:alpha val="45000"/>
                    </a:srgbClr>
                  </a:glow>
                </a:effectLst>
                <a:latin typeface="微软雅黑" panose="020B0503020204020204" pitchFamily="34" charset="-122"/>
                <a:ea typeface="微软雅黑" panose="020B0503020204020204" pitchFamily="34" charset="-122"/>
              </a:endParaRPr>
            </a:p>
          </p:txBody>
        </p:sp>
        <p:sp>
          <p:nvSpPr>
            <p:cNvPr id="50" name="文本框 35"/>
            <p:cNvSpPr txBox="1"/>
            <p:nvPr/>
          </p:nvSpPr>
          <p:spPr>
            <a:xfrm rot="271379">
              <a:off x="5533903" y="3885983"/>
              <a:ext cx="425558" cy="425558"/>
            </a:xfrm>
            <a:prstGeom prst="rect">
              <a:avLst/>
            </a:prstGeom>
            <a:noFill/>
            <a:ln>
              <a:solidFill>
                <a:srgbClr val="9BC851"/>
              </a:solidFill>
            </a:ln>
          </p:spPr>
          <p:txBody>
            <a:bodyPr wrap="none" rtlCol="0">
              <a:spAutoFit/>
            </a:bodyPr>
            <a:lstStyle>
              <a:defPPr>
                <a:defRPr lang="zh-CN"/>
              </a:defPPr>
              <a:lvl1pPr>
                <a:defRPr sz="2800">
                  <a:solidFill>
                    <a:schemeClr val="bg1"/>
                  </a:solidFill>
                  <a:effectLst>
                    <a:glow rad="241300">
                      <a:srgbClr val="B46B00">
                        <a:alpha val="40000"/>
                      </a:srgbClr>
                    </a:glow>
                  </a:effectLst>
                  <a:latin typeface="方正正大黑简体" panose="02000000000000000000" pitchFamily="2" charset="-122"/>
                  <a:ea typeface="方正正大黑简体" panose="02000000000000000000" pitchFamily="2" charset="-122"/>
                </a:defRPr>
              </a:lvl1pPr>
            </a:lstStyle>
            <a:p>
              <a:r>
                <a:rPr lang="zh-CN" altLang="en-US" sz="3600" b="1" dirty="0" smtClean="0">
                  <a:effectLst>
                    <a:glow rad="215900">
                      <a:srgbClr val="5D910B">
                        <a:alpha val="45000"/>
                      </a:srgbClr>
                    </a:glow>
                  </a:effectLst>
                  <a:latin typeface="微软雅黑" panose="020B0503020204020204" pitchFamily="34" charset="-122"/>
                  <a:ea typeface="微软雅黑" panose="020B0503020204020204" pitchFamily="34" charset="-122"/>
                </a:rPr>
                <a:t>录</a:t>
              </a:r>
              <a:endParaRPr lang="zh-CN" altLang="en-US" sz="3600" b="1" dirty="0">
                <a:effectLst>
                  <a:glow rad="215900">
                    <a:srgbClr val="5D910B">
                      <a:alpha val="45000"/>
                    </a:srgbClr>
                  </a:glo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14:presetBounceEnd="53000">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14:bounceEnd="53000">
                                          <p:cBhvr additive="base">
                                            <p:cTn id="13" dur="750" fill="hold"/>
                                            <p:tgtEl>
                                              <p:spTgt spid="45"/>
                                            </p:tgtEl>
                                            <p:attrNameLst>
                                              <p:attrName>ppt_x</p:attrName>
                                            </p:attrNameLst>
                                          </p:cBhvr>
                                          <p:tavLst>
                                            <p:tav tm="0">
                                              <p:val>
                                                <p:strVal val="#ppt_x"/>
                                              </p:val>
                                            </p:tav>
                                            <p:tav tm="100000">
                                              <p:val>
                                                <p:strVal val="#ppt_x"/>
                                              </p:val>
                                            </p:tav>
                                          </p:tavLst>
                                        </p:anim>
                                        <p:anim calcmode="lin" valueType="num" p14:bounceEnd="53000">
                                          <p:cBhvr additive="base">
                                            <p:cTn id="14" dur="750" fill="hold"/>
                                            <p:tgtEl>
                                              <p:spTgt spid="4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14:presetBounceEnd="53000">
                                      <p:stCondLst>
                                        <p:cond delay="250"/>
                                      </p:stCondLst>
                                      <p:childTnLst>
                                        <p:set>
                                          <p:cBhvr>
                                            <p:cTn id="16" dur="1" fill="hold">
                                              <p:stCondLst>
                                                <p:cond delay="0"/>
                                              </p:stCondLst>
                                            </p:cTn>
                                            <p:tgtEl>
                                              <p:spTgt spid="48"/>
                                            </p:tgtEl>
                                            <p:attrNameLst>
                                              <p:attrName>style.visibility</p:attrName>
                                            </p:attrNameLst>
                                          </p:cBhvr>
                                          <p:to>
                                            <p:strVal val="visible"/>
                                          </p:to>
                                        </p:set>
                                        <p:anim calcmode="lin" valueType="num" p14:bounceEnd="53000">
                                          <p:cBhvr additive="base">
                                            <p:cTn id="17" dur="750" fill="hold"/>
                                            <p:tgtEl>
                                              <p:spTgt spid="48"/>
                                            </p:tgtEl>
                                            <p:attrNameLst>
                                              <p:attrName>ppt_x</p:attrName>
                                            </p:attrNameLst>
                                          </p:cBhvr>
                                          <p:tavLst>
                                            <p:tav tm="0">
                                              <p:val>
                                                <p:strVal val="#ppt_x"/>
                                              </p:val>
                                            </p:tav>
                                            <p:tav tm="100000">
                                              <p:val>
                                                <p:strVal val="#ppt_x"/>
                                              </p:val>
                                            </p:tav>
                                          </p:tavLst>
                                        </p:anim>
                                        <p:anim calcmode="lin" valueType="num" p14:bounceEnd="53000">
                                          <p:cBhvr additive="base">
                                            <p:cTn id="18" dur="750" fill="hold"/>
                                            <p:tgtEl>
                                              <p:spTgt spid="4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1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down)">
                                          <p:cBhvr>
                                            <p:cTn id="23" dur="500"/>
                                            <p:tgtEl>
                                              <p:spTgt spid="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childTnLst>
                              </p:cTn>
                            </p:par>
                            <p:par>
                              <p:cTn id="36" fill="hold">
                                <p:stCondLst>
                                  <p:cond delay="3500"/>
                                </p:stCondLst>
                                <p:childTnLst>
                                  <p:par>
                                    <p:cTn id="37" presetID="9"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par>
                              <p:cTn id="43" fill="hold">
                                <p:stCondLst>
                                  <p:cond delay="4000"/>
                                </p:stCondLst>
                                <p:childTnLst>
                                  <p:par>
                                    <p:cTn id="44" presetID="12"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ppt_y</p:attrName>
                                            </p:attrNameLst>
                                          </p:cBhvr>
                                          <p:tavLst>
                                            <p:tav tm="0">
                                              <p:val>
                                                <p:strVal val="#ppt_y-#ppt_h*1.125000"/>
                                              </p:val>
                                            </p:tav>
                                            <p:tav tm="100000">
                                              <p:val>
                                                <p:strVal val="#ppt_y"/>
                                              </p:val>
                                            </p:tav>
                                          </p:tavLst>
                                        </p:anim>
                                        <p:animEffect transition="in" filter="wipe(down)">
                                          <p:cBhvr>
                                            <p:cTn id="47" dur="500"/>
                                            <p:tgtEl>
                                              <p:spTgt spid="26"/>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childTnLst>
                              </p:cTn>
                            </p:par>
                            <p:par>
                              <p:cTn id="55" fill="hold">
                                <p:stCondLst>
                                  <p:cond delay="5000"/>
                                </p:stCondLst>
                                <p:childTnLst>
                                  <p:par>
                                    <p:cTn id="56" presetID="1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p:tgtEl>
                                              <p:spTgt spid="35"/>
                                            </p:tgtEl>
                                            <p:attrNameLst>
                                              <p:attrName>ppt_y</p:attrName>
                                            </p:attrNameLst>
                                          </p:cBhvr>
                                          <p:tavLst>
                                            <p:tav tm="0">
                                              <p:val>
                                                <p:strVal val="#ppt_y-#ppt_h*1.125000"/>
                                              </p:val>
                                            </p:tav>
                                            <p:tav tm="100000">
                                              <p:val>
                                                <p:strVal val="#ppt_y"/>
                                              </p:val>
                                            </p:tav>
                                          </p:tavLst>
                                        </p:anim>
                                        <p:animEffect transition="in" filter="wipe(down)">
                                          <p:cBhvr>
                                            <p:cTn id="59" dur="500"/>
                                            <p:tgtEl>
                                              <p:spTgt spid="35"/>
                                            </p:tgtEl>
                                          </p:cBhvr>
                                        </p:animEffect>
                                      </p:childTnLst>
                                    </p:cTn>
                                  </p:par>
                                </p:childTnLst>
                              </p:cTn>
                            </p:par>
                            <p:par>
                              <p:cTn id="60" fill="hold">
                                <p:stCondLst>
                                  <p:cond delay="5500"/>
                                </p:stCondLst>
                                <p:childTnLst>
                                  <p:par>
                                    <p:cTn id="61" presetID="9"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dissolve">
                                          <p:cBhvr>
                                            <p:cTn id="63" dur="500"/>
                                            <p:tgtEl>
                                              <p:spTgt spid="4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dissolv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P spid="25" grpId="0"/>
          <p:bldP spid="33" grpId="0"/>
          <p:bldP spid="34"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750" fill="hold"/>
                                            <p:tgtEl>
                                              <p:spTgt spid="45"/>
                                            </p:tgtEl>
                                            <p:attrNameLst>
                                              <p:attrName>ppt_x</p:attrName>
                                            </p:attrNameLst>
                                          </p:cBhvr>
                                          <p:tavLst>
                                            <p:tav tm="0">
                                              <p:val>
                                                <p:strVal val="#ppt_x"/>
                                              </p:val>
                                            </p:tav>
                                            <p:tav tm="100000">
                                              <p:val>
                                                <p:strVal val="#ppt_x"/>
                                              </p:val>
                                            </p:tav>
                                          </p:tavLst>
                                        </p:anim>
                                        <p:anim calcmode="lin" valueType="num">
                                          <p:cBhvr additive="base">
                                            <p:cTn id="14" dur="750" fill="hold"/>
                                            <p:tgtEl>
                                              <p:spTgt spid="4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25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750" fill="hold"/>
                                            <p:tgtEl>
                                              <p:spTgt spid="48"/>
                                            </p:tgtEl>
                                            <p:attrNameLst>
                                              <p:attrName>ppt_x</p:attrName>
                                            </p:attrNameLst>
                                          </p:cBhvr>
                                          <p:tavLst>
                                            <p:tav tm="0">
                                              <p:val>
                                                <p:strVal val="#ppt_x"/>
                                              </p:val>
                                            </p:tav>
                                            <p:tav tm="100000">
                                              <p:val>
                                                <p:strVal val="#ppt_x"/>
                                              </p:val>
                                            </p:tav>
                                          </p:tavLst>
                                        </p:anim>
                                        <p:anim calcmode="lin" valueType="num">
                                          <p:cBhvr additive="base">
                                            <p:cTn id="18" dur="750" fill="hold"/>
                                            <p:tgtEl>
                                              <p:spTgt spid="4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1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down)">
                                          <p:cBhvr>
                                            <p:cTn id="23" dur="500"/>
                                            <p:tgtEl>
                                              <p:spTgt spid="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childTnLst>
                              </p:cTn>
                            </p:par>
                            <p:par>
                              <p:cTn id="36" fill="hold">
                                <p:stCondLst>
                                  <p:cond delay="3500"/>
                                </p:stCondLst>
                                <p:childTnLst>
                                  <p:par>
                                    <p:cTn id="37" presetID="9"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par>
                              <p:cTn id="43" fill="hold">
                                <p:stCondLst>
                                  <p:cond delay="4000"/>
                                </p:stCondLst>
                                <p:childTnLst>
                                  <p:par>
                                    <p:cTn id="44" presetID="12"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ppt_y</p:attrName>
                                            </p:attrNameLst>
                                          </p:cBhvr>
                                          <p:tavLst>
                                            <p:tav tm="0">
                                              <p:val>
                                                <p:strVal val="#ppt_y-#ppt_h*1.125000"/>
                                              </p:val>
                                            </p:tav>
                                            <p:tav tm="100000">
                                              <p:val>
                                                <p:strVal val="#ppt_y"/>
                                              </p:val>
                                            </p:tav>
                                          </p:tavLst>
                                        </p:anim>
                                        <p:animEffect transition="in" filter="wipe(down)">
                                          <p:cBhvr>
                                            <p:cTn id="47" dur="500"/>
                                            <p:tgtEl>
                                              <p:spTgt spid="26"/>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childTnLst>
                              </p:cTn>
                            </p:par>
                            <p:par>
                              <p:cTn id="55" fill="hold">
                                <p:stCondLst>
                                  <p:cond delay="5000"/>
                                </p:stCondLst>
                                <p:childTnLst>
                                  <p:par>
                                    <p:cTn id="56" presetID="1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p:tgtEl>
                                              <p:spTgt spid="35"/>
                                            </p:tgtEl>
                                            <p:attrNameLst>
                                              <p:attrName>ppt_y</p:attrName>
                                            </p:attrNameLst>
                                          </p:cBhvr>
                                          <p:tavLst>
                                            <p:tav tm="0">
                                              <p:val>
                                                <p:strVal val="#ppt_y-#ppt_h*1.125000"/>
                                              </p:val>
                                            </p:tav>
                                            <p:tav tm="100000">
                                              <p:val>
                                                <p:strVal val="#ppt_y"/>
                                              </p:val>
                                            </p:tav>
                                          </p:tavLst>
                                        </p:anim>
                                        <p:animEffect transition="in" filter="wipe(down)">
                                          <p:cBhvr>
                                            <p:cTn id="59" dur="500"/>
                                            <p:tgtEl>
                                              <p:spTgt spid="35"/>
                                            </p:tgtEl>
                                          </p:cBhvr>
                                        </p:animEffect>
                                      </p:childTnLst>
                                    </p:cTn>
                                  </p:par>
                                </p:childTnLst>
                              </p:cTn>
                            </p:par>
                            <p:par>
                              <p:cTn id="60" fill="hold">
                                <p:stCondLst>
                                  <p:cond delay="5500"/>
                                </p:stCondLst>
                                <p:childTnLst>
                                  <p:par>
                                    <p:cTn id="61" presetID="9"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dissolve">
                                          <p:cBhvr>
                                            <p:cTn id="63" dur="500"/>
                                            <p:tgtEl>
                                              <p:spTgt spid="4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dissolv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P spid="25" grpId="0"/>
          <p:bldP spid="33" grpId="0"/>
          <p:bldP spid="34" grpId="0"/>
          <p:bldP spid="42" grpId="0"/>
          <p:bldP spid="4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55778" y="2601146"/>
            <a:ext cx="688633" cy="328232"/>
          </a:xfrm>
          <a:prstGeom prst="rect">
            <a:avLst/>
          </a:prstGeom>
          <a:noFill/>
          <a:ln>
            <a:noFill/>
          </a:ln>
        </p:spPr>
        <p:txBody>
          <a:bodyPr wrap="none" lIns="121926" tIns="60963" rIns="121926" bIns="60963" anchor="ctr">
            <a:spAutoFit/>
          </a:bodyPr>
          <a:lstStyle/>
          <a:p>
            <a:pPr algn="ctr"/>
            <a:r>
              <a:rPr lang="en-US" altLang="zh-CN" sz="1300" dirty="0">
                <a:solidFill>
                  <a:schemeClr val="tx1">
                    <a:lumMod val="50000"/>
                    <a:lumOff val="50000"/>
                  </a:schemeClr>
                </a:solidFill>
                <a:ea typeface="微软雅黑" panose="020B0503020204020204" pitchFamily="34" charset="-122"/>
              </a:rPr>
              <a:t>1</a:t>
            </a:r>
            <a:r>
              <a:rPr lang="zh-CN" altLang="en-US" sz="1300" dirty="0">
                <a:solidFill>
                  <a:schemeClr val="tx1">
                    <a:lumMod val="50000"/>
                    <a:lumOff val="50000"/>
                  </a:schemeClr>
                </a:solidFill>
                <a:ea typeface="微软雅黑" panose="020B0503020204020204" pitchFamily="34" charset="-122"/>
              </a:rPr>
              <a:t>季度</a:t>
            </a:r>
            <a:endParaRPr lang="zh-CN" altLang="en-US" sz="1300" dirty="0">
              <a:solidFill>
                <a:schemeClr val="tx1">
                  <a:lumMod val="50000"/>
                  <a:lumOff val="50000"/>
                </a:schemeClr>
              </a:solidFill>
              <a:ea typeface="微软雅黑" panose="020B0503020204020204" pitchFamily="34" charset="-122"/>
            </a:endParaRPr>
          </a:p>
        </p:txBody>
      </p:sp>
      <p:sp>
        <p:nvSpPr>
          <p:cNvPr id="9" name="矩形 8"/>
          <p:cNvSpPr/>
          <p:nvPr/>
        </p:nvSpPr>
        <p:spPr>
          <a:xfrm>
            <a:off x="5855776" y="3341226"/>
            <a:ext cx="688633" cy="328232"/>
          </a:xfrm>
          <a:prstGeom prst="rect">
            <a:avLst/>
          </a:prstGeom>
          <a:noFill/>
          <a:ln>
            <a:noFill/>
          </a:ln>
        </p:spPr>
        <p:txBody>
          <a:bodyPr wrap="none" lIns="121926" tIns="60963" rIns="121926" bIns="60963" anchor="ctr">
            <a:spAutoFit/>
          </a:bodyPr>
          <a:lstStyle/>
          <a:p>
            <a:pPr algn="ctr"/>
            <a:r>
              <a:rPr lang="en-US" altLang="zh-CN" sz="1300" dirty="0">
                <a:solidFill>
                  <a:schemeClr val="tx1">
                    <a:lumMod val="50000"/>
                    <a:lumOff val="50000"/>
                  </a:schemeClr>
                </a:solidFill>
                <a:ea typeface="微软雅黑" panose="020B0503020204020204" pitchFamily="34" charset="-122"/>
              </a:rPr>
              <a:t>2</a:t>
            </a:r>
            <a:r>
              <a:rPr lang="zh-CN" altLang="en-US" sz="1300" dirty="0">
                <a:solidFill>
                  <a:schemeClr val="tx1">
                    <a:lumMod val="50000"/>
                    <a:lumOff val="50000"/>
                  </a:schemeClr>
                </a:solidFill>
                <a:ea typeface="微软雅黑" panose="020B0503020204020204" pitchFamily="34" charset="-122"/>
              </a:rPr>
              <a:t>季度</a:t>
            </a:r>
            <a:endParaRPr lang="zh-CN" altLang="en-US" sz="1300" dirty="0">
              <a:solidFill>
                <a:schemeClr val="tx1">
                  <a:lumMod val="50000"/>
                  <a:lumOff val="50000"/>
                </a:schemeClr>
              </a:solidFill>
              <a:ea typeface="微软雅黑" panose="020B0503020204020204" pitchFamily="34" charset="-122"/>
            </a:endParaRPr>
          </a:p>
        </p:txBody>
      </p:sp>
      <p:sp>
        <p:nvSpPr>
          <p:cNvPr id="10" name="矩形 9"/>
          <p:cNvSpPr/>
          <p:nvPr/>
        </p:nvSpPr>
        <p:spPr>
          <a:xfrm>
            <a:off x="5855776" y="4079916"/>
            <a:ext cx="688633" cy="328232"/>
          </a:xfrm>
          <a:prstGeom prst="rect">
            <a:avLst/>
          </a:prstGeom>
          <a:noFill/>
          <a:ln>
            <a:noFill/>
          </a:ln>
        </p:spPr>
        <p:txBody>
          <a:bodyPr wrap="none" lIns="121926" tIns="60963" rIns="121926" bIns="60963" anchor="ctr">
            <a:spAutoFit/>
          </a:bodyPr>
          <a:lstStyle/>
          <a:p>
            <a:pPr algn="ctr"/>
            <a:r>
              <a:rPr lang="en-US" altLang="zh-CN" sz="1300" dirty="0">
                <a:solidFill>
                  <a:schemeClr val="tx1">
                    <a:lumMod val="50000"/>
                    <a:lumOff val="50000"/>
                  </a:schemeClr>
                </a:solidFill>
                <a:ea typeface="微软雅黑" panose="020B0503020204020204" pitchFamily="34" charset="-122"/>
              </a:rPr>
              <a:t>3</a:t>
            </a:r>
            <a:r>
              <a:rPr lang="zh-CN" altLang="en-US" sz="1300" dirty="0">
                <a:solidFill>
                  <a:schemeClr val="tx1">
                    <a:lumMod val="50000"/>
                    <a:lumOff val="50000"/>
                  </a:schemeClr>
                </a:solidFill>
                <a:ea typeface="微软雅黑" panose="020B0503020204020204" pitchFamily="34" charset="-122"/>
              </a:rPr>
              <a:t>季度</a:t>
            </a:r>
            <a:endParaRPr lang="zh-CN" altLang="en-US" sz="1300" dirty="0">
              <a:solidFill>
                <a:schemeClr val="tx1">
                  <a:lumMod val="50000"/>
                  <a:lumOff val="50000"/>
                </a:schemeClr>
              </a:solidFill>
              <a:ea typeface="微软雅黑" panose="020B0503020204020204" pitchFamily="34" charset="-122"/>
            </a:endParaRPr>
          </a:p>
        </p:txBody>
      </p:sp>
      <p:sp>
        <p:nvSpPr>
          <p:cNvPr id="11" name="矩形 10"/>
          <p:cNvSpPr/>
          <p:nvPr/>
        </p:nvSpPr>
        <p:spPr>
          <a:xfrm>
            <a:off x="5855776" y="4818607"/>
            <a:ext cx="688633" cy="328232"/>
          </a:xfrm>
          <a:prstGeom prst="rect">
            <a:avLst/>
          </a:prstGeom>
          <a:noFill/>
          <a:ln>
            <a:noFill/>
          </a:ln>
        </p:spPr>
        <p:txBody>
          <a:bodyPr wrap="none" lIns="121926" tIns="60963" rIns="121926" bIns="60963" anchor="ctr">
            <a:spAutoFit/>
          </a:bodyPr>
          <a:lstStyle/>
          <a:p>
            <a:pPr algn="ctr"/>
            <a:r>
              <a:rPr lang="en-US" altLang="zh-CN" sz="1300" dirty="0">
                <a:solidFill>
                  <a:schemeClr val="tx1">
                    <a:lumMod val="50000"/>
                    <a:lumOff val="50000"/>
                  </a:schemeClr>
                </a:solidFill>
                <a:ea typeface="微软雅黑" panose="020B0503020204020204" pitchFamily="34" charset="-122"/>
              </a:rPr>
              <a:t>4</a:t>
            </a:r>
            <a:r>
              <a:rPr lang="zh-CN" altLang="en-US" sz="1300" dirty="0">
                <a:solidFill>
                  <a:schemeClr val="tx1">
                    <a:lumMod val="50000"/>
                    <a:lumOff val="50000"/>
                  </a:schemeClr>
                </a:solidFill>
                <a:ea typeface="微软雅黑" panose="020B0503020204020204" pitchFamily="34" charset="-122"/>
              </a:rPr>
              <a:t>季度</a:t>
            </a:r>
            <a:endParaRPr lang="zh-CN" altLang="en-US" sz="1300" dirty="0">
              <a:solidFill>
                <a:schemeClr val="tx1">
                  <a:lumMod val="50000"/>
                  <a:lumOff val="50000"/>
                </a:schemeClr>
              </a:solidFill>
              <a:ea typeface="微软雅黑" panose="020B0503020204020204" pitchFamily="34" charset="-122"/>
            </a:endParaRPr>
          </a:p>
        </p:txBody>
      </p:sp>
      <p:sp>
        <p:nvSpPr>
          <p:cNvPr id="12" name="矩形 11"/>
          <p:cNvSpPr/>
          <p:nvPr/>
        </p:nvSpPr>
        <p:spPr>
          <a:xfrm>
            <a:off x="5880355" y="5557295"/>
            <a:ext cx="639481" cy="328232"/>
          </a:xfrm>
          <a:prstGeom prst="rect">
            <a:avLst/>
          </a:prstGeom>
          <a:noFill/>
          <a:ln>
            <a:noFill/>
          </a:ln>
        </p:spPr>
        <p:txBody>
          <a:bodyPr wrap="none" lIns="121926" tIns="60963" rIns="121926" bIns="60963" anchor="ctr">
            <a:spAutoFit/>
          </a:bodyPr>
          <a:lstStyle/>
          <a:p>
            <a:pPr algn="ctr"/>
            <a:r>
              <a:rPr lang="zh-CN" altLang="en-US" sz="1300" dirty="0">
                <a:solidFill>
                  <a:schemeClr val="tx1">
                    <a:lumMod val="50000"/>
                    <a:lumOff val="50000"/>
                  </a:schemeClr>
                </a:solidFill>
                <a:ea typeface="微软雅黑" panose="020B0503020204020204" pitchFamily="34" charset="-122"/>
              </a:rPr>
              <a:t>全 年</a:t>
            </a:r>
            <a:endParaRPr lang="zh-CN" altLang="en-US" sz="1300" dirty="0">
              <a:solidFill>
                <a:schemeClr val="tx1">
                  <a:lumMod val="50000"/>
                  <a:lumOff val="50000"/>
                </a:schemeClr>
              </a:solidFill>
              <a:ea typeface="微软雅黑" panose="020B0503020204020204" pitchFamily="34" charset="-122"/>
            </a:endParaRPr>
          </a:p>
        </p:txBody>
      </p:sp>
      <p:grpSp>
        <p:nvGrpSpPr>
          <p:cNvPr id="25" name="组合 24"/>
          <p:cNvGrpSpPr/>
          <p:nvPr/>
        </p:nvGrpSpPr>
        <p:grpSpPr>
          <a:xfrm>
            <a:off x="984983" y="2601014"/>
            <a:ext cx="10392248" cy="3248565"/>
            <a:chOff x="656362" y="1951362"/>
            <a:chExt cx="7795199" cy="2437176"/>
          </a:xfrm>
        </p:grpSpPr>
        <p:sp>
          <p:nvSpPr>
            <p:cNvPr id="28" name="矩形 27"/>
            <p:cNvSpPr/>
            <p:nvPr/>
          </p:nvSpPr>
          <p:spPr>
            <a:xfrm>
              <a:off x="8054484" y="1951362"/>
              <a:ext cx="397077" cy="219380"/>
            </a:xfrm>
            <a:prstGeom prst="rect">
              <a:avLst/>
            </a:prstGeom>
          </p:spPr>
          <p:txBody>
            <a:bodyPr wrap="none" lIns="91467" tIns="45734" rIns="91467" bIns="45734">
              <a:spAutoFit/>
            </a:bodyPr>
            <a:lstStyle/>
            <a:p>
              <a:r>
                <a:rPr lang="en-US" altLang="zh-CN" sz="1300" dirty="0">
                  <a:solidFill>
                    <a:schemeClr val="tx1">
                      <a:lumMod val="50000"/>
                      <a:lumOff val="50000"/>
                    </a:schemeClr>
                  </a:solidFill>
                  <a:ea typeface="微软雅黑" panose="020B0503020204020204" pitchFamily="34" charset="-122"/>
                </a:rPr>
                <a:t>60%</a:t>
              </a:r>
              <a:endParaRPr lang="zh-CN" altLang="en-US" sz="1300" dirty="0">
                <a:solidFill>
                  <a:schemeClr val="tx1">
                    <a:lumMod val="50000"/>
                    <a:lumOff val="50000"/>
                  </a:schemeClr>
                </a:solidFill>
              </a:endParaRPr>
            </a:p>
          </p:txBody>
        </p:sp>
        <p:sp>
          <p:nvSpPr>
            <p:cNvPr id="30" name="矩形 29"/>
            <p:cNvSpPr/>
            <p:nvPr/>
          </p:nvSpPr>
          <p:spPr>
            <a:xfrm>
              <a:off x="694039" y="1951362"/>
              <a:ext cx="397077" cy="219380"/>
            </a:xfrm>
            <a:prstGeom prst="rect">
              <a:avLst/>
            </a:prstGeom>
          </p:spPr>
          <p:txBody>
            <a:bodyPr wrap="none" lIns="91467" tIns="45734" rIns="91467" bIns="45734">
              <a:spAutoFit/>
            </a:bodyPr>
            <a:lstStyle/>
            <a:p>
              <a:pPr algn="r"/>
              <a:r>
                <a:rPr lang="en-US" altLang="zh-CN" sz="1300" dirty="0">
                  <a:solidFill>
                    <a:schemeClr val="tx1">
                      <a:lumMod val="50000"/>
                      <a:lumOff val="50000"/>
                    </a:schemeClr>
                  </a:solidFill>
                  <a:ea typeface="微软雅黑" panose="020B0503020204020204" pitchFamily="34" charset="-122"/>
                </a:rPr>
                <a:t>30%</a:t>
              </a:r>
              <a:endParaRPr lang="zh-CN" altLang="en-US" sz="1300" dirty="0">
                <a:solidFill>
                  <a:schemeClr val="tx1">
                    <a:lumMod val="50000"/>
                    <a:lumOff val="50000"/>
                  </a:schemeClr>
                </a:solidFill>
              </a:endParaRPr>
            </a:p>
          </p:txBody>
        </p:sp>
        <p:sp>
          <p:nvSpPr>
            <p:cNvPr id="31" name="矩形 30"/>
            <p:cNvSpPr/>
            <p:nvPr/>
          </p:nvSpPr>
          <p:spPr>
            <a:xfrm>
              <a:off x="8016816" y="2506593"/>
              <a:ext cx="397077" cy="219380"/>
            </a:xfrm>
            <a:prstGeom prst="rect">
              <a:avLst/>
            </a:prstGeom>
          </p:spPr>
          <p:txBody>
            <a:bodyPr wrap="none" lIns="91467" tIns="45734" rIns="91467" bIns="45734">
              <a:spAutoFit/>
            </a:bodyPr>
            <a:lstStyle/>
            <a:p>
              <a:r>
                <a:rPr lang="en-US" altLang="zh-CN" sz="1300" dirty="0">
                  <a:solidFill>
                    <a:schemeClr val="tx1">
                      <a:lumMod val="50000"/>
                      <a:lumOff val="50000"/>
                    </a:schemeClr>
                  </a:solidFill>
                  <a:ea typeface="微软雅黑" panose="020B0503020204020204" pitchFamily="34" charset="-122"/>
                </a:rPr>
                <a:t>30%</a:t>
              </a:r>
              <a:endParaRPr lang="zh-CN" altLang="en-US" sz="1300" dirty="0">
                <a:solidFill>
                  <a:schemeClr val="tx1">
                    <a:lumMod val="50000"/>
                    <a:lumOff val="50000"/>
                  </a:schemeClr>
                </a:solidFill>
              </a:endParaRPr>
            </a:p>
          </p:txBody>
        </p:sp>
        <p:sp>
          <p:nvSpPr>
            <p:cNvPr id="32" name="矩形 31"/>
            <p:cNvSpPr/>
            <p:nvPr/>
          </p:nvSpPr>
          <p:spPr>
            <a:xfrm>
              <a:off x="656364" y="2506593"/>
              <a:ext cx="397077" cy="219380"/>
            </a:xfrm>
            <a:prstGeom prst="rect">
              <a:avLst/>
            </a:prstGeom>
          </p:spPr>
          <p:txBody>
            <a:bodyPr wrap="none" lIns="91467" tIns="45734" rIns="91467" bIns="45734">
              <a:spAutoFit/>
            </a:bodyPr>
            <a:lstStyle/>
            <a:p>
              <a:pPr algn="r"/>
              <a:r>
                <a:rPr lang="en-US" altLang="zh-CN" sz="1300" dirty="0">
                  <a:solidFill>
                    <a:schemeClr val="tx1">
                      <a:lumMod val="50000"/>
                      <a:lumOff val="50000"/>
                    </a:schemeClr>
                  </a:solidFill>
                  <a:ea typeface="微软雅黑" panose="020B0503020204020204" pitchFamily="34" charset="-122"/>
                </a:rPr>
                <a:t>50%</a:t>
              </a:r>
              <a:endParaRPr lang="zh-CN" altLang="en-US" sz="1300" dirty="0">
                <a:solidFill>
                  <a:schemeClr val="tx1">
                    <a:lumMod val="50000"/>
                    <a:lumOff val="50000"/>
                  </a:schemeClr>
                </a:solidFill>
              </a:endParaRPr>
            </a:p>
          </p:txBody>
        </p:sp>
        <p:sp>
          <p:nvSpPr>
            <p:cNvPr id="33" name="矩形 32"/>
            <p:cNvSpPr/>
            <p:nvPr/>
          </p:nvSpPr>
          <p:spPr>
            <a:xfrm>
              <a:off x="8054483" y="3060782"/>
              <a:ext cx="397077" cy="219380"/>
            </a:xfrm>
            <a:prstGeom prst="rect">
              <a:avLst/>
            </a:prstGeom>
          </p:spPr>
          <p:txBody>
            <a:bodyPr wrap="none" lIns="91467" tIns="45734" rIns="91467" bIns="45734">
              <a:spAutoFit/>
            </a:bodyPr>
            <a:lstStyle/>
            <a:p>
              <a:r>
                <a:rPr lang="en-US" altLang="zh-CN" sz="1300" dirty="0">
                  <a:solidFill>
                    <a:schemeClr val="tx1">
                      <a:lumMod val="50000"/>
                      <a:lumOff val="50000"/>
                    </a:schemeClr>
                  </a:solidFill>
                  <a:ea typeface="微软雅黑" panose="020B0503020204020204" pitchFamily="34" charset="-122"/>
                </a:rPr>
                <a:t>90%</a:t>
              </a:r>
              <a:endParaRPr lang="zh-CN" altLang="en-US" sz="1300" dirty="0">
                <a:solidFill>
                  <a:schemeClr val="tx1">
                    <a:lumMod val="50000"/>
                    <a:lumOff val="50000"/>
                  </a:schemeClr>
                </a:solidFill>
              </a:endParaRPr>
            </a:p>
          </p:txBody>
        </p:sp>
        <p:sp>
          <p:nvSpPr>
            <p:cNvPr id="34" name="矩形 33"/>
            <p:cNvSpPr/>
            <p:nvPr/>
          </p:nvSpPr>
          <p:spPr>
            <a:xfrm>
              <a:off x="694041" y="3060782"/>
              <a:ext cx="397077" cy="219380"/>
            </a:xfrm>
            <a:prstGeom prst="rect">
              <a:avLst/>
            </a:prstGeom>
          </p:spPr>
          <p:txBody>
            <a:bodyPr wrap="none" lIns="91467" tIns="45734" rIns="91467" bIns="45734">
              <a:spAutoFit/>
            </a:bodyPr>
            <a:lstStyle/>
            <a:p>
              <a:pPr algn="r"/>
              <a:r>
                <a:rPr lang="en-US" altLang="zh-CN" sz="1300" dirty="0">
                  <a:solidFill>
                    <a:schemeClr val="tx1">
                      <a:lumMod val="50000"/>
                      <a:lumOff val="50000"/>
                    </a:schemeClr>
                  </a:solidFill>
                  <a:ea typeface="微软雅黑" panose="020B0503020204020204" pitchFamily="34" charset="-122"/>
                </a:rPr>
                <a:t>90%</a:t>
              </a:r>
              <a:endParaRPr lang="zh-CN" altLang="en-US" sz="1300" dirty="0">
                <a:solidFill>
                  <a:schemeClr val="tx1">
                    <a:lumMod val="50000"/>
                    <a:lumOff val="50000"/>
                  </a:schemeClr>
                </a:solidFill>
              </a:endParaRPr>
            </a:p>
          </p:txBody>
        </p:sp>
        <p:sp>
          <p:nvSpPr>
            <p:cNvPr id="35" name="矩形 34"/>
            <p:cNvSpPr/>
            <p:nvPr/>
          </p:nvSpPr>
          <p:spPr>
            <a:xfrm>
              <a:off x="8054483" y="3614971"/>
              <a:ext cx="397077" cy="219380"/>
            </a:xfrm>
            <a:prstGeom prst="rect">
              <a:avLst/>
            </a:prstGeom>
          </p:spPr>
          <p:txBody>
            <a:bodyPr wrap="none" lIns="91467" tIns="45734" rIns="91467" bIns="45734">
              <a:spAutoFit/>
            </a:bodyPr>
            <a:lstStyle/>
            <a:p>
              <a:r>
                <a:rPr lang="en-US" altLang="zh-CN" sz="1300" dirty="0">
                  <a:solidFill>
                    <a:schemeClr val="tx1">
                      <a:lumMod val="50000"/>
                      <a:lumOff val="50000"/>
                    </a:schemeClr>
                  </a:solidFill>
                  <a:ea typeface="微软雅黑" panose="020B0503020204020204" pitchFamily="34" charset="-122"/>
                </a:rPr>
                <a:t>70%</a:t>
              </a:r>
              <a:endParaRPr lang="zh-CN" altLang="en-US" sz="1300" dirty="0">
                <a:solidFill>
                  <a:schemeClr val="tx1">
                    <a:lumMod val="50000"/>
                    <a:lumOff val="50000"/>
                  </a:schemeClr>
                </a:solidFill>
              </a:endParaRPr>
            </a:p>
          </p:txBody>
        </p:sp>
        <p:sp>
          <p:nvSpPr>
            <p:cNvPr id="36" name="矩形 35"/>
            <p:cNvSpPr/>
            <p:nvPr/>
          </p:nvSpPr>
          <p:spPr>
            <a:xfrm>
              <a:off x="694041" y="3614971"/>
              <a:ext cx="397077" cy="219380"/>
            </a:xfrm>
            <a:prstGeom prst="rect">
              <a:avLst/>
            </a:prstGeom>
          </p:spPr>
          <p:txBody>
            <a:bodyPr wrap="none" lIns="91467" tIns="45734" rIns="91467" bIns="45734">
              <a:spAutoFit/>
            </a:bodyPr>
            <a:lstStyle/>
            <a:p>
              <a:pPr algn="r"/>
              <a:r>
                <a:rPr lang="en-US" altLang="zh-CN" sz="1300" dirty="0">
                  <a:solidFill>
                    <a:schemeClr val="tx1">
                      <a:lumMod val="50000"/>
                      <a:lumOff val="50000"/>
                    </a:schemeClr>
                  </a:solidFill>
                  <a:ea typeface="微软雅黑" panose="020B0503020204020204" pitchFamily="34" charset="-122"/>
                </a:rPr>
                <a:t>80%</a:t>
              </a:r>
              <a:endParaRPr lang="zh-CN" altLang="en-US" sz="1300" dirty="0">
                <a:solidFill>
                  <a:schemeClr val="tx1">
                    <a:lumMod val="50000"/>
                    <a:lumOff val="50000"/>
                  </a:schemeClr>
                </a:solidFill>
              </a:endParaRPr>
            </a:p>
          </p:txBody>
        </p:sp>
        <p:sp>
          <p:nvSpPr>
            <p:cNvPr id="38" name="矩形 37"/>
            <p:cNvSpPr/>
            <p:nvPr/>
          </p:nvSpPr>
          <p:spPr>
            <a:xfrm>
              <a:off x="8016815" y="4169158"/>
              <a:ext cx="397077" cy="219380"/>
            </a:xfrm>
            <a:prstGeom prst="rect">
              <a:avLst/>
            </a:prstGeom>
          </p:spPr>
          <p:txBody>
            <a:bodyPr wrap="none" lIns="91467" tIns="45734" rIns="91467" bIns="45734">
              <a:spAutoFit/>
            </a:bodyPr>
            <a:lstStyle/>
            <a:p>
              <a:r>
                <a:rPr lang="en-US" altLang="zh-CN" sz="1300" dirty="0">
                  <a:solidFill>
                    <a:schemeClr val="tx1">
                      <a:lumMod val="50000"/>
                      <a:lumOff val="50000"/>
                    </a:schemeClr>
                  </a:solidFill>
                  <a:ea typeface="微软雅黑" panose="020B0503020204020204" pitchFamily="34" charset="-122"/>
                </a:rPr>
                <a:t>80%</a:t>
              </a:r>
              <a:endParaRPr lang="zh-CN" altLang="en-US" sz="1300" dirty="0">
                <a:solidFill>
                  <a:schemeClr val="tx1">
                    <a:lumMod val="50000"/>
                    <a:lumOff val="50000"/>
                  </a:schemeClr>
                </a:solidFill>
              </a:endParaRPr>
            </a:p>
          </p:txBody>
        </p:sp>
        <p:sp>
          <p:nvSpPr>
            <p:cNvPr id="39" name="矩形 38"/>
            <p:cNvSpPr/>
            <p:nvPr/>
          </p:nvSpPr>
          <p:spPr>
            <a:xfrm>
              <a:off x="656362" y="4169158"/>
              <a:ext cx="397077" cy="219380"/>
            </a:xfrm>
            <a:prstGeom prst="rect">
              <a:avLst/>
            </a:prstGeom>
          </p:spPr>
          <p:txBody>
            <a:bodyPr wrap="none" lIns="91467" tIns="45734" rIns="91467" bIns="45734">
              <a:spAutoFit/>
            </a:bodyPr>
            <a:lstStyle/>
            <a:p>
              <a:pPr algn="r"/>
              <a:r>
                <a:rPr lang="en-US" altLang="zh-CN" sz="1300" dirty="0">
                  <a:solidFill>
                    <a:schemeClr val="tx1">
                      <a:lumMod val="50000"/>
                      <a:lumOff val="50000"/>
                    </a:schemeClr>
                  </a:solidFill>
                  <a:ea typeface="微软雅黑" panose="020B0503020204020204" pitchFamily="34" charset="-122"/>
                </a:rPr>
                <a:t>70%</a:t>
              </a:r>
              <a:endParaRPr lang="zh-CN" altLang="en-US" sz="1300" dirty="0">
                <a:solidFill>
                  <a:schemeClr val="tx1">
                    <a:lumMod val="50000"/>
                    <a:lumOff val="50000"/>
                  </a:schemeClr>
                </a:solidFill>
              </a:endParaRPr>
            </a:p>
          </p:txBody>
        </p:sp>
      </p:grpSp>
      <p:sp>
        <p:nvSpPr>
          <p:cNvPr id="40" name="矩形 39"/>
          <p:cNvSpPr/>
          <p:nvPr/>
        </p:nvSpPr>
        <p:spPr>
          <a:xfrm>
            <a:off x="4667952" y="1652868"/>
            <a:ext cx="1056640" cy="614045"/>
          </a:xfrm>
          <a:prstGeom prst="rect">
            <a:avLst/>
          </a:prstGeom>
        </p:spPr>
        <p:txBody>
          <a:bodyPr wrap="none" lIns="121926" tIns="60963" rIns="121926" bIns="60963">
            <a:spAutoFit/>
          </a:bodyPr>
          <a:lstStyle/>
          <a:p>
            <a:pPr algn="ctr"/>
            <a:r>
              <a:rPr lang="en-US" altLang="zh-CN" sz="3200" dirty="0">
                <a:solidFill>
                  <a:schemeClr val="tx1">
                    <a:lumMod val="50000"/>
                    <a:lumOff val="50000"/>
                  </a:schemeClr>
                </a:solidFill>
                <a:latin typeface="微软雅黑 Light" panose="020B0502040204020203" pitchFamily="34" charset="-122"/>
                <a:ea typeface="微软雅黑 Light" panose="020B0502040204020203" pitchFamily="34" charset="-122"/>
              </a:rPr>
              <a:t>2016</a:t>
            </a:r>
            <a:endParaRPr lang="zh-CN" altLang="en-US" sz="3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41" name="矩形 40"/>
          <p:cNvSpPr/>
          <p:nvPr/>
        </p:nvSpPr>
        <p:spPr>
          <a:xfrm>
            <a:off x="6684632" y="1652868"/>
            <a:ext cx="1056640" cy="614045"/>
          </a:xfrm>
          <a:prstGeom prst="rect">
            <a:avLst/>
          </a:prstGeom>
        </p:spPr>
        <p:txBody>
          <a:bodyPr wrap="none" lIns="121926" tIns="60963" rIns="121926" bIns="60963">
            <a:spAutoFit/>
          </a:bodyPr>
          <a:lstStyle/>
          <a:p>
            <a:pPr algn="ctr"/>
            <a:r>
              <a:rPr lang="en-US" altLang="zh-CN" sz="3200" dirty="0">
                <a:solidFill>
                  <a:schemeClr val="tx1">
                    <a:lumMod val="50000"/>
                    <a:lumOff val="50000"/>
                  </a:schemeClr>
                </a:solidFill>
                <a:latin typeface="微软雅黑 Light" panose="020B0502040204020203" pitchFamily="34" charset="-122"/>
                <a:ea typeface="微软雅黑 Light" panose="020B0502040204020203" pitchFamily="34" charset="-122"/>
              </a:rPr>
              <a:t>2017</a:t>
            </a:r>
            <a:endParaRPr lang="zh-CN" altLang="en-US" sz="3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nvGrpSpPr>
          <p:cNvPr id="75" name="组合 74"/>
          <p:cNvGrpSpPr/>
          <p:nvPr/>
        </p:nvGrpSpPr>
        <p:grpSpPr>
          <a:xfrm>
            <a:off x="1679291" y="2601014"/>
            <a:ext cx="8722403" cy="3259183"/>
            <a:chOff x="1259632" y="1951363"/>
            <a:chExt cx="6542654" cy="2445142"/>
          </a:xfrm>
        </p:grpSpPr>
        <p:grpSp>
          <p:nvGrpSpPr>
            <p:cNvPr id="57" name="组合 56"/>
            <p:cNvGrpSpPr/>
            <p:nvPr/>
          </p:nvGrpSpPr>
          <p:grpSpPr>
            <a:xfrm>
              <a:off x="4987551" y="1951363"/>
              <a:ext cx="2814735" cy="2445142"/>
              <a:chOff x="4987551" y="1951363"/>
              <a:chExt cx="2814735" cy="2445142"/>
            </a:xfrm>
          </p:grpSpPr>
          <p:grpSp>
            <p:nvGrpSpPr>
              <p:cNvPr id="44" name="组合 43"/>
              <p:cNvGrpSpPr/>
              <p:nvPr/>
            </p:nvGrpSpPr>
            <p:grpSpPr>
              <a:xfrm>
                <a:off x="4990189" y="1951363"/>
                <a:ext cx="1790127" cy="217775"/>
                <a:chOff x="2655791" y="700336"/>
                <a:chExt cx="2313469" cy="281441"/>
              </a:xfrm>
            </p:grpSpPr>
            <p:sp>
              <p:nvSpPr>
                <p:cNvPr id="5" name="流程图: 延期 4"/>
                <p:cNvSpPr/>
                <p:nvPr/>
              </p:nvSpPr>
              <p:spPr>
                <a:xfrm flipV="1">
                  <a:off x="4687819" y="700336"/>
                  <a:ext cx="281441" cy="281441"/>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矩形 5"/>
                <p:cNvSpPr/>
                <p:nvPr/>
              </p:nvSpPr>
              <p:spPr>
                <a:xfrm flipV="1">
                  <a:off x="2655791" y="700462"/>
                  <a:ext cx="2032026" cy="281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4990189" y="2500536"/>
                <a:ext cx="1021971" cy="217777"/>
                <a:chOff x="3648517" y="700334"/>
                <a:chExt cx="1320743" cy="281443"/>
              </a:xfrm>
            </p:grpSpPr>
            <p:sp>
              <p:nvSpPr>
                <p:cNvPr id="46" name="流程图: 延期 45"/>
                <p:cNvSpPr/>
                <p:nvPr/>
              </p:nvSpPr>
              <p:spPr>
                <a:xfrm flipV="1">
                  <a:off x="4687819" y="700336"/>
                  <a:ext cx="281441" cy="28144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矩形 46"/>
                <p:cNvSpPr/>
                <p:nvPr/>
              </p:nvSpPr>
              <p:spPr>
                <a:xfrm flipV="1">
                  <a:off x="3648517" y="700334"/>
                  <a:ext cx="1039301" cy="28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8" name="组合 47"/>
              <p:cNvGrpSpPr/>
              <p:nvPr/>
            </p:nvGrpSpPr>
            <p:grpSpPr>
              <a:xfrm>
                <a:off x="4987551" y="3081449"/>
                <a:ext cx="2814735" cy="217776"/>
                <a:chOff x="1331640" y="700335"/>
                <a:chExt cx="3637620" cy="281442"/>
              </a:xfrm>
            </p:grpSpPr>
            <p:sp>
              <p:nvSpPr>
                <p:cNvPr id="49" name="流程图: 延期 48"/>
                <p:cNvSpPr/>
                <p:nvPr/>
              </p:nvSpPr>
              <p:spPr>
                <a:xfrm flipV="1">
                  <a:off x="4687819" y="700336"/>
                  <a:ext cx="281441" cy="28144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矩形 49"/>
                <p:cNvSpPr/>
                <p:nvPr/>
              </p:nvSpPr>
              <p:spPr>
                <a:xfrm flipV="1">
                  <a:off x="1331640" y="700335"/>
                  <a:ext cx="3356179" cy="28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1" name="组合 50"/>
              <p:cNvGrpSpPr/>
              <p:nvPr/>
            </p:nvGrpSpPr>
            <p:grpSpPr>
              <a:xfrm>
                <a:off x="4990189" y="3630089"/>
                <a:ext cx="2150167" cy="217777"/>
                <a:chOff x="2190494" y="700334"/>
                <a:chExt cx="2778766" cy="281443"/>
              </a:xfrm>
            </p:grpSpPr>
            <p:sp>
              <p:nvSpPr>
                <p:cNvPr id="52" name="流程图: 延期 51"/>
                <p:cNvSpPr/>
                <p:nvPr/>
              </p:nvSpPr>
              <p:spPr>
                <a:xfrm flipV="1">
                  <a:off x="4687819" y="700336"/>
                  <a:ext cx="281441" cy="281441"/>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3" name="矩形 52"/>
                <p:cNvSpPr/>
                <p:nvPr/>
              </p:nvSpPr>
              <p:spPr>
                <a:xfrm flipV="1">
                  <a:off x="2190494" y="700334"/>
                  <a:ext cx="2497323" cy="28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4" name="组合 53"/>
              <p:cNvGrpSpPr/>
              <p:nvPr/>
            </p:nvGrpSpPr>
            <p:grpSpPr>
              <a:xfrm>
                <a:off x="5010881" y="4178729"/>
                <a:ext cx="2510207" cy="217776"/>
                <a:chOff x="1725197" y="700335"/>
                <a:chExt cx="3244063" cy="281442"/>
              </a:xfrm>
            </p:grpSpPr>
            <p:sp>
              <p:nvSpPr>
                <p:cNvPr id="55" name="流程图: 延期 54"/>
                <p:cNvSpPr/>
                <p:nvPr/>
              </p:nvSpPr>
              <p:spPr>
                <a:xfrm flipV="1">
                  <a:off x="4687819" y="700336"/>
                  <a:ext cx="281441" cy="281441"/>
                </a:xfrm>
                <a:prstGeom prst="flowChartDela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6" name="矩形 55"/>
                <p:cNvSpPr/>
                <p:nvPr/>
              </p:nvSpPr>
              <p:spPr>
                <a:xfrm flipV="1">
                  <a:off x="1725197" y="700335"/>
                  <a:ext cx="2962622" cy="281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4" name="组合 73"/>
            <p:cNvGrpSpPr/>
            <p:nvPr/>
          </p:nvGrpSpPr>
          <p:grpSpPr>
            <a:xfrm>
              <a:off x="1259632" y="1965599"/>
              <a:ext cx="3023904" cy="2430906"/>
              <a:chOff x="1259632" y="1965599"/>
              <a:chExt cx="3023904" cy="2430906"/>
            </a:xfrm>
          </p:grpSpPr>
          <p:grpSp>
            <p:nvGrpSpPr>
              <p:cNvPr id="59" name="组合 58"/>
              <p:cNvGrpSpPr/>
              <p:nvPr/>
            </p:nvGrpSpPr>
            <p:grpSpPr>
              <a:xfrm flipH="1">
                <a:off x="2357547" y="2520930"/>
                <a:ext cx="1923155" cy="217775"/>
                <a:chOff x="2655791" y="700336"/>
                <a:chExt cx="2313469" cy="281441"/>
              </a:xfrm>
            </p:grpSpPr>
            <p:sp>
              <p:nvSpPr>
                <p:cNvPr id="72" name="流程图: 延期 71"/>
                <p:cNvSpPr/>
                <p:nvPr/>
              </p:nvSpPr>
              <p:spPr>
                <a:xfrm flipV="1">
                  <a:off x="4687819" y="700336"/>
                  <a:ext cx="281441" cy="28144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3" name="矩形 72"/>
                <p:cNvSpPr/>
                <p:nvPr/>
              </p:nvSpPr>
              <p:spPr>
                <a:xfrm flipV="1">
                  <a:off x="2655791" y="700462"/>
                  <a:ext cx="2032026" cy="2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0" name="组合 59"/>
              <p:cNvGrpSpPr/>
              <p:nvPr/>
            </p:nvGrpSpPr>
            <p:grpSpPr>
              <a:xfrm flipH="1">
                <a:off x="3182786" y="1965599"/>
                <a:ext cx="1097916" cy="217777"/>
                <a:chOff x="3648517" y="700334"/>
                <a:chExt cx="1320743" cy="281443"/>
              </a:xfrm>
            </p:grpSpPr>
            <p:sp>
              <p:nvSpPr>
                <p:cNvPr id="70" name="流程图: 延期 69"/>
                <p:cNvSpPr/>
                <p:nvPr/>
              </p:nvSpPr>
              <p:spPr>
                <a:xfrm flipV="1">
                  <a:off x="4687819" y="700336"/>
                  <a:ext cx="281441" cy="281441"/>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矩形 70"/>
                <p:cNvSpPr/>
                <p:nvPr/>
              </p:nvSpPr>
              <p:spPr>
                <a:xfrm flipV="1">
                  <a:off x="3648517" y="700334"/>
                  <a:ext cx="1039301" cy="281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1" name="组合 60"/>
              <p:cNvGrpSpPr/>
              <p:nvPr/>
            </p:nvGrpSpPr>
            <p:grpSpPr>
              <a:xfrm flipH="1">
                <a:off x="1259632" y="3081449"/>
                <a:ext cx="3023904" cy="217776"/>
                <a:chOff x="1331640" y="700335"/>
                <a:chExt cx="3637620" cy="281442"/>
              </a:xfrm>
            </p:grpSpPr>
            <p:sp>
              <p:nvSpPr>
                <p:cNvPr id="68" name="流程图: 延期 67"/>
                <p:cNvSpPr/>
                <p:nvPr/>
              </p:nvSpPr>
              <p:spPr>
                <a:xfrm flipV="1">
                  <a:off x="4687819" y="700336"/>
                  <a:ext cx="281441" cy="28144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9" name="矩形 68"/>
                <p:cNvSpPr/>
                <p:nvPr/>
              </p:nvSpPr>
              <p:spPr>
                <a:xfrm flipV="1">
                  <a:off x="1331640" y="700335"/>
                  <a:ext cx="3356179" cy="28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2" name="组合 61"/>
              <p:cNvGrpSpPr/>
              <p:nvPr/>
            </p:nvGrpSpPr>
            <p:grpSpPr>
              <a:xfrm flipH="1">
                <a:off x="1970751" y="3630089"/>
                <a:ext cx="2309951" cy="217777"/>
                <a:chOff x="2190494" y="700334"/>
                <a:chExt cx="2778766" cy="281443"/>
              </a:xfrm>
            </p:grpSpPr>
            <p:sp>
              <p:nvSpPr>
                <p:cNvPr id="66" name="流程图: 延期 65"/>
                <p:cNvSpPr/>
                <p:nvPr/>
              </p:nvSpPr>
              <p:spPr>
                <a:xfrm flipV="1">
                  <a:off x="4687819" y="700336"/>
                  <a:ext cx="281441" cy="281441"/>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矩形 66"/>
                <p:cNvSpPr/>
                <p:nvPr/>
              </p:nvSpPr>
              <p:spPr>
                <a:xfrm flipV="1">
                  <a:off x="2190494" y="700334"/>
                  <a:ext cx="2497323" cy="28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3" name="组合 62"/>
              <p:cNvGrpSpPr/>
              <p:nvPr/>
            </p:nvGrpSpPr>
            <p:grpSpPr>
              <a:xfrm flipH="1">
                <a:off x="1561726" y="4178729"/>
                <a:ext cx="2696746" cy="217776"/>
                <a:chOff x="1725197" y="700335"/>
                <a:chExt cx="3244063" cy="281442"/>
              </a:xfrm>
            </p:grpSpPr>
            <p:sp>
              <p:nvSpPr>
                <p:cNvPr id="64" name="流程图: 延期 63"/>
                <p:cNvSpPr/>
                <p:nvPr/>
              </p:nvSpPr>
              <p:spPr>
                <a:xfrm flipV="1">
                  <a:off x="4687819" y="700336"/>
                  <a:ext cx="281441" cy="281441"/>
                </a:xfrm>
                <a:prstGeom prst="flowChartDela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5" name="矩形 64"/>
                <p:cNvSpPr/>
                <p:nvPr/>
              </p:nvSpPr>
              <p:spPr>
                <a:xfrm flipV="1">
                  <a:off x="1725197" y="700335"/>
                  <a:ext cx="2962622" cy="281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pic>
        <p:nvPicPr>
          <p:cNvPr id="42" name="Picture 2" descr="C:\Documents and Settings\Administrator\桌面\PNG\手势1.png"/>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t="21286" r="60192" b="13699"/>
          <a:stretch>
            <a:fillRect/>
          </a:stretch>
        </p:blipFill>
        <p:spPr bwMode="auto">
          <a:xfrm>
            <a:off x="2872327" y="3680953"/>
            <a:ext cx="3333887" cy="32397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Documents and Settings\Administrator\桌面\PNG\手势1.png"/>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t="21286" r="60192" b="13699"/>
          <a:stretch>
            <a:fillRect/>
          </a:stretch>
        </p:blipFill>
        <p:spPr bwMode="auto">
          <a:xfrm flipH="1">
            <a:off x="6206210" y="3680953"/>
            <a:ext cx="3279548" cy="3239741"/>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50" fill="hold"/>
                                        <p:tgtEl>
                                          <p:spTgt spid="40"/>
                                        </p:tgtEl>
                                        <p:attrNameLst>
                                          <p:attrName>ppt_w</p:attrName>
                                        </p:attrNameLst>
                                      </p:cBhvr>
                                      <p:tavLst>
                                        <p:tav tm="0">
                                          <p:val>
                                            <p:fltVal val="0"/>
                                          </p:val>
                                        </p:tav>
                                        <p:tav tm="100000">
                                          <p:val>
                                            <p:strVal val="#ppt_w"/>
                                          </p:val>
                                        </p:tav>
                                      </p:tavLst>
                                    </p:anim>
                                    <p:anim calcmode="lin" valueType="num">
                                      <p:cBhvr>
                                        <p:cTn id="8" dur="250" fill="hold"/>
                                        <p:tgtEl>
                                          <p:spTgt spid="40"/>
                                        </p:tgtEl>
                                        <p:attrNameLst>
                                          <p:attrName>ppt_h</p:attrName>
                                        </p:attrNameLst>
                                      </p:cBhvr>
                                      <p:tavLst>
                                        <p:tav tm="0">
                                          <p:val>
                                            <p:fltVal val="0"/>
                                          </p:val>
                                        </p:tav>
                                        <p:tav tm="100000">
                                          <p:val>
                                            <p:strVal val="#ppt_h"/>
                                          </p:val>
                                        </p:tav>
                                      </p:tavLst>
                                    </p:anim>
                                    <p:animEffect transition="in" filter="fade">
                                      <p:cBhvr>
                                        <p:cTn id="9" dur="25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250" fill="hold"/>
                                        <p:tgtEl>
                                          <p:spTgt spid="41"/>
                                        </p:tgtEl>
                                        <p:attrNameLst>
                                          <p:attrName>ppt_w</p:attrName>
                                        </p:attrNameLst>
                                      </p:cBhvr>
                                      <p:tavLst>
                                        <p:tav tm="0">
                                          <p:val>
                                            <p:fltVal val="0"/>
                                          </p:val>
                                        </p:tav>
                                        <p:tav tm="100000">
                                          <p:val>
                                            <p:strVal val="#ppt_w"/>
                                          </p:val>
                                        </p:tav>
                                      </p:tavLst>
                                    </p:anim>
                                    <p:anim calcmode="lin" valueType="num">
                                      <p:cBhvr>
                                        <p:cTn id="13" dur="250" fill="hold"/>
                                        <p:tgtEl>
                                          <p:spTgt spid="41"/>
                                        </p:tgtEl>
                                        <p:attrNameLst>
                                          <p:attrName>ppt_h</p:attrName>
                                        </p:attrNameLst>
                                      </p:cBhvr>
                                      <p:tavLst>
                                        <p:tav tm="0">
                                          <p:val>
                                            <p:fltVal val="0"/>
                                          </p:val>
                                        </p:tav>
                                        <p:tav tm="100000">
                                          <p:val>
                                            <p:strVal val="#ppt_h"/>
                                          </p:val>
                                        </p:tav>
                                      </p:tavLst>
                                    </p:anim>
                                    <p:animEffect transition="in" filter="fade">
                                      <p:cBhvr>
                                        <p:cTn id="14" dur="250"/>
                                        <p:tgtEl>
                                          <p:spTgt spid="4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Effect transition="in" filter="fade">
                                      <p:cBhvr>
                                        <p:cTn id="20" dur="250"/>
                                        <p:tgtEl>
                                          <p:spTgt spid="8"/>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50" fill="hold"/>
                                        <p:tgtEl>
                                          <p:spTgt spid="9"/>
                                        </p:tgtEl>
                                        <p:attrNameLst>
                                          <p:attrName>ppt_w</p:attrName>
                                        </p:attrNameLst>
                                      </p:cBhvr>
                                      <p:tavLst>
                                        <p:tav tm="0">
                                          <p:val>
                                            <p:fltVal val="0"/>
                                          </p:val>
                                        </p:tav>
                                        <p:tav tm="100000">
                                          <p:val>
                                            <p:strVal val="#ppt_w"/>
                                          </p:val>
                                        </p:tav>
                                      </p:tavLst>
                                    </p:anim>
                                    <p:anim calcmode="lin" valueType="num">
                                      <p:cBhvr>
                                        <p:cTn id="25" dur="250" fill="hold"/>
                                        <p:tgtEl>
                                          <p:spTgt spid="9"/>
                                        </p:tgtEl>
                                        <p:attrNameLst>
                                          <p:attrName>ppt_h</p:attrName>
                                        </p:attrNameLst>
                                      </p:cBhvr>
                                      <p:tavLst>
                                        <p:tav tm="0">
                                          <p:val>
                                            <p:fltVal val="0"/>
                                          </p:val>
                                        </p:tav>
                                        <p:tav tm="100000">
                                          <p:val>
                                            <p:strVal val="#ppt_h"/>
                                          </p:val>
                                        </p:tav>
                                      </p:tavLst>
                                    </p:anim>
                                    <p:animEffect transition="in" filter="fade">
                                      <p:cBhvr>
                                        <p:cTn id="26" dur="250"/>
                                        <p:tgtEl>
                                          <p:spTgt spid="9"/>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50" fill="hold"/>
                                        <p:tgtEl>
                                          <p:spTgt spid="10"/>
                                        </p:tgtEl>
                                        <p:attrNameLst>
                                          <p:attrName>ppt_w</p:attrName>
                                        </p:attrNameLst>
                                      </p:cBhvr>
                                      <p:tavLst>
                                        <p:tav tm="0">
                                          <p:val>
                                            <p:fltVal val="0"/>
                                          </p:val>
                                        </p:tav>
                                        <p:tav tm="100000">
                                          <p:val>
                                            <p:strVal val="#ppt_w"/>
                                          </p:val>
                                        </p:tav>
                                      </p:tavLst>
                                    </p:anim>
                                    <p:anim calcmode="lin" valueType="num">
                                      <p:cBhvr>
                                        <p:cTn id="31" dur="250" fill="hold"/>
                                        <p:tgtEl>
                                          <p:spTgt spid="10"/>
                                        </p:tgtEl>
                                        <p:attrNameLst>
                                          <p:attrName>ppt_h</p:attrName>
                                        </p:attrNameLst>
                                      </p:cBhvr>
                                      <p:tavLst>
                                        <p:tav tm="0">
                                          <p:val>
                                            <p:fltVal val="0"/>
                                          </p:val>
                                        </p:tav>
                                        <p:tav tm="100000">
                                          <p:val>
                                            <p:strVal val="#ppt_h"/>
                                          </p:val>
                                        </p:tav>
                                      </p:tavLst>
                                    </p:anim>
                                    <p:animEffect transition="in" filter="fade">
                                      <p:cBhvr>
                                        <p:cTn id="32" dur="250"/>
                                        <p:tgtEl>
                                          <p:spTgt spid="10"/>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250" fill="hold"/>
                                        <p:tgtEl>
                                          <p:spTgt spid="11"/>
                                        </p:tgtEl>
                                        <p:attrNameLst>
                                          <p:attrName>ppt_w</p:attrName>
                                        </p:attrNameLst>
                                      </p:cBhvr>
                                      <p:tavLst>
                                        <p:tav tm="0">
                                          <p:val>
                                            <p:fltVal val="0"/>
                                          </p:val>
                                        </p:tav>
                                        <p:tav tm="100000">
                                          <p:val>
                                            <p:strVal val="#ppt_w"/>
                                          </p:val>
                                        </p:tav>
                                      </p:tavLst>
                                    </p:anim>
                                    <p:anim calcmode="lin" valueType="num">
                                      <p:cBhvr>
                                        <p:cTn id="37" dur="250" fill="hold"/>
                                        <p:tgtEl>
                                          <p:spTgt spid="11"/>
                                        </p:tgtEl>
                                        <p:attrNameLst>
                                          <p:attrName>ppt_h</p:attrName>
                                        </p:attrNameLst>
                                      </p:cBhvr>
                                      <p:tavLst>
                                        <p:tav tm="0">
                                          <p:val>
                                            <p:fltVal val="0"/>
                                          </p:val>
                                        </p:tav>
                                        <p:tav tm="100000">
                                          <p:val>
                                            <p:strVal val="#ppt_h"/>
                                          </p:val>
                                        </p:tav>
                                      </p:tavLst>
                                    </p:anim>
                                    <p:animEffect transition="in" filter="fade">
                                      <p:cBhvr>
                                        <p:cTn id="38" dur="250"/>
                                        <p:tgtEl>
                                          <p:spTgt spid="11"/>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par>
                                <p:cTn id="52" presetID="63" presetClass="path" presetSubtype="0" accel="50000" decel="50000" fill="hold" nodeType="withEffect">
                                  <p:stCondLst>
                                    <p:cond delay="0"/>
                                  </p:stCondLst>
                                  <p:childTnLst>
                                    <p:animMotion origin="layout" path="M 0 0 L 0.25 0 E" pathEditMode="relative" ptsTypes="">
                                      <p:cBhvr>
                                        <p:cTn id="53" dur="1000" fill="hold"/>
                                        <p:tgtEl>
                                          <p:spTgt spid="43"/>
                                        </p:tgtEl>
                                        <p:attrNameLst>
                                          <p:attrName>ppt_x</p:attrName>
                                          <p:attrName>ppt_y</p:attrName>
                                        </p:attrNameLst>
                                      </p:cBhvr>
                                    </p:animMotion>
                                  </p:childTnLst>
                                </p:cTn>
                              </p:par>
                              <p:par>
                                <p:cTn id="54" presetID="35" presetClass="path" presetSubtype="0" accel="50000" decel="50000" fill="hold" nodeType="withEffect">
                                  <p:stCondLst>
                                    <p:cond delay="0"/>
                                  </p:stCondLst>
                                  <p:childTnLst>
                                    <p:animMotion origin="layout" path="M 1.94444E-6 3.84948E-6 L -0.20486 3.84948E-6 " pathEditMode="relative" rAng="0" ptsTypes="AA">
                                      <p:cBhvr>
                                        <p:cTn id="55" dur="1000" fill="hold"/>
                                        <p:tgtEl>
                                          <p:spTgt spid="42"/>
                                        </p:tgtEl>
                                        <p:attrNameLst>
                                          <p:attrName>ppt_x</p:attrName>
                                          <p:attrName>ppt_y</p:attrName>
                                        </p:attrNameLst>
                                      </p:cBhvr>
                                      <p:rCtr x="-10243" y="0"/>
                                    </p:animMotion>
                                  </p:childTnLst>
                                </p:cTn>
                              </p:par>
                              <p:par>
                                <p:cTn id="56" presetID="16" presetClass="entr" presetSubtype="37" fill="hold" nodeType="withEffect">
                                  <p:stCondLst>
                                    <p:cond delay="500"/>
                                  </p:stCondLst>
                                  <p:childTnLst>
                                    <p:set>
                                      <p:cBhvr>
                                        <p:cTn id="57" dur="1" fill="hold">
                                          <p:stCondLst>
                                            <p:cond delay="0"/>
                                          </p:stCondLst>
                                        </p:cTn>
                                        <p:tgtEl>
                                          <p:spTgt spid="75"/>
                                        </p:tgtEl>
                                        <p:attrNameLst>
                                          <p:attrName>style.visibility</p:attrName>
                                        </p:attrNameLst>
                                      </p:cBhvr>
                                      <p:to>
                                        <p:strVal val="visible"/>
                                      </p:to>
                                    </p:set>
                                    <p:animEffect transition="in" filter="barn(outVertical)">
                                      <p:cBhvr>
                                        <p:cTn id="58" dur="1000"/>
                                        <p:tgtEl>
                                          <p:spTgt spid="75"/>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par>
                          <p:cTn id="63" fill="hold">
                            <p:stCondLst>
                              <p:cond delay="4500"/>
                            </p:stCondLst>
                            <p:childTnLst>
                              <p:par>
                                <p:cTn id="64" presetID="37" presetClass="exit" presetSubtype="0" fill="hold" nodeType="afterEffect">
                                  <p:stCondLst>
                                    <p:cond delay="0"/>
                                  </p:stCondLst>
                                  <p:childTnLst>
                                    <p:animEffect transition="out" filter="fade">
                                      <p:cBhvr>
                                        <p:cTn id="65" dur="1000"/>
                                        <p:tgtEl>
                                          <p:spTgt spid="42"/>
                                        </p:tgtEl>
                                      </p:cBhvr>
                                    </p:animEffect>
                                    <p:anim calcmode="lin" valueType="num">
                                      <p:cBhvr>
                                        <p:cTn id="66" dur="1000"/>
                                        <p:tgtEl>
                                          <p:spTgt spid="42"/>
                                        </p:tgtEl>
                                        <p:attrNameLst>
                                          <p:attrName>ppt_x</p:attrName>
                                        </p:attrNameLst>
                                      </p:cBhvr>
                                      <p:tavLst>
                                        <p:tav tm="0">
                                          <p:val>
                                            <p:strVal val="ppt_x"/>
                                          </p:val>
                                        </p:tav>
                                        <p:tav tm="100000">
                                          <p:val>
                                            <p:strVal val="ppt_x"/>
                                          </p:val>
                                        </p:tav>
                                      </p:tavLst>
                                    </p:anim>
                                    <p:anim calcmode="lin" valueType="num">
                                      <p:cBhvr>
                                        <p:cTn id="67" dur="100" decel="100000"/>
                                        <p:tgtEl>
                                          <p:spTgt spid="42"/>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42"/>
                                        </p:tgtEl>
                                        <p:attrNameLst>
                                          <p:attrName>ppt_y</p:attrName>
                                        </p:attrNameLst>
                                      </p:cBhvr>
                                      <p:tavLst>
                                        <p:tav tm="0">
                                          <p:val>
                                            <p:strVal val="ppt_y"/>
                                          </p:val>
                                        </p:tav>
                                        <p:tav tm="100000">
                                          <p:val>
                                            <p:strVal val="ppt_y+1"/>
                                          </p:val>
                                        </p:tav>
                                      </p:tavLst>
                                    </p:anim>
                                    <p:set>
                                      <p:cBhvr>
                                        <p:cTn id="69" dur="1" fill="hold">
                                          <p:stCondLst>
                                            <p:cond delay="999"/>
                                          </p:stCondLst>
                                        </p:cTn>
                                        <p:tgtEl>
                                          <p:spTgt spid="42"/>
                                        </p:tgtEl>
                                        <p:attrNameLst>
                                          <p:attrName>style.visibility</p:attrName>
                                        </p:attrNameLst>
                                      </p:cBhvr>
                                      <p:to>
                                        <p:strVal val="hidden"/>
                                      </p:to>
                                    </p:set>
                                  </p:childTnLst>
                                </p:cTn>
                              </p:par>
                              <p:par>
                                <p:cTn id="70" presetID="37" presetClass="exit" presetSubtype="0" fill="hold" nodeType="withEffect">
                                  <p:stCondLst>
                                    <p:cond delay="0"/>
                                  </p:stCondLst>
                                  <p:childTnLst>
                                    <p:animEffect transition="out" filter="fade">
                                      <p:cBhvr>
                                        <p:cTn id="71" dur="1000"/>
                                        <p:tgtEl>
                                          <p:spTgt spid="43"/>
                                        </p:tgtEl>
                                      </p:cBhvr>
                                    </p:animEffect>
                                    <p:anim calcmode="lin" valueType="num">
                                      <p:cBhvr>
                                        <p:cTn id="72" dur="1000"/>
                                        <p:tgtEl>
                                          <p:spTgt spid="43"/>
                                        </p:tgtEl>
                                        <p:attrNameLst>
                                          <p:attrName>ppt_x</p:attrName>
                                        </p:attrNameLst>
                                      </p:cBhvr>
                                      <p:tavLst>
                                        <p:tav tm="0">
                                          <p:val>
                                            <p:strVal val="ppt_x"/>
                                          </p:val>
                                        </p:tav>
                                        <p:tav tm="100000">
                                          <p:val>
                                            <p:strVal val="ppt_x"/>
                                          </p:val>
                                        </p:tav>
                                      </p:tavLst>
                                    </p:anim>
                                    <p:anim calcmode="lin" valueType="num">
                                      <p:cBhvr>
                                        <p:cTn id="73" dur="100" decel="100000"/>
                                        <p:tgtEl>
                                          <p:spTgt spid="43"/>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43"/>
                                        </p:tgtEl>
                                        <p:attrNameLst>
                                          <p:attrName>ppt_y</p:attrName>
                                        </p:attrNameLst>
                                      </p:cBhvr>
                                      <p:tavLst>
                                        <p:tav tm="0">
                                          <p:val>
                                            <p:strVal val="ppt_y"/>
                                          </p:val>
                                        </p:tav>
                                        <p:tav tm="100000">
                                          <p:val>
                                            <p:strVal val="ppt_y+1"/>
                                          </p:val>
                                        </p:tav>
                                      </p:tavLst>
                                    </p:anim>
                                    <p:set>
                                      <p:cBhvr>
                                        <p:cTn id="75"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149" y="1694000"/>
            <a:ext cx="4488241" cy="407070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067" y="3270992"/>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3875" y="1557226"/>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050" y="1557226"/>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1787" y="2925061"/>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4236" y="2925061"/>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050" y="4292896"/>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4495"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4498"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4495"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2990"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406574" y="2165458"/>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的描述说明</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090"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703058" y="3650270"/>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088"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703058" y="5069166"/>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179"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8876178" y="2082120"/>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178"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8876178" y="3970756"/>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179"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8876179" y="5250824"/>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录入上述图表的描述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2306"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8492"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074"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3875" y="4292896"/>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2" name="标题 11"/>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453" y="1269260"/>
            <a:ext cx="5937249" cy="4994275"/>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Freeform 78"/>
          <p:cNvSpPr/>
          <p:nvPr/>
        </p:nvSpPr>
        <p:spPr bwMode="gray">
          <a:xfrm>
            <a:off x="4445402" y="5206259"/>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chemeClr val="tx1">
                <a:lumMod val="85000"/>
                <a:lumOff val="15000"/>
              </a:schemeClr>
            </a:solidFill>
            <a:prstDash val="solid"/>
            <a:round/>
          </a:ln>
        </p:spPr>
        <p:txBody>
          <a:bodyPr lIns="91426" tIns="45713" rIns="91426" bIns="45713"/>
          <a:lstStyle/>
          <a:p>
            <a:endParaRPr lang="zh-CN" altLang="en-US"/>
          </a:p>
        </p:txBody>
      </p:sp>
      <p:sp>
        <p:nvSpPr>
          <p:cNvPr id="91" name="Freeform 92"/>
          <p:cNvSpPr/>
          <p:nvPr/>
        </p:nvSpPr>
        <p:spPr bwMode="gray">
          <a:xfrm>
            <a:off x="4862916" y="3440960"/>
            <a:ext cx="782638" cy="52546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lIns="91426" tIns="45713" rIns="91426" bIns="45713"/>
          <a:lstStyle/>
          <a:p>
            <a:endParaRPr lang="zh-CN" altLang="en-US"/>
          </a:p>
        </p:txBody>
      </p:sp>
      <p:sp>
        <p:nvSpPr>
          <p:cNvPr id="92" name="Freeform 100"/>
          <p:cNvSpPr/>
          <p:nvPr/>
        </p:nvSpPr>
        <p:spPr bwMode="gray">
          <a:xfrm>
            <a:off x="5167716" y="2634510"/>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26" tIns="45713" rIns="91426" bIns="45713"/>
          <a:lstStyle/>
          <a:p>
            <a:endParaRPr lang="zh-CN" altLang="en-US"/>
          </a:p>
        </p:txBody>
      </p:sp>
      <p:sp>
        <p:nvSpPr>
          <p:cNvPr id="93" name="Freeform 82"/>
          <p:cNvSpPr/>
          <p:nvPr/>
        </p:nvSpPr>
        <p:spPr bwMode="gray">
          <a:xfrm>
            <a:off x="5334529" y="4345834"/>
            <a:ext cx="449262"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91426" tIns="45713" rIns="91426" bIns="45713"/>
          <a:lstStyle/>
          <a:p>
            <a:endParaRPr lang="zh-CN" altLang="en-US"/>
          </a:p>
        </p:txBody>
      </p:sp>
      <p:cxnSp>
        <p:nvCxnSpPr>
          <p:cNvPr id="94" name="直接连接符 93"/>
          <p:cNvCxnSpPr/>
          <p:nvPr/>
        </p:nvCxnSpPr>
        <p:spPr>
          <a:xfrm>
            <a:off x="5768129" y="3062342"/>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0785"/>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1847"/>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0290"/>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3948"/>
            <a:ext cx="316249"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3948"/>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5679"/>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4123"/>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329"/>
            <a:ext cx="1645598" cy="384664"/>
          </a:xfrm>
          <a:prstGeom prst="rect">
            <a:avLst/>
          </a:prstGeom>
        </p:spPr>
        <p:txBody>
          <a:bodyPr wrap="none" lIns="91426" tIns="45713" rIns="91426" bIns="45713">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2531" y="3406037"/>
            <a:ext cx="1645598" cy="384664"/>
          </a:xfrm>
          <a:prstGeom prst="rect">
            <a:avLst/>
          </a:prstGeom>
        </p:spPr>
        <p:txBody>
          <a:bodyPr wrap="none" lIns="91426" tIns="45713" rIns="91426" bIns="45713">
            <a:spAutoFit/>
          </a:bodyPr>
          <a:lstStyle/>
          <a:p>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702531" y="4071476"/>
            <a:ext cx="1645598" cy="384664"/>
          </a:xfrm>
          <a:prstGeom prst="rect">
            <a:avLst/>
          </a:prstGeom>
        </p:spPr>
        <p:txBody>
          <a:bodyPr wrap="none" lIns="91426" tIns="45713" rIns="91426" bIns="45713">
            <a:spAutoFit/>
          </a:bodyPr>
          <a:lstStyle/>
          <a:p>
            <a:r>
              <a:rPr lang="zh-CN" altLang="en-US" sz="19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6657267" y="5401446"/>
            <a:ext cx="1645598" cy="384664"/>
          </a:xfrm>
          <a:prstGeom prst="rect">
            <a:avLst/>
          </a:prstGeom>
        </p:spPr>
        <p:txBody>
          <a:bodyPr wrap="none" lIns="91426" tIns="45713" rIns="91426" bIns="45713">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8808373" y="2251924"/>
            <a:ext cx="2899803" cy="3898474"/>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zh-CN" altLang="en-US"/>
          </a:p>
        </p:txBody>
      </p:sp>
      <p:sp>
        <p:nvSpPr>
          <p:cNvPr id="107" name="TextBox 106"/>
          <p:cNvSpPr txBox="1"/>
          <p:nvPr/>
        </p:nvSpPr>
        <p:spPr>
          <a:xfrm>
            <a:off x="8952390" y="2386905"/>
            <a:ext cx="2755787" cy="3613297"/>
          </a:xfrm>
          <a:prstGeom prst="rect">
            <a:avLst/>
          </a:prstGeom>
          <a:noFill/>
        </p:spPr>
        <p:txBody>
          <a:bodyPr wrap="square" lIns="91426" tIns="45713" rIns="91426" bIns="45713"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rot="10800000">
            <a:off x="1355053" y="3782252"/>
            <a:ext cx="1915886"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7" name="Freeform 36"/>
          <p:cNvSpPr/>
          <p:nvPr/>
        </p:nvSpPr>
        <p:spPr>
          <a:xfrm rot="5400000">
            <a:off x="3279615" y="3784820"/>
            <a:ext cx="1916134" cy="192077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9" name="Rectangle 7"/>
          <p:cNvSpPr/>
          <p:nvPr/>
        </p:nvSpPr>
        <p:spPr>
          <a:xfrm rot="8100000">
            <a:off x="2861362" y="4911479"/>
            <a:ext cx="852466"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2" name="Freeform 41"/>
          <p:cNvSpPr/>
          <p:nvPr/>
        </p:nvSpPr>
        <p:spPr>
          <a:xfrm>
            <a:off x="3282183" y="1866117"/>
            <a:ext cx="1915886"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4" name="Rectangle 7"/>
          <p:cNvSpPr/>
          <p:nvPr/>
        </p:nvSpPr>
        <p:spPr>
          <a:xfrm rot="2700000">
            <a:off x="4406321" y="3350605"/>
            <a:ext cx="852577" cy="852466"/>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8" name="Freeform 47"/>
          <p:cNvSpPr/>
          <p:nvPr/>
        </p:nvSpPr>
        <p:spPr>
          <a:xfrm rot="16200000">
            <a:off x="1357373" y="1863798"/>
            <a:ext cx="1916134" cy="192077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1" name="Rectangle 7"/>
          <p:cNvSpPr/>
          <p:nvPr/>
        </p:nvSpPr>
        <p:spPr>
          <a:xfrm rot="18900000">
            <a:off x="2839294" y="1805336"/>
            <a:ext cx="852466"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53" name="Rectangle 7"/>
          <p:cNvSpPr/>
          <p:nvPr/>
        </p:nvSpPr>
        <p:spPr>
          <a:xfrm rot="13500000">
            <a:off x="1294223" y="3366320"/>
            <a:ext cx="852577" cy="852466"/>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54" name="Text Placeholder 32"/>
          <p:cNvSpPr txBox="1"/>
          <p:nvPr/>
        </p:nvSpPr>
        <p:spPr>
          <a:xfrm>
            <a:off x="5918244" y="2168740"/>
            <a:ext cx="5338232"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spcBef>
                <a:spcPts val="0"/>
              </a:spcBef>
              <a:buNone/>
            </a:pPr>
            <a:r>
              <a:rPr lang="zh-CN" altLang="en-US" sz="11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rPr>
              <a:t>200</a:t>
            </a:r>
            <a:r>
              <a:rPr lang="zh-CN" altLang="en-US" sz="1100" dirty="0">
                <a:solidFill>
                  <a:schemeClr val="tx1">
                    <a:lumMod val="50000"/>
                    <a:lumOff val="50000"/>
                  </a:schemeClr>
                </a:solidFill>
                <a:latin typeface="+mn-ea"/>
              </a:rPr>
              <a:t>字以内，据统计每页幻灯片的最好控制在</a:t>
            </a:r>
            <a:r>
              <a:rPr lang="en-US" altLang="zh-CN" sz="1100" dirty="0">
                <a:solidFill>
                  <a:schemeClr val="tx1">
                    <a:lumMod val="50000"/>
                    <a:lumOff val="50000"/>
                  </a:schemeClr>
                </a:solidFill>
                <a:latin typeface="+mn-ea"/>
              </a:rPr>
              <a:t>5</a:t>
            </a:r>
            <a:r>
              <a:rPr lang="zh-CN" altLang="en-US" sz="11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rPr>
              <a:t>200</a:t>
            </a:r>
            <a:r>
              <a:rPr lang="zh-CN" altLang="en-US" sz="1100" dirty="0">
                <a:solidFill>
                  <a:schemeClr val="tx1">
                    <a:lumMod val="50000"/>
                    <a:lumOff val="50000"/>
                  </a:schemeClr>
                </a:solidFill>
                <a:latin typeface="+mn-ea"/>
              </a:rPr>
              <a:t>字以内，据统计每页幻灯片的最好控制在</a:t>
            </a:r>
            <a:r>
              <a:rPr lang="en-US" altLang="zh-CN" sz="1100" dirty="0">
                <a:solidFill>
                  <a:schemeClr val="tx1">
                    <a:lumMod val="50000"/>
                    <a:lumOff val="50000"/>
                  </a:schemeClr>
                </a:solidFill>
                <a:latin typeface="+mn-ea"/>
              </a:rPr>
              <a:t>5</a:t>
            </a:r>
            <a:r>
              <a:rPr lang="zh-CN" altLang="en-US" sz="1100" dirty="0">
                <a:solidFill>
                  <a:schemeClr val="tx1">
                    <a:lumMod val="50000"/>
                    <a:lumOff val="50000"/>
                  </a:schemeClr>
                </a:solidFill>
                <a:latin typeface="+mn-ea"/>
              </a:rPr>
              <a:t>分钟之内。</a:t>
            </a:r>
            <a:endParaRPr lang="zh-CN" altLang="en-US" sz="1100" dirty="0">
              <a:solidFill>
                <a:schemeClr val="tx1">
                  <a:lumMod val="50000"/>
                  <a:lumOff val="50000"/>
                </a:schemeClr>
              </a:solidFill>
              <a:latin typeface="+mn-ea"/>
            </a:endParaRPr>
          </a:p>
        </p:txBody>
      </p:sp>
      <p:sp>
        <p:nvSpPr>
          <p:cNvPr id="55" name="Text Placeholder 33"/>
          <p:cNvSpPr txBox="1"/>
          <p:nvPr/>
        </p:nvSpPr>
        <p:spPr>
          <a:xfrm>
            <a:off x="5904578" y="1805431"/>
            <a:ext cx="4872358" cy="296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dirty="0" smtClean="0">
                <a:solidFill>
                  <a:schemeClr val="tx1">
                    <a:lumMod val="50000"/>
                    <a:lumOff val="50000"/>
                  </a:schemeClr>
                </a:solidFill>
                <a:latin typeface="+mn-ea"/>
              </a:rPr>
              <a:t>2016 </a:t>
            </a:r>
            <a:r>
              <a:rPr lang="zh-CN" altLang="en-US" sz="2400" dirty="0" smtClean="0">
                <a:solidFill>
                  <a:schemeClr val="tx1">
                    <a:lumMod val="50000"/>
                    <a:lumOff val="50000"/>
                  </a:schemeClr>
                </a:solidFill>
                <a:latin typeface="+mn-ea"/>
              </a:rPr>
              <a:t>用户数据分析</a:t>
            </a:r>
            <a:endParaRPr lang="en-AU" sz="2400" dirty="0">
              <a:solidFill>
                <a:schemeClr val="tx1">
                  <a:lumMod val="50000"/>
                  <a:lumOff val="50000"/>
                </a:schemeClr>
              </a:solidFill>
              <a:latin typeface="+mn-ea"/>
            </a:endParaRPr>
          </a:p>
        </p:txBody>
      </p:sp>
      <p:sp>
        <p:nvSpPr>
          <p:cNvPr id="56" name="Oval 55"/>
          <p:cNvSpPr/>
          <p:nvPr/>
        </p:nvSpPr>
        <p:spPr>
          <a:xfrm>
            <a:off x="6071501" y="3474240"/>
            <a:ext cx="701991" cy="702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endParaRPr>
          </a:p>
        </p:txBody>
      </p:sp>
      <p:sp>
        <p:nvSpPr>
          <p:cNvPr id="57" name="Text Placeholder 33"/>
          <p:cNvSpPr txBox="1"/>
          <p:nvPr/>
        </p:nvSpPr>
        <p:spPr>
          <a:xfrm>
            <a:off x="5827161" y="4336528"/>
            <a:ext cx="1181104"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300" b="1" dirty="0" smtClean="0">
                <a:solidFill>
                  <a:schemeClr val="accent1"/>
                </a:solidFill>
                <a:latin typeface="+mn-ea"/>
              </a:rPr>
              <a:t>桌面</a:t>
            </a:r>
            <a:endParaRPr lang="en-AU" sz="1300" b="1" dirty="0" smtClean="0">
              <a:solidFill>
                <a:schemeClr val="accent1"/>
              </a:solidFill>
              <a:latin typeface="+mn-ea"/>
            </a:endParaRPr>
          </a:p>
          <a:p>
            <a:pPr marL="0" indent="0" algn="ctr">
              <a:lnSpc>
                <a:spcPct val="100000"/>
              </a:lnSpc>
              <a:spcBef>
                <a:spcPts val="0"/>
              </a:spcBef>
              <a:buNone/>
            </a:pPr>
            <a:r>
              <a:rPr lang="zh-CN" altLang="en-US" sz="1300" b="1" dirty="0" smtClean="0">
                <a:solidFill>
                  <a:schemeClr val="accent1"/>
                </a:solidFill>
                <a:latin typeface="+mn-ea"/>
              </a:rPr>
              <a:t>产品应用</a:t>
            </a:r>
            <a:endParaRPr lang="en-AU" sz="1300" b="1" dirty="0" smtClean="0">
              <a:solidFill>
                <a:schemeClr val="accent1"/>
              </a:solidFill>
              <a:latin typeface="+mn-ea"/>
            </a:endParaRPr>
          </a:p>
        </p:txBody>
      </p:sp>
      <p:sp>
        <p:nvSpPr>
          <p:cNvPr id="58" name="Oval 57"/>
          <p:cNvSpPr/>
          <p:nvPr/>
        </p:nvSpPr>
        <p:spPr>
          <a:xfrm>
            <a:off x="7348328" y="3480311"/>
            <a:ext cx="701991" cy="7020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rgbClr val="FFFFFF"/>
              </a:solidFill>
              <a:latin typeface="+mn-ea"/>
            </a:endParaRPr>
          </a:p>
        </p:txBody>
      </p:sp>
      <p:sp>
        <p:nvSpPr>
          <p:cNvPr id="59" name="Text Placeholder 33"/>
          <p:cNvSpPr txBox="1"/>
          <p:nvPr/>
        </p:nvSpPr>
        <p:spPr>
          <a:xfrm>
            <a:off x="7103988" y="4342599"/>
            <a:ext cx="1181104"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300" b="1" dirty="0" smtClean="0">
                <a:solidFill>
                  <a:schemeClr val="accent3"/>
                </a:solidFill>
                <a:latin typeface="+mn-ea"/>
              </a:rPr>
              <a:t>商业</a:t>
            </a:r>
            <a:endParaRPr lang="en-AU" sz="1300" b="1" dirty="0" smtClean="0">
              <a:solidFill>
                <a:schemeClr val="accent3"/>
              </a:solidFill>
              <a:latin typeface="+mn-ea"/>
            </a:endParaRPr>
          </a:p>
          <a:p>
            <a:pPr marL="0" indent="0" algn="ctr">
              <a:lnSpc>
                <a:spcPct val="100000"/>
              </a:lnSpc>
              <a:spcBef>
                <a:spcPts val="0"/>
              </a:spcBef>
              <a:buNone/>
            </a:pPr>
            <a:r>
              <a:rPr lang="zh-CN" altLang="en-US" sz="1300" b="1" dirty="0" smtClean="0">
                <a:solidFill>
                  <a:schemeClr val="accent3"/>
                </a:solidFill>
                <a:latin typeface="+mn-ea"/>
              </a:rPr>
              <a:t>策略</a:t>
            </a:r>
            <a:endParaRPr lang="en-AU" sz="1300" b="1" dirty="0">
              <a:solidFill>
                <a:schemeClr val="accent3"/>
              </a:solidFill>
              <a:latin typeface="+mn-ea"/>
            </a:endParaRPr>
          </a:p>
        </p:txBody>
      </p:sp>
      <p:sp>
        <p:nvSpPr>
          <p:cNvPr id="60" name="Oval 59"/>
          <p:cNvSpPr/>
          <p:nvPr/>
        </p:nvSpPr>
        <p:spPr>
          <a:xfrm>
            <a:off x="8626789" y="3474239"/>
            <a:ext cx="701991" cy="702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endParaRPr>
          </a:p>
        </p:txBody>
      </p:sp>
      <p:sp>
        <p:nvSpPr>
          <p:cNvPr id="61" name="Text Placeholder 33"/>
          <p:cNvSpPr txBox="1"/>
          <p:nvPr/>
        </p:nvSpPr>
        <p:spPr>
          <a:xfrm>
            <a:off x="8382449" y="4336527"/>
            <a:ext cx="1181104"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300" b="1" dirty="0" smtClean="0">
                <a:solidFill>
                  <a:schemeClr val="accent5"/>
                </a:solidFill>
                <a:latin typeface="+mn-ea"/>
              </a:rPr>
              <a:t>产品</a:t>
            </a:r>
            <a:endParaRPr lang="en-AU" sz="1300" b="1" dirty="0" smtClean="0">
              <a:solidFill>
                <a:schemeClr val="accent5"/>
              </a:solidFill>
              <a:latin typeface="+mn-ea"/>
            </a:endParaRPr>
          </a:p>
          <a:p>
            <a:pPr marL="0" indent="0" algn="ctr">
              <a:lnSpc>
                <a:spcPct val="100000"/>
              </a:lnSpc>
              <a:spcBef>
                <a:spcPts val="0"/>
              </a:spcBef>
              <a:buNone/>
            </a:pPr>
            <a:r>
              <a:rPr lang="zh-CN" altLang="en-US" sz="1300" b="1" dirty="0" smtClean="0">
                <a:solidFill>
                  <a:schemeClr val="accent5"/>
                </a:solidFill>
                <a:latin typeface="+mn-ea"/>
              </a:rPr>
              <a:t>平面设计</a:t>
            </a:r>
            <a:endParaRPr lang="en-AU" sz="1300" b="1" dirty="0">
              <a:solidFill>
                <a:schemeClr val="accent5"/>
              </a:solidFill>
              <a:latin typeface="+mn-ea"/>
            </a:endParaRPr>
          </a:p>
        </p:txBody>
      </p:sp>
      <p:sp>
        <p:nvSpPr>
          <p:cNvPr id="62" name="Oval 61"/>
          <p:cNvSpPr/>
          <p:nvPr/>
        </p:nvSpPr>
        <p:spPr>
          <a:xfrm>
            <a:off x="9903615" y="3474239"/>
            <a:ext cx="701991" cy="702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mn-ea"/>
            </a:endParaRPr>
          </a:p>
        </p:txBody>
      </p:sp>
      <p:sp>
        <p:nvSpPr>
          <p:cNvPr id="63" name="Text Placeholder 33"/>
          <p:cNvSpPr txBox="1"/>
          <p:nvPr/>
        </p:nvSpPr>
        <p:spPr>
          <a:xfrm>
            <a:off x="9668418" y="4336527"/>
            <a:ext cx="1181104"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300" b="1" dirty="0" smtClean="0">
                <a:solidFill>
                  <a:schemeClr val="accent6"/>
                </a:solidFill>
                <a:latin typeface="+mn-ea"/>
              </a:rPr>
              <a:t>市场化</a:t>
            </a:r>
            <a:endParaRPr lang="en-AU" sz="1300" b="1" dirty="0" smtClean="0">
              <a:solidFill>
                <a:schemeClr val="accent6"/>
              </a:solidFill>
              <a:latin typeface="+mn-ea"/>
            </a:endParaRPr>
          </a:p>
          <a:p>
            <a:pPr marL="0" indent="0" algn="ctr">
              <a:lnSpc>
                <a:spcPct val="100000"/>
              </a:lnSpc>
              <a:spcBef>
                <a:spcPts val="0"/>
              </a:spcBef>
              <a:buNone/>
            </a:pPr>
            <a:r>
              <a:rPr lang="zh-CN" altLang="en-US" sz="1300" b="1" dirty="0" smtClean="0">
                <a:solidFill>
                  <a:schemeClr val="accent6"/>
                </a:solidFill>
                <a:latin typeface="+mn-ea"/>
              </a:rPr>
              <a:t>销售模式</a:t>
            </a:r>
            <a:endParaRPr lang="en-AU" sz="1300" b="1" dirty="0">
              <a:solidFill>
                <a:schemeClr val="accent6"/>
              </a:solidFill>
              <a:latin typeface="+mn-ea"/>
            </a:endParaRPr>
          </a:p>
        </p:txBody>
      </p:sp>
      <p:sp>
        <p:nvSpPr>
          <p:cNvPr id="64" name="Rounded Rectangle 63"/>
          <p:cNvSpPr/>
          <p:nvPr/>
        </p:nvSpPr>
        <p:spPr>
          <a:xfrm>
            <a:off x="5855876" y="4976138"/>
            <a:ext cx="5495914" cy="9215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字以内，据统计每页幻灯片的最好控制在</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分钟之内</a:t>
            </a:r>
            <a:r>
              <a:rPr lang="zh-CN" altLang="en-US" sz="1200" dirty="0" smtClean="0">
                <a:solidFill>
                  <a:schemeClr val="tx1">
                    <a:lumMod val="50000"/>
                    <a:lumOff val="50000"/>
                  </a:schemeClr>
                </a:solidFill>
                <a:latin typeface="+mn-ea"/>
              </a:rPr>
              <a:t>。</a:t>
            </a:r>
            <a:endParaRPr lang="zh-CN" altLang="en-US" sz="1200" dirty="0">
              <a:solidFill>
                <a:schemeClr val="tx1">
                  <a:lumMod val="50000"/>
                  <a:lumOff val="50000"/>
                </a:schemeClr>
              </a:solidFill>
              <a:latin typeface="+mn-ea"/>
            </a:endParaRPr>
          </a:p>
        </p:txBody>
      </p:sp>
      <p:sp>
        <p:nvSpPr>
          <p:cNvPr id="29" name="Freeform 142"/>
          <p:cNvSpPr/>
          <p:nvPr/>
        </p:nvSpPr>
        <p:spPr bwMode="auto">
          <a:xfrm>
            <a:off x="8830837" y="3726161"/>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30" name="Freeform 149"/>
          <p:cNvSpPr/>
          <p:nvPr/>
        </p:nvSpPr>
        <p:spPr bwMode="auto">
          <a:xfrm>
            <a:off x="7546555" y="3697660"/>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nvGrpSpPr>
          <p:cNvPr id="31" name="组合 30"/>
          <p:cNvGrpSpPr/>
          <p:nvPr/>
        </p:nvGrpSpPr>
        <p:grpSpPr>
          <a:xfrm>
            <a:off x="10098788" y="3748531"/>
            <a:ext cx="311646" cy="193872"/>
            <a:chOff x="8292784" y="1202455"/>
            <a:chExt cx="311687" cy="193872"/>
          </a:xfrm>
        </p:grpSpPr>
        <p:sp>
          <p:nvSpPr>
            <p:cNvPr id="3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3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4" name="Freeform 116"/>
          <p:cNvSpPr>
            <a:spLocks noEditPoints="1"/>
          </p:cNvSpPr>
          <p:nvPr/>
        </p:nvSpPr>
        <p:spPr bwMode="auto">
          <a:xfrm>
            <a:off x="6265027" y="367694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38" name="Freeform 142"/>
          <p:cNvSpPr/>
          <p:nvPr/>
        </p:nvSpPr>
        <p:spPr bwMode="auto">
          <a:xfrm>
            <a:off x="1909587" y="458582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41" name="Freeform 149"/>
          <p:cNvSpPr/>
          <p:nvPr/>
        </p:nvSpPr>
        <p:spPr bwMode="auto">
          <a:xfrm>
            <a:off x="4395545" y="264270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nvGrpSpPr>
          <p:cNvPr id="43" name="组合 42"/>
          <p:cNvGrpSpPr/>
          <p:nvPr/>
        </p:nvGrpSpPr>
        <p:grpSpPr>
          <a:xfrm>
            <a:off x="4256558" y="4727505"/>
            <a:ext cx="311646" cy="193872"/>
            <a:chOff x="8292784" y="1202455"/>
            <a:chExt cx="311687" cy="193872"/>
          </a:xfrm>
        </p:grpSpPr>
        <p:sp>
          <p:nvSpPr>
            <p:cNvPr id="45"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4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49" name="Freeform 116"/>
          <p:cNvSpPr>
            <a:spLocks noEditPoints="1"/>
          </p:cNvSpPr>
          <p:nvPr/>
        </p:nvSpPr>
        <p:spPr bwMode="auto">
          <a:xfrm>
            <a:off x="2214538" y="234020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strips(downLeft)">
                                      <p:cBhvr>
                                        <p:cTn id="47" dur="500"/>
                                        <p:tgtEl>
                                          <p:spTgt spid="57"/>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strips(downLeft)">
                                      <p:cBhvr>
                                        <p:cTn id="50" dur="500"/>
                                        <p:tgtEl>
                                          <p:spTgt spid="56"/>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strips(downLeft)">
                                      <p:cBhvr>
                                        <p:cTn id="53" dur="500"/>
                                        <p:tgtEl>
                                          <p:spTgt spid="5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strips(downLeft)">
                                      <p:cBhvr>
                                        <p:cTn id="56" dur="500"/>
                                        <p:tgtEl>
                                          <p:spTgt spid="59"/>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strips(downLeft)">
                                      <p:cBhvr>
                                        <p:cTn id="59" dur="500"/>
                                        <p:tgtEl>
                                          <p:spTgt spid="61"/>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strips(downLeft)">
                                      <p:cBhvr>
                                        <p:cTn id="62" dur="500"/>
                                        <p:tgtEl>
                                          <p:spTgt spid="60"/>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strips(downLeft)">
                                      <p:cBhvr>
                                        <p:cTn id="65" dur="500"/>
                                        <p:tgtEl>
                                          <p:spTgt spid="62"/>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strips(downLeft)">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2" grpId="0" animBg="1"/>
      <p:bldP spid="44" grpId="0" animBg="1"/>
      <p:bldP spid="48" grpId="0" animBg="1"/>
      <p:bldP spid="51" grpId="0" animBg="1"/>
      <p:bldP spid="53" grpId="0" animBg="1"/>
      <p:bldP spid="54" grpId="0"/>
      <p:bldP spid="55" grpId="0"/>
      <p:bldP spid="56" grpId="0" animBg="1"/>
      <p:bldP spid="57" grpId="0"/>
      <p:bldP spid="58" grpId="0" animBg="1"/>
      <p:bldP spid="59" grpId="0"/>
      <p:bldP spid="60" grpId="0" animBg="1"/>
      <p:bldP spid="61" grpId="0"/>
      <p:bldP spid="62" grpId="0" animBg="1"/>
      <p:bldP spid="63" grpId="0"/>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
        <p:nvSpPr>
          <p:cNvPr id="84" name="Block Arc 83"/>
          <p:cNvSpPr/>
          <p:nvPr/>
        </p:nvSpPr>
        <p:spPr>
          <a:xfrm>
            <a:off x="5623976" y="2050197"/>
            <a:ext cx="3290285" cy="3290714"/>
          </a:xfrm>
          <a:prstGeom prst="blockArc">
            <a:avLst>
              <a:gd name="adj1" fmla="val 10799501"/>
              <a:gd name="adj2" fmla="val 2383"/>
              <a:gd name="adj3" fmla="val 289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n-ea"/>
            </a:endParaRPr>
          </a:p>
        </p:txBody>
      </p:sp>
      <p:sp>
        <p:nvSpPr>
          <p:cNvPr id="85" name="Block Arc 84"/>
          <p:cNvSpPr/>
          <p:nvPr/>
        </p:nvSpPr>
        <p:spPr>
          <a:xfrm>
            <a:off x="3276153" y="2050197"/>
            <a:ext cx="3290285" cy="3290714"/>
          </a:xfrm>
          <a:prstGeom prst="blockArc">
            <a:avLst>
              <a:gd name="adj1" fmla="val 10799501"/>
              <a:gd name="adj2" fmla="val 2383"/>
              <a:gd name="adj3" fmla="val 289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n-ea"/>
            </a:endParaRPr>
          </a:p>
        </p:txBody>
      </p:sp>
      <p:sp>
        <p:nvSpPr>
          <p:cNvPr id="86" name="Block Arc 85"/>
          <p:cNvSpPr/>
          <p:nvPr/>
        </p:nvSpPr>
        <p:spPr>
          <a:xfrm flipV="1">
            <a:off x="3276153" y="2050195"/>
            <a:ext cx="3290285" cy="3290714"/>
          </a:xfrm>
          <a:prstGeom prst="blockArc">
            <a:avLst>
              <a:gd name="adj1" fmla="val 10799501"/>
              <a:gd name="adj2" fmla="val 2383"/>
              <a:gd name="adj3" fmla="val 2890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n-ea"/>
            </a:endParaRPr>
          </a:p>
        </p:txBody>
      </p:sp>
      <p:sp>
        <p:nvSpPr>
          <p:cNvPr id="87" name="Block Arc 86"/>
          <p:cNvSpPr/>
          <p:nvPr/>
        </p:nvSpPr>
        <p:spPr>
          <a:xfrm flipV="1">
            <a:off x="5623976" y="2050195"/>
            <a:ext cx="3290285" cy="3290714"/>
          </a:xfrm>
          <a:prstGeom prst="blockArc">
            <a:avLst>
              <a:gd name="adj1" fmla="val 10799501"/>
              <a:gd name="adj2" fmla="val 2383"/>
              <a:gd name="adj3" fmla="val 289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mn-ea"/>
            </a:endParaRPr>
          </a:p>
        </p:txBody>
      </p:sp>
      <p:sp>
        <p:nvSpPr>
          <p:cNvPr id="88" name="TextBox 87"/>
          <p:cNvSpPr txBox="1"/>
          <p:nvPr/>
        </p:nvSpPr>
        <p:spPr>
          <a:xfrm>
            <a:off x="3354022" y="3068960"/>
            <a:ext cx="816250" cy="707886"/>
          </a:xfrm>
          <a:prstGeom prst="rect">
            <a:avLst/>
          </a:prstGeom>
          <a:noFill/>
        </p:spPr>
        <p:txBody>
          <a:bodyPr wrap="none" rtlCol="0">
            <a:spAutoFit/>
          </a:bodyPr>
          <a:lstStyle/>
          <a:p>
            <a:pPr algn="ctr"/>
            <a:r>
              <a:rPr lang="en-US" sz="4000" b="1" dirty="0" smtClean="0">
                <a:solidFill>
                  <a:schemeClr val="bg1"/>
                </a:solidFill>
                <a:latin typeface="+mn-ea"/>
              </a:rPr>
              <a:t>01</a:t>
            </a:r>
            <a:endParaRPr lang="en-US" sz="4000" b="1" dirty="0">
              <a:solidFill>
                <a:schemeClr val="bg1"/>
              </a:solidFill>
              <a:latin typeface="+mn-ea"/>
            </a:endParaRPr>
          </a:p>
        </p:txBody>
      </p:sp>
      <p:sp>
        <p:nvSpPr>
          <p:cNvPr id="89" name="TextBox 88"/>
          <p:cNvSpPr txBox="1"/>
          <p:nvPr/>
        </p:nvSpPr>
        <p:spPr>
          <a:xfrm>
            <a:off x="3354022" y="3720705"/>
            <a:ext cx="816250" cy="707886"/>
          </a:xfrm>
          <a:prstGeom prst="rect">
            <a:avLst/>
          </a:prstGeom>
          <a:noFill/>
        </p:spPr>
        <p:txBody>
          <a:bodyPr wrap="none" rtlCol="0">
            <a:spAutoFit/>
          </a:bodyPr>
          <a:lstStyle/>
          <a:p>
            <a:pPr algn="ctr"/>
            <a:r>
              <a:rPr lang="en-US" sz="4000" b="1" dirty="0" smtClean="0">
                <a:solidFill>
                  <a:schemeClr val="bg1"/>
                </a:solidFill>
                <a:latin typeface="+mn-ea"/>
              </a:rPr>
              <a:t>03</a:t>
            </a:r>
            <a:endParaRPr lang="en-US" sz="4000" b="1" dirty="0">
              <a:solidFill>
                <a:schemeClr val="bg1"/>
              </a:solidFill>
              <a:latin typeface="+mn-ea"/>
            </a:endParaRPr>
          </a:p>
        </p:txBody>
      </p:sp>
      <p:sp>
        <p:nvSpPr>
          <p:cNvPr id="90" name="TextBox 89"/>
          <p:cNvSpPr txBox="1"/>
          <p:nvPr/>
        </p:nvSpPr>
        <p:spPr>
          <a:xfrm>
            <a:off x="8001816" y="3068960"/>
            <a:ext cx="816250" cy="707886"/>
          </a:xfrm>
          <a:prstGeom prst="rect">
            <a:avLst/>
          </a:prstGeom>
          <a:noFill/>
        </p:spPr>
        <p:txBody>
          <a:bodyPr wrap="none" rtlCol="0">
            <a:spAutoFit/>
          </a:bodyPr>
          <a:lstStyle/>
          <a:p>
            <a:pPr algn="ctr"/>
            <a:r>
              <a:rPr lang="en-US" sz="4000" b="1" dirty="0" smtClean="0">
                <a:solidFill>
                  <a:schemeClr val="bg1"/>
                </a:solidFill>
                <a:latin typeface="+mn-ea"/>
              </a:rPr>
              <a:t>02</a:t>
            </a:r>
            <a:endParaRPr lang="en-US" sz="4000" b="1" dirty="0">
              <a:solidFill>
                <a:schemeClr val="bg1"/>
              </a:solidFill>
              <a:latin typeface="+mn-ea"/>
            </a:endParaRPr>
          </a:p>
        </p:txBody>
      </p:sp>
      <p:sp>
        <p:nvSpPr>
          <p:cNvPr id="91" name="TextBox 90"/>
          <p:cNvSpPr txBox="1"/>
          <p:nvPr/>
        </p:nvSpPr>
        <p:spPr>
          <a:xfrm>
            <a:off x="8001816" y="3720705"/>
            <a:ext cx="816250" cy="707886"/>
          </a:xfrm>
          <a:prstGeom prst="rect">
            <a:avLst/>
          </a:prstGeom>
          <a:noFill/>
        </p:spPr>
        <p:txBody>
          <a:bodyPr wrap="none" rtlCol="0">
            <a:spAutoFit/>
          </a:bodyPr>
          <a:lstStyle/>
          <a:p>
            <a:pPr algn="ctr"/>
            <a:r>
              <a:rPr lang="en-US" sz="4000" b="1" dirty="0" smtClean="0">
                <a:solidFill>
                  <a:schemeClr val="bg1"/>
                </a:solidFill>
                <a:latin typeface="+mn-ea"/>
              </a:rPr>
              <a:t>04</a:t>
            </a:r>
            <a:endParaRPr lang="en-US" sz="4000" b="1" dirty="0">
              <a:solidFill>
                <a:schemeClr val="bg1"/>
              </a:solidFill>
              <a:latin typeface="+mn-ea"/>
            </a:endParaRPr>
          </a:p>
        </p:txBody>
      </p:sp>
      <p:sp>
        <p:nvSpPr>
          <p:cNvPr id="92" name="Text Placeholder 5"/>
          <p:cNvSpPr txBox="1"/>
          <p:nvPr/>
        </p:nvSpPr>
        <p:spPr>
          <a:xfrm>
            <a:off x="4118866" y="2370605"/>
            <a:ext cx="1604859"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200" dirty="0">
                <a:solidFill>
                  <a:schemeClr val="bg1"/>
                </a:solidFill>
                <a:latin typeface="+mn-ea"/>
              </a:rPr>
              <a:t>此处添加详细文本描述，建议与标题相关并符合整体语言风格</a:t>
            </a:r>
            <a:endParaRPr lang="en-US" sz="1200" dirty="0">
              <a:solidFill>
                <a:schemeClr val="bg1"/>
              </a:solidFill>
              <a:latin typeface="+mn-ea"/>
            </a:endParaRPr>
          </a:p>
        </p:txBody>
      </p:sp>
      <p:sp>
        <p:nvSpPr>
          <p:cNvPr id="93" name="Text Placeholder 5"/>
          <p:cNvSpPr txBox="1"/>
          <p:nvPr/>
        </p:nvSpPr>
        <p:spPr>
          <a:xfrm>
            <a:off x="4118866" y="4597938"/>
            <a:ext cx="1604859"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200" dirty="0" smtClean="0">
                <a:solidFill>
                  <a:schemeClr val="bg1"/>
                </a:solidFill>
                <a:latin typeface="+mn-ea"/>
              </a:rPr>
              <a:t>此处添加详细文本描述，建议与标题相关并符合整体语言风格</a:t>
            </a:r>
            <a:endParaRPr lang="en-US" sz="1200" dirty="0">
              <a:solidFill>
                <a:schemeClr val="bg1"/>
              </a:solidFill>
              <a:latin typeface="+mn-ea"/>
            </a:endParaRPr>
          </a:p>
        </p:txBody>
      </p:sp>
      <p:sp>
        <p:nvSpPr>
          <p:cNvPr id="94" name="Text Placeholder 5"/>
          <p:cNvSpPr txBox="1"/>
          <p:nvPr/>
        </p:nvSpPr>
        <p:spPr>
          <a:xfrm>
            <a:off x="6504397" y="2370605"/>
            <a:ext cx="1604859"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200" dirty="0" smtClean="0">
                <a:solidFill>
                  <a:schemeClr val="bg1"/>
                </a:solidFill>
                <a:latin typeface="+mn-ea"/>
              </a:rPr>
              <a:t>此处添加详细文本描述，建议与标题相关并符合整体语言风格</a:t>
            </a:r>
            <a:endParaRPr lang="en-US" sz="1200" dirty="0">
              <a:solidFill>
                <a:schemeClr val="bg1"/>
              </a:solidFill>
              <a:latin typeface="+mn-ea"/>
            </a:endParaRPr>
          </a:p>
        </p:txBody>
      </p:sp>
      <p:sp>
        <p:nvSpPr>
          <p:cNvPr id="95" name="Text Placeholder 5"/>
          <p:cNvSpPr txBox="1"/>
          <p:nvPr/>
        </p:nvSpPr>
        <p:spPr>
          <a:xfrm>
            <a:off x="6504397" y="4597938"/>
            <a:ext cx="1604859"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200" dirty="0" smtClean="0">
                <a:solidFill>
                  <a:schemeClr val="bg1"/>
                </a:solidFill>
                <a:latin typeface="+mn-ea"/>
              </a:rPr>
              <a:t>此处添加详细文本描述，建议与标题相关并符合整体语言风格</a:t>
            </a:r>
            <a:endParaRPr lang="en-US" sz="1200" dirty="0">
              <a:solidFill>
                <a:schemeClr val="bg1"/>
              </a:solidFill>
              <a:latin typeface="+mn-ea"/>
            </a:endParaRPr>
          </a:p>
        </p:txBody>
      </p:sp>
      <p:sp>
        <p:nvSpPr>
          <p:cNvPr id="96" name="Text Placeholder 32"/>
          <p:cNvSpPr txBox="1"/>
          <p:nvPr/>
        </p:nvSpPr>
        <p:spPr>
          <a:xfrm>
            <a:off x="917982" y="2087189"/>
            <a:ext cx="1650125" cy="10537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1100" dirty="0">
                <a:solidFill>
                  <a:schemeClr val="tx1">
                    <a:lumMod val="50000"/>
                    <a:lumOff val="50000"/>
                  </a:schemeClr>
                </a:solidFill>
                <a:latin typeface="+mn-ea"/>
              </a:rPr>
              <a:t>此处添加详细文本描述，建议与标题相关并符合整体语言风格，语言描述尽量简洁生动。</a:t>
            </a:r>
            <a:endParaRPr lang="zh-CN" altLang="en-US" sz="1100" dirty="0">
              <a:solidFill>
                <a:schemeClr val="tx1">
                  <a:lumMod val="50000"/>
                  <a:lumOff val="50000"/>
                </a:schemeClr>
              </a:solidFill>
              <a:latin typeface="+mn-ea"/>
            </a:endParaRPr>
          </a:p>
        </p:txBody>
      </p:sp>
      <p:sp>
        <p:nvSpPr>
          <p:cNvPr id="97" name="Text Placeholder 33"/>
          <p:cNvSpPr txBox="1"/>
          <p:nvPr/>
        </p:nvSpPr>
        <p:spPr>
          <a:xfrm>
            <a:off x="917984" y="1752729"/>
            <a:ext cx="1650123"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dirty="0" smtClean="0">
                <a:solidFill>
                  <a:schemeClr val="accent3"/>
                </a:solidFill>
                <a:latin typeface="+mn-ea"/>
              </a:rPr>
              <a:t>添加标题</a:t>
            </a:r>
            <a:endParaRPr lang="en-AU" sz="1800" dirty="0">
              <a:solidFill>
                <a:schemeClr val="accent3"/>
              </a:solidFill>
              <a:latin typeface="+mn-ea"/>
            </a:endParaRPr>
          </a:p>
        </p:txBody>
      </p:sp>
      <p:sp>
        <p:nvSpPr>
          <p:cNvPr id="98" name="Oval 97"/>
          <p:cNvSpPr>
            <a:spLocks noChangeAspect="1"/>
          </p:cNvSpPr>
          <p:nvPr/>
        </p:nvSpPr>
        <p:spPr>
          <a:xfrm>
            <a:off x="2724232" y="1792340"/>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mn-ea"/>
            </a:endParaRPr>
          </a:p>
        </p:txBody>
      </p:sp>
      <p:sp>
        <p:nvSpPr>
          <p:cNvPr id="99" name="Text Placeholder 32"/>
          <p:cNvSpPr txBox="1"/>
          <p:nvPr/>
        </p:nvSpPr>
        <p:spPr>
          <a:xfrm>
            <a:off x="917982" y="5173086"/>
            <a:ext cx="1650125" cy="106422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此处添加详细文本描述，建议与标题相关并符合整体语言风格，语言描述尽量简洁生动。</a:t>
            </a:r>
            <a:endParaRPr lang="en-US" sz="1100" dirty="0">
              <a:solidFill>
                <a:schemeClr val="tx1">
                  <a:lumMod val="50000"/>
                  <a:lumOff val="50000"/>
                </a:schemeClr>
              </a:solidFill>
              <a:latin typeface="+mn-ea"/>
            </a:endParaRPr>
          </a:p>
        </p:txBody>
      </p:sp>
      <p:sp>
        <p:nvSpPr>
          <p:cNvPr id="100" name="Text Placeholder 33"/>
          <p:cNvSpPr txBox="1"/>
          <p:nvPr/>
        </p:nvSpPr>
        <p:spPr>
          <a:xfrm>
            <a:off x="917984" y="483862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dirty="0">
                <a:solidFill>
                  <a:schemeClr val="accent3"/>
                </a:solidFill>
                <a:latin typeface="+mn-ea"/>
              </a:rPr>
              <a:t>添加标题</a:t>
            </a:r>
            <a:endParaRPr lang="en-AU" altLang="zh-CN" sz="1800" dirty="0">
              <a:solidFill>
                <a:schemeClr val="accent3"/>
              </a:solidFill>
              <a:latin typeface="+mn-ea"/>
            </a:endParaRPr>
          </a:p>
        </p:txBody>
      </p:sp>
      <p:sp>
        <p:nvSpPr>
          <p:cNvPr id="101" name="Oval 100"/>
          <p:cNvSpPr>
            <a:spLocks noChangeAspect="1"/>
          </p:cNvSpPr>
          <p:nvPr/>
        </p:nvSpPr>
        <p:spPr>
          <a:xfrm>
            <a:off x="2724232" y="4867731"/>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mn-ea"/>
            </a:endParaRPr>
          </a:p>
        </p:txBody>
      </p:sp>
      <p:sp>
        <p:nvSpPr>
          <p:cNvPr id="102" name="Freeform 101"/>
          <p:cNvSpPr/>
          <p:nvPr/>
        </p:nvSpPr>
        <p:spPr>
          <a:xfrm>
            <a:off x="9385298" y="1343670"/>
            <a:ext cx="43406" cy="34407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n-ea"/>
            </a:endParaRPr>
          </a:p>
        </p:txBody>
      </p:sp>
      <p:sp>
        <p:nvSpPr>
          <p:cNvPr id="104" name="Text Placeholder 32"/>
          <p:cNvSpPr txBox="1"/>
          <p:nvPr/>
        </p:nvSpPr>
        <p:spPr>
          <a:xfrm>
            <a:off x="9624990" y="2074685"/>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a:solidFill>
                  <a:schemeClr val="tx1">
                    <a:lumMod val="50000"/>
                    <a:lumOff val="50000"/>
                  </a:schemeClr>
                </a:solidFill>
                <a:latin typeface="+mn-ea"/>
              </a:rPr>
              <a:t>此处添加详细文本描述，建议与标题相关并符合整体语言风格，语言描述尽量简洁生动。</a:t>
            </a:r>
            <a:endParaRPr lang="en-US" sz="1100" dirty="0">
              <a:solidFill>
                <a:schemeClr val="tx1">
                  <a:lumMod val="50000"/>
                  <a:lumOff val="50000"/>
                </a:schemeClr>
              </a:solidFill>
              <a:latin typeface="+mn-ea"/>
            </a:endParaRPr>
          </a:p>
        </p:txBody>
      </p:sp>
      <p:sp>
        <p:nvSpPr>
          <p:cNvPr id="105" name="Text Placeholder 33"/>
          <p:cNvSpPr txBox="1"/>
          <p:nvPr/>
        </p:nvSpPr>
        <p:spPr>
          <a:xfrm>
            <a:off x="9624992" y="1752728"/>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3"/>
                </a:solidFill>
                <a:latin typeface="+mn-ea"/>
              </a:rPr>
              <a:t>添加标题</a:t>
            </a:r>
            <a:endParaRPr lang="en-AU" altLang="zh-CN" sz="1800" dirty="0">
              <a:solidFill>
                <a:schemeClr val="accent3"/>
              </a:solidFill>
              <a:latin typeface="+mn-ea"/>
            </a:endParaRPr>
          </a:p>
        </p:txBody>
      </p:sp>
      <p:sp>
        <p:nvSpPr>
          <p:cNvPr id="106" name="Oval 105"/>
          <p:cNvSpPr>
            <a:spLocks noChangeAspect="1"/>
          </p:cNvSpPr>
          <p:nvPr/>
        </p:nvSpPr>
        <p:spPr>
          <a:xfrm>
            <a:off x="8914261" y="1792340"/>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rgbClr val="FFFFFF"/>
              </a:solidFill>
              <a:latin typeface="+mn-ea"/>
            </a:endParaRPr>
          </a:p>
        </p:txBody>
      </p:sp>
      <p:sp>
        <p:nvSpPr>
          <p:cNvPr id="107" name="Text Placeholder 32"/>
          <p:cNvSpPr txBox="1"/>
          <p:nvPr/>
        </p:nvSpPr>
        <p:spPr>
          <a:xfrm>
            <a:off x="9624990" y="5173086"/>
            <a:ext cx="1650125" cy="106422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此处添加详细文本描述，建议与标题相关并符合整体语言风格，语言描述尽量简洁生动。</a:t>
            </a:r>
            <a:endParaRPr lang="en-US" sz="1100" dirty="0">
              <a:solidFill>
                <a:schemeClr val="tx1">
                  <a:lumMod val="50000"/>
                  <a:lumOff val="50000"/>
                </a:schemeClr>
              </a:solidFill>
              <a:latin typeface="+mn-ea"/>
            </a:endParaRPr>
          </a:p>
        </p:txBody>
      </p:sp>
      <p:sp>
        <p:nvSpPr>
          <p:cNvPr id="108" name="Text Placeholder 33"/>
          <p:cNvSpPr txBox="1"/>
          <p:nvPr/>
        </p:nvSpPr>
        <p:spPr>
          <a:xfrm>
            <a:off x="9624992" y="4838624"/>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dirty="0">
                <a:solidFill>
                  <a:schemeClr val="accent3"/>
                </a:solidFill>
                <a:latin typeface="+mn-ea"/>
              </a:rPr>
              <a:t>添加标题</a:t>
            </a:r>
            <a:endParaRPr lang="en-AU" altLang="zh-CN" sz="1800" dirty="0">
              <a:solidFill>
                <a:schemeClr val="accent3"/>
              </a:solidFill>
              <a:latin typeface="+mn-ea"/>
            </a:endParaRPr>
          </a:p>
        </p:txBody>
      </p:sp>
      <p:sp>
        <p:nvSpPr>
          <p:cNvPr id="109" name="Oval 108"/>
          <p:cNvSpPr>
            <a:spLocks noChangeAspect="1"/>
          </p:cNvSpPr>
          <p:nvPr/>
        </p:nvSpPr>
        <p:spPr>
          <a:xfrm>
            <a:off x="8914261" y="4867731"/>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mn-ea"/>
            </a:endParaRPr>
          </a:p>
        </p:txBody>
      </p:sp>
      <p:sp>
        <p:nvSpPr>
          <p:cNvPr id="31" name="Freeform 142"/>
          <p:cNvSpPr/>
          <p:nvPr/>
        </p:nvSpPr>
        <p:spPr bwMode="auto">
          <a:xfrm>
            <a:off x="9044090" y="5024421"/>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sz="2800">
              <a:latin typeface="+mn-ea"/>
            </a:endParaRPr>
          </a:p>
        </p:txBody>
      </p:sp>
      <p:sp>
        <p:nvSpPr>
          <p:cNvPr id="32" name="Freeform 149"/>
          <p:cNvSpPr/>
          <p:nvPr/>
        </p:nvSpPr>
        <p:spPr bwMode="auto">
          <a:xfrm>
            <a:off x="2851302" y="498865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sz="2800">
              <a:latin typeface="+mn-ea"/>
            </a:endParaRPr>
          </a:p>
        </p:txBody>
      </p:sp>
      <p:grpSp>
        <p:nvGrpSpPr>
          <p:cNvPr id="33" name="组合 32"/>
          <p:cNvGrpSpPr/>
          <p:nvPr/>
        </p:nvGrpSpPr>
        <p:grpSpPr>
          <a:xfrm>
            <a:off x="9024705" y="1953605"/>
            <a:ext cx="311646" cy="193872"/>
            <a:chOff x="8292784" y="1202455"/>
            <a:chExt cx="311687" cy="193872"/>
          </a:xfrm>
        </p:grpSpPr>
        <p:sp>
          <p:nvSpPr>
            <p:cNvPr id="3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sz="2800">
                <a:latin typeface="+mn-ea"/>
              </a:endParaRPr>
            </a:p>
          </p:txBody>
        </p:sp>
        <p:sp>
          <p:nvSpPr>
            <p:cNvPr id="3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sz="2800">
                <a:latin typeface="+mn-ea"/>
              </a:endParaRPr>
            </a:p>
          </p:txBody>
        </p:sp>
      </p:grpSp>
      <p:sp>
        <p:nvSpPr>
          <p:cNvPr id="36" name="Freeform 116"/>
          <p:cNvSpPr>
            <a:spLocks noEditPoints="1"/>
          </p:cNvSpPr>
          <p:nvPr/>
        </p:nvSpPr>
        <p:spPr bwMode="auto">
          <a:xfrm>
            <a:off x="2841240" y="191302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sz="280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fade">
                                      <p:cBhvr>
                                        <p:cTn id="20" dur="500"/>
                                        <p:tgtEl>
                                          <p:spTgt spid="9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500"/>
                                        <p:tgtEl>
                                          <p:spTgt spid="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randombar(horizontal)">
                                      <p:cBhvr>
                                        <p:cTn id="47" dur="500"/>
                                        <p:tgtEl>
                                          <p:spTgt spid="9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randombar(horizontal)">
                                      <p:cBhvr>
                                        <p:cTn id="50" dur="500"/>
                                        <p:tgtEl>
                                          <p:spTgt spid="9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randombar(horizontal)">
                                      <p:cBhvr>
                                        <p:cTn id="53" dur="500"/>
                                        <p:tgtEl>
                                          <p:spTgt spid="97"/>
                                        </p:tgtEl>
                                      </p:cBhvr>
                                    </p:animEffect>
                                  </p:childTnLst>
                                </p:cTn>
                              </p:par>
                            </p:childTnLst>
                          </p:cTn>
                        </p:par>
                        <p:par>
                          <p:cTn id="54" fill="hold">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randombar(horizontal)">
                                      <p:cBhvr>
                                        <p:cTn id="57" dur="500"/>
                                        <p:tgtEl>
                                          <p:spTgt spid="10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randombar(horizontal)">
                                      <p:cBhvr>
                                        <p:cTn id="60" dur="500"/>
                                        <p:tgtEl>
                                          <p:spTgt spid="10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randombar(horizontal)">
                                      <p:cBhvr>
                                        <p:cTn id="63" dur="500"/>
                                        <p:tgtEl>
                                          <p:spTgt spid="107"/>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randombar(horizontal)">
                                      <p:cBhvr>
                                        <p:cTn id="67" dur="500"/>
                                        <p:tgtEl>
                                          <p:spTgt spid="10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randombar(horizontal)">
                                      <p:cBhvr>
                                        <p:cTn id="70" dur="500"/>
                                        <p:tgtEl>
                                          <p:spTgt spid="10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randombar(horizontal)">
                                      <p:cBhvr>
                                        <p:cTn id="73" dur="500"/>
                                        <p:tgtEl>
                                          <p:spTgt spid="106"/>
                                        </p:tgtEl>
                                      </p:cBhvr>
                                    </p:animEffect>
                                  </p:childTnLst>
                                </p:cTn>
                              </p:par>
                            </p:childTnLst>
                          </p:cTn>
                        </p:par>
                        <p:par>
                          <p:cTn id="74" fill="hold">
                            <p:stCondLst>
                              <p:cond delay="3500"/>
                            </p:stCondLst>
                            <p:childTnLst>
                              <p:par>
                                <p:cTn id="75" presetID="14" presetClass="entr" presetSubtype="10" fill="hold" grpId="0" nodeType="after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randombar(horizontal)">
                                      <p:cBhvr>
                                        <p:cTn id="77" dur="500"/>
                                        <p:tgtEl>
                                          <p:spTgt spid="10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randombar(horizontal)">
                                      <p:cBhvr>
                                        <p:cTn id="80" dur="500"/>
                                        <p:tgtEl>
                                          <p:spTgt spid="9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randombar(horizontal)">
                                      <p:cBhvr>
                                        <p:cTn id="8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p:bldP spid="89" grpId="0"/>
      <p:bldP spid="90" grpId="0"/>
      <p:bldP spid="91" grpId="0"/>
      <p:bldP spid="92" grpId="0"/>
      <p:bldP spid="93" grpId="0"/>
      <p:bldP spid="94" grpId="0"/>
      <p:bldP spid="95" grpId="0"/>
      <p:bldP spid="96" grpId="0"/>
      <p:bldP spid="97" grpId="0"/>
      <p:bldP spid="98" grpId="0" animBg="1"/>
      <p:bldP spid="99" grpId="0"/>
      <p:bldP spid="100" grpId="0"/>
      <p:bldP spid="101" grpId="0" animBg="1"/>
      <p:bldP spid="104" grpId="0"/>
      <p:bldP spid="105" grpId="0"/>
      <p:bldP spid="106" grpId="0" animBg="1"/>
      <p:bldP spid="107" grpId="0"/>
      <p:bldP spid="108" grpId="0"/>
      <p:bldP spid="1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4900"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4900"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2884" y="1629217"/>
            <a:ext cx="2632250" cy="1312705"/>
            <a:chOff x="8835092" y="1945063"/>
            <a:chExt cx="2483676" cy="1235726"/>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2598" y="3135457"/>
            <a:ext cx="2632250" cy="1339552"/>
            <a:chOff x="8835092" y="2033592"/>
            <a:chExt cx="2483676" cy="1260986"/>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2882" y="4628222"/>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55478" y="3907816"/>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3933" y="3907816"/>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011" y="3907816"/>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5478" y="1867957"/>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endParaRPr lang="zh-CN" altLang="en-US" sz="2700" baseline="-30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210084" y="1867957"/>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928086" y="1867957"/>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47" name="标题 46"/>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6602" y="2938166"/>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grpSp>
        <p:nvGrpSpPr>
          <p:cNvPr id="14" name="组合 13"/>
          <p:cNvGrpSpPr/>
          <p:nvPr/>
        </p:nvGrpSpPr>
        <p:grpSpPr>
          <a:xfrm>
            <a:off x="4286029" y="3401613"/>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17" name="组合 16"/>
          <p:cNvGrpSpPr/>
          <p:nvPr/>
        </p:nvGrpSpPr>
        <p:grpSpPr>
          <a:xfrm>
            <a:off x="8791355" y="3401613"/>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0" name="组合 19"/>
          <p:cNvGrpSpPr/>
          <p:nvPr/>
        </p:nvGrpSpPr>
        <p:grpSpPr>
          <a:xfrm>
            <a:off x="2114330" y="3401613"/>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3" name="组合 22"/>
          <p:cNvGrpSpPr/>
          <p:nvPr/>
        </p:nvGrpSpPr>
        <p:grpSpPr>
          <a:xfrm>
            <a:off x="6629179" y="3401613"/>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sp>
        <p:nvSpPr>
          <p:cNvPr id="26" name="矩形 25"/>
          <p:cNvSpPr/>
          <p:nvPr/>
        </p:nvSpPr>
        <p:spPr>
          <a:xfrm>
            <a:off x="1648465" y="1678480"/>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008" y="2065939"/>
            <a:ext cx="2124077"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978680" y="5021755"/>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5888" y="5424977"/>
            <a:ext cx="211874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4955593" y="1678480"/>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6812" y="2065939"/>
            <a:ext cx="201822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8120451" y="1678480"/>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699220" y="2065939"/>
            <a:ext cx="2155628"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7121910" y="5021755"/>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6910" y="5424978"/>
            <a:ext cx="2303160"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标题 36"/>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7158063" y="4819863"/>
            <a:ext cx="2007927" cy="400051"/>
          </a:xfrm>
          <a:prstGeom prst="rect">
            <a:avLst/>
          </a:prstGeom>
          <a:noFill/>
        </p:spPr>
        <p:txBody>
          <a:bodyPr lIns="91412" tIns="45705" rIns="91412" bIns="45705">
            <a:spAutoFit/>
          </a:bodyPr>
          <a:lstStyle/>
          <a:p>
            <a:pPr defTabSz="913765">
              <a:defRPr/>
            </a:pP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000" b="1"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文本框 8"/>
          <p:cNvSpPr txBox="1"/>
          <p:nvPr/>
        </p:nvSpPr>
        <p:spPr>
          <a:xfrm>
            <a:off x="6599337" y="5194514"/>
            <a:ext cx="3623791" cy="646300"/>
          </a:xfrm>
          <a:prstGeom prst="rect">
            <a:avLst/>
          </a:prstGeom>
          <a:noFill/>
        </p:spPr>
        <p:txBody>
          <a:bodyPr lIns="91412" tIns="45705" rIns="91412" bIns="45705">
            <a:spAutoFit/>
          </a:bodyPr>
          <a:lstStyle/>
          <a:p>
            <a:pPr defTabSz="913765">
              <a:lnSpc>
                <a:spcPct val="120000"/>
              </a:lnSpc>
              <a:defRPr/>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9"/>
          <p:cNvSpPr txBox="1"/>
          <p:nvPr/>
        </p:nvSpPr>
        <p:spPr>
          <a:xfrm>
            <a:off x="6594573" y="4716675"/>
            <a:ext cx="653966" cy="585788"/>
          </a:xfrm>
          <a:prstGeom prst="rect">
            <a:avLst/>
          </a:prstGeom>
          <a:noFill/>
        </p:spPr>
        <p:txBody>
          <a:bodyPr lIns="91412" tIns="45705" rIns="91412" bIns="45705">
            <a:spAutoFit/>
          </a:bodyPr>
          <a:lstStyle/>
          <a:p>
            <a:pPr defTabSz="913765">
              <a:defRPr/>
            </a:pPr>
            <a:r>
              <a:rPr lang="en-US" altLang="zh-CN"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文本框 12"/>
          <p:cNvSpPr txBox="1"/>
          <p:nvPr/>
        </p:nvSpPr>
        <p:spPr>
          <a:xfrm>
            <a:off x="7978428" y="2132394"/>
            <a:ext cx="2144433" cy="400051"/>
          </a:xfrm>
          <a:prstGeom prst="rect">
            <a:avLst/>
          </a:prstGeom>
          <a:noFill/>
        </p:spPr>
        <p:txBody>
          <a:bodyPr lIns="91412" tIns="45705" rIns="91412" bIns="45705">
            <a:spAutoFit/>
          </a:bodyPr>
          <a:lstStyle/>
          <a:p>
            <a:pPr defTabSz="913765">
              <a:defRPr/>
            </a:pP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000" b="1"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13"/>
          <p:cNvSpPr txBox="1"/>
          <p:nvPr/>
        </p:nvSpPr>
        <p:spPr>
          <a:xfrm>
            <a:off x="7367323" y="2507045"/>
            <a:ext cx="3623791" cy="646300"/>
          </a:xfrm>
          <a:prstGeom prst="rect">
            <a:avLst/>
          </a:prstGeom>
          <a:noFill/>
        </p:spPr>
        <p:txBody>
          <a:bodyPr lIns="91412" tIns="45705" rIns="91412" bIns="45705">
            <a:spAutoFit/>
          </a:bodyPr>
          <a:lstStyle/>
          <a:p>
            <a:pPr defTabSz="913765">
              <a:lnSpc>
                <a:spcPct val="120000"/>
              </a:lnSpc>
              <a:defRPr/>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文本框 14"/>
          <p:cNvSpPr txBox="1"/>
          <p:nvPr/>
        </p:nvSpPr>
        <p:spPr>
          <a:xfrm>
            <a:off x="7362559" y="1989285"/>
            <a:ext cx="653966" cy="584200"/>
          </a:xfrm>
          <a:prstGeom prst="rect">
            <a:avLst/>
          </a:prstGeom>
          <a:noFill/>
        </p:spPr>
        <p:txBody>
          <a:bodyPr lIns="91412" tIns="45705" rIns="91412" bIns="45705">
            <a:spAutoFit/>
          </a:bodyPr>
          <a:lstStyle/>
          <a:p>
            <a:pPr defTabSz="913765">
              <a:defRPr/>
            </a:pPr>
            <a:r>
              <a:rPr lang="en-US" altLang="zh-CN"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文本框 20"/>
          <p:cNvSpPr txBox="1"/>
          <p:nvPr/>
        </p:nvSpPr>
        <p:spPr>
          <a:xfrm>
            <a:off x="1839508" y="3984729"/>
            <a:ext cx="1830150" cy="400051"/>
          </a:xfrm>
          <a:prstGeom prst="rect">
            <a:avLst/>
          </a:prstGeom>
          <a:noFill/>
        </p:spPr>
        <p:txBody>
          <a:bodyPr lIns="91412" tIns="45705" rIns="91412" bIns="45705">
            <a:spAutoFit/>
          </a:bodyPr>
          <a:lstStyle/>
          <a:p>
            <a:pPr algn="r" defTabSz="913765">
              <a:defRPr/>
            </a:pPr>
            <a:r>
              <a:rPr lang="zh-CN" altLang="en-US" sz="2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000" b="1"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文本框 21"/>
          <p:cNvSpPr txBox="1"/>
          <p:nvPr/>
        </p:nvSpPr>
        <p:spPr>
          <a:xfrm>
            <a:off x="642687" y="4354617"/>
            <a:ext cx="3615855" cy="646300"/>
          </a:xfrm>
          <a:prstGeom prst="rect">
            <a:avLst/>
          </a:prstGeom>
          <a:noFill/>
        </p:spPr>
        <p:txBody>
          <a:bodyPr lIns="91412" tIns="45705" rIns="91412" bIns="45705">
            <a:spAutoFit/>
          </a:bodyPr>
          <a:lstStyle/>
          <a:p>
            <a:pPr algn="r" defTabSz="913765">
              <a:lnSpc>
                <a:spcPct val="120000"/>
              </a:lnSpc>
              <a:defRPr/>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文本框 22"/>
          <p:cNvSpPr txBox="1"/>
          <p:nvPr/>
        </p:nvSpPr>
        <p:spPr>
          <a:xfrm>
            <a:off x="3609338" y="3876780"/>
            <a:ext cx="653966" cy="584200"/>
          </a:xfrm>
          <a:prstGeom prst="rect">
            <a:avLst/>
          </a:prstGeom>
          <a:noFill/>
        </p:spPr>
        <p:txBody>
          <a:bodyPr lIns="91412" tIns="45705" rIns="91412" bIns="45705">
            <a:spAutoFit/>
          </a:bodyPr>
          <a:lstStyle/>
          <a:p>
            <a:pPr algn="r" defTabSz="913765">
              <a:defRPr/>
            </a:pPr>
            <a:r>
              <a:rPr lang="en-US" altLang="zh-CN"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8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Shape 726"/>
          <p:cNvSpPr/>
          <p:nvPr/>
        </p:nvSpPr>
        <p:spPr>
          <a:xfrm>
            <a:off x="6391507" y="3261378"/>
            <a:ext cx="1292082" cy="1292256"/>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2"/>
          </a:solidFill>
          <a:ln w="12700">
            <a:miter lim="400000"/>
          </a:ln>
        </p:spPr>
        <p:txBody>
          <a:bodyPr lIns="38090" tIns="38090" rIns="38090" bIns="38090" anchor="ct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sp>
        <p:nvSpPr>
          <p:cNvPr id="117" name="Shape 727"/>
          <p:cNvSpPr/>
          <p:nvPr/>
        </p:nvSpPr>
        <p:spPr>
          <a:xfrm>
            <a:off x="5478021" y="1701342"/>
            <a:ext cx="1657834" cy="1657981"/>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chemeClr val="accent1"/>
          </a:solidFill>
          <a:ln w="12700">
            <a:miter lim="400000"/>
          </a:ln>
        </p:spPr>
        <p:txBody>
          <a:bodyPr lIns="38090" tIns="38090" rIns="38090" bIns="38090" anchor="ct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sp>
        <p:nvSpPr>
          <p:cNvPr id="118" name="Shape 728"/>
          <p:cNvSpPr/>
          <p:nvPr/>
        </p:nvSpPr>
        <p:spPr>
          <a:xfrm>
            <a:off x="4323341" y="3324352"/>
            <a:ext cx="2072221" cy="2072473"/>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chemeClr val="accent3"/>
          </a:solidFill>
          <a:ln w="12700">
            <a:miter lim="400000"/>
          </a:ln>
        </p:spPr>
        <p:txBody>
          <a:bodyPr lIns="38090" tIns="38090" rIns="38090" bIns="38090" anchor="ct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grpSp>
        <p:nvGrpSpPr>
          <p:cNvPr id="119" name="Group 737"/>
          <p:cNvGrpSpPr/>
          <p:nvPr/>
        </p:nvGrpSpPr>
        <p:grpSpPr>
          <a:xfrm>
            <a:off x="5900642" y="2124853"/>
            <a:ext cx="812588" cy="812697"/>
            <a:chOff x="0" y="0"/>
            <a:chExt cx="1559789" cy="1559789"/>
          </a:xfrm>
        </p:grpSpPr>
        <p:sp>
          <p:nvSpPr>
            <p:cNvPr id="120" name="Shape 735"/>
            <p:cNvSpPr/>
            <p:nvPr/>
          </p:nvSpPr>
          <p:spPr>
            <a:xfrm>
              <a:off x="0" y="0"/>
              <a:ext cx="1559789" cy="15597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cap="flat">
              <a:noFill/>
              <a:miter lim="400000"/>
            </a:ln>
            <a:effectLst/>
          </p:spPr>
          <p:txBody>
            <a:bodyPr wrap="square" lIns="50800" tIns="50800" rIns="50800" bIns="50800"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sp>
          <p:nvSpPr>
            <p:cNvPr id="121" name="Shape 736"/>
            <p:cNvSpPr/>
            <p:nvPr/>
          </p:nvSpPr>
          <p:spPr>
            <a:xfrm>
              <a:off x="412252" y="499678"/>
              <a:ext cx="735285" cy="558800"/>
            </a:xfrm>
            <a:custGeom>
              <a:avLst/>
              <a:gdLst/>
              <a:ahLst/>
              <a:cxnLst>
                <a:cxn ang="0">
                  <a:pos x="wd2" y="hd2"/>
                </a:cxn>
                <a:cxn ang="5400000">
                  <a:pos x="wd2" y="hd2"/>
                </a:cxn>
                <a:cxn ang="10800000">
                  <a:pos x="wd2" y="hd2"/>
                </a:cxn>
                <a:cxn ang="16200000">
                  <a:pos x="wd2" y="hd2"/>
                </a:cxn>
              </a:cxnLst>
              <a:rect l="0" t="0" r="r" b="b"/>
              <a:pathLst>
                <a:path w="21254" h="21471" extrusionOk="0">
                  <a:moveTo>
                    <a:pt x="18032" y="19451"/>
                  </a:moveTo>
                  <a:cubicBezTo>
                    <a:pt x="17963" y="19995"/>
                    <a:pt x="19395" y="20889"/>
                    <a:pt x="19531" y="19300"/>
                  </a:cubicBezTo>
                  <a:cubicBezTo>
                    <a:pt x="20147" y="12135"/>
                    <a:pt x="19089" y="10074"/>
                    <a:pt x="19089" y="10074"/>
                  </a:cubicBezTo>
                  <a:lnTo>
                    <a:pt x="17607" y="11177"/>
                  </a:lnTo>
                  <a:cubicBezTo>
                    <a:pt x="17607" y="11176"/>
                    <a:pt x="18864" y="12766"/>
                    <a:pt x="18032" y="19451"/>
                  </a:cubicBezTo>
                  <a:close/>
                  <a:moveTo>
                    <a:pt x="20735" y="6972"/>
                  </a:moveTo>
                  <a:lnTo>
                    <a:pt x="11888" y="386"/>
                  </a:lnTo>
                  <a:cubicBezTo>
                    <a:pt x="11196" y="-129"/>
                    <a:pt x="10061" y="-129"/>
                    <a:pt x="9368" y="386"/>
                  </a:cubicBezTo>
                  <a:lnTo>
                    <a:pt x="520" y="6972"/>
                  </a:lnTo>
                  <a:cubicBezTo>
                    <a:pt x="-173" y="7488"/>
                    <a:pt x="-173" y="8332"/>
                    <a:pt x="520" y="8848"/>
                  </a:cubicBezTo>
                  <a:lnTo>
                    <a:pt x="9367" y="15434"/>
                  </a:lnTo>
                  <a:cubicBezTo>
                    <a:pt x="10060" y="15949"/>
                    <a:pt x="11195" y="15949"/>
                    <a:pt x="11887" y="15434"/>
                  </a:cubicBezTo>
                  <a:lnTo>
                    <a:pt x="17607" y="11176"/>
                  </a:lnTo>
                  <a:lnTo>
                    <a:pt x="11405" y="9245"/>
                  </a:lnTo>
                  <a:cubicBezTo>
                    <a:pt x="11166" y="9323"/>
                    <a:pt x="10903" y="9366"/>
                    <a:pt x="10628" y="9366"/>
                  </a:cubicBezTo>
                  <a:cubicBezTo>
                    <a:pt x="9510" y="9366"/>
                    <a:pt x="8605" y="8652"/>
                    <a:pt x="8605" y="7769"/>
                  </a:cubicBezTo>
                  <a:cubicBezTo>
                    <a:pt x="8605" y="6883"/>
                    <a:pt x="9511" y="6168"/>
                    <a:pt x="10628" y="6168"/>
                  </a:cubicBezTo>
                  <a:cubicBezTo>
                    <a:pt x="11495" y="6168"/>
                    <a:pt x="12233" y="6602"/>
                    <a:pt x="12520" y="7205"/>
                  </a:cubicBezTo>
                  <a:lnTo>
                    <a:pt x="19089" y="10071"/>
                  </a:lnTo>
                  <a:lnTo>
                    <a:pt x="20735" y="8847"/>
                  </a:lnTo>
                  <a:cubicBezTo>
                    <a:pt x="21427" y="8332"/>
                    <a:pt x="21427" y="7488"/>
                    <a:pt x="20735" y="6972"/>
                  </a:cubicBezTo>
                  <a:close/>
                  <a:moveTo>
                    <a:pt x="3510" y="13897"/>
                  </a:moveTo>
                  <a:cubicBezTo>
                    <a:pt x="4003" y="16551"/>
                    <a:pt x="4630" y="17712"/>
                    <a:pt x="6722" y="18928"/>
                  </a:cubicBezTo>
                  <a:cubicBezTo>
                    <a:pt x="8814" y="20143"/>
                    <a:pt x="9808" y="21471"/>
                    <a:pt x="10628" y="21471"/>
                  </a:cubicBezTo>
                  <a:cubicBezTo>
                    <a:pt x="11448" y="21471"/>
                    <a:pt x="12379" y="20310"/>
                    <a:pt x="14471" y="19092"/>
                  </a:cubicBezTo>
                  <a:cubicBezTo>
                    <a:pt x="16563" y="17876"/>
                    <a:pt x="16004" y="17506"/>
                    <a:pt x="16497" y="14852"/>
                  </a:cubicBezTo>
                  <a:lnTo>
                    <a:pt x="10628" y="18646"/>
                  </a:lnTo>
                  <a:cubicBezTo>
                    <a:pt x="10628" y="18646"/>
                    <a:pt x="3510" y="13897"/>
                    <a:pt x="3510" y="13897"/>
                  </a:cubicBezTo>
                  <a:close/>
                </a:path>
              </a:pathLst>
            </a:custGeom>
            <a:solidFill>
              <a:schemeClr val="accent1"/>
            </a:solidFill>
            <a:ln w="12700" cap="flat">
              <a:noFill/>
              <a:miter lim="400000"/>
            </a:ln>
            <a:effectLst/>
          </p:spPr>
          <p:txBody>
            <a:bodyPr wrap="square" lIns="43656" tIns="43656" rIns="43656" bIns="43656"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grpSp>
      <p:grpSp>
        <p:nvGrpSpPr>
          <p:cNvPr id="122" name="Group 740"/>
          <p:cNvGrpSpPr/>
          <p:nvPr/>
        </p:nvGrpSpPr>
        <p:grpSpPr>
          <a:xfrm>
            <a:off x="6713481" y="3590768"/>
            <a:ext cx="648154" cy="648243"/>
            <a:chOff x="-942137" y="323015"/>
            <a:chExt cx="1244155" cy="1244155"/>
          </a:xfrm>
        </p:grpSpPr>
        <p:sp>
          <p:nvSpPr>
            <p:cNvPr id="123" name="Shape 738"/>
            <p:cNvSpPr/>
            <p:nvPr/>
          </p:nvSpPr>
          <p:spPr>
            <a:xfrm>
              <a:off x="-942137" y="323015"/>
              <a:ext cx="1244155" cy="12441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4"/>
                    <a:pt x="4836" y="21600"/>
                    <a:pt x="10800" y="21600"/>
                  </a:cubicBezTo>
                  <a:cubicBezTo>
                    <a:pt x="16764" y="21600"/>
                    <a:pt x="21600" y="16764"/>
                    <a:pt x="21600" y="10800"/>
                  </a:cubicBezTo>
                  <a:cubicBezTo>
                    <a:pt x="21600" y="4836"/>
                    <a:pt x="16764" y="0"/>
                    <a:pt x="10800" y="0"/>
                  </a:cubicBezTo>
                  <a:cubicBezTo>
                    <a:pt x="4836" y="0"/>
                    <a:pt x="0" y="4836"/>
                    <a:pt x="0" y="10800"/>
                  </a:cubicBezTo>
                  <a:close/>
                </a:path>
              </a:pathLst>
            </a:custGeom>
            <a:solidFill>
              <a:srgbClr val="DCDEE0"/>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sp>
          <p:nvSpPr>
            <p:cNvPr id="124" name="Shape 739"/>
            <p:cNvSpPr/>
            <p:nvPr/>
          </p:nvSpPr>
          <p:spPr>
            <a:xfrm>
              <a:off x="-465403" y="668734"/>
              <a:ext cx="290682" cy="558801"/>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7"/>
                  </a:cubicBezTo>
                  <a:cubicBezTo>
                    <a:pt x="513" y="4870"/>
                    <a:pt x="3839" y="3037"/>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chemeClr val="accent2"/>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grpSp>
      <p:grpSp>
        <p:nvGrpSpPr>
          <p:cNvPr id="125" name="Group 743"/>
          <p:cNvGrpSpPr/>
          <p:nvPr/>
        </p:nvGrpSpPr>
        <p:grpSpPr>
          <a:xfrm>
            <a:off x="4845370" y="3846435"/>
            <a:ext cx="1028166" cy="1028304"/>
            <a:chOff x="-942136" y="-242262"/>
            <a:chExt cx="1973599" cy="1973600"/>
          </a:xfrm>
        </p:grpSpPr>
        <p:sp>
          <p:nvSpPr>
            <p:cNvPr id="126" name="Shape 741"/>
            <p:cNvSpPr/>
            <p:nvPr/>
          </p:nvSpPr>
          <p:spPr>
            <a:xfrm>
              <a:off x="-942136" y="-242262"/>
              <a:ext cx="1973599" cy="19736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4836" y="21600"/>
                    <a:pt x="10800" y="21600"/>
                  </a:cubicBezTo>
                  <a:cubicBezTo>
                    <a:pt x="16764" y="21600"/>
                    <a:pt x="21600" y="16765"/>
                    <a:pt x="21600" y="10800"/>
                  </a:cubicBezTo>
                  <a:cubicBezTo>
                    <a:pt x="21600" y="4835"/>
                    <a:pt x="16764" y="0"/>
                    <a:pt x="10800" y="0"/>
                  </a:cubicBezTo>
                  <a:cubicBezTo>
                    <a:pt x="4836" y="0"/>
                    <a:pt x="0" y="4835"/>
                    <a:pt x="0" y="10800"/>
                  </a:cubicBezTo>
                  <a:close/>
                </a:path>
              </a:pathLst>
            </a:custGeom>
            <a:solidFill>
              <a:srgbClr val="DCDEE0"/>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sp>
          <p:nvSpPr>
            <p:cNvPr id="127" name="Shape 742"/>
            <p:cNvSpPr/>
            <p:nvPr/>
          </p:nvSpPr>
          <p:spPr>
            <a:xfrm>
              <a:off x="-374433" y="465138"/>
              <a:ext cx="838196" cy="558801"/>
            </a:xfrm>
            <a:custGeom>
              <a:avLst/>
              <a:gdLst/>
              <a:ahLst/>
              <a:cxnLst>
                <a:cxn ang="0">
                  <a:pos x="wd2" y="hd2"/>
                </a:cxn>
                <a:cxn ang="5400000">
                  <a:pos x="wd2" y="hd2"/>
                </a:cxn>
                <a:cxn ang="10800000">
                  <a:pos x="wd2" y="hd2"/>
                </a:cxn>
                <a:cxn ang="16200000">
                  <a:pos x="wd2" y="hd2"/>
                </a:cxn>
              </a:cxnLst>
              <a:rect l="0" t="0" r="r" b="b"/>
              <a:pathLst>
                <a:path w="21600" h="21600" extrusionOk="0">
                  <a:moveTo>
                    <a:pt x="11880" y="19710"/>
                  </a:moveTo>
                  <a:cubicBezTo>
                    <a:pt x="11880" y="19558"/>
                    <a:pt x="11801" y="19440"/>
                    <a:pt x="11700" y="19440"/>
                  </a:cubicBezTo>
                  <a:lnTo>
                    <a:pt x="9900" y="19440"/>
                  </a:lnTo>
                  <a:cubicBezTo>
                    <a:pt x="9799" y="19440"/>
                    <a:pt x="9720" y="19558"/>
                    <a:pt x="9720" y="19710"/>
                  </a:cubicBezTo>
                  <a:cubicBezTo>
                    <a:pt x="9720" y="19862"/>
                    <a:pt x="9799" y="19980"/>
                    <a:pt x="9900" y="19980"/>
                  </a:cubicBezTo>
                  <a:lnTo>
                    <a:pt x="11700" y="19980"/>
                  </a:lnTo>
                  <a:cubicBezTo>
                    <a:pt x="11801" y="19980"/>
                    <a:pt x="11880" y="19862"/>
                    <a:pt x="11880" y="19710"/>
                  </a:cubicBezTo>
                  <a:close/>
                  <a:moveTo>
                    <a:pt x="4320" y="14580"/>
                  </a:moveTo>
                  <a:cubicBezTo>
                    <a:pt x="4320" y="14867"/>
                    <a:pt x="4489" y="15120"/>
                    <a:pt x="4680" y="15120"/>
                  </a:cubicBezTo>
                  <a:lnTo>
                    <a:pt x="16920" y="15120"/>
                  </a:lnTo>
                  <a:cubicBezTo>
                    <a:pt x="17111" y="15120"/>
                    <a:pt x="17280" y="14867"/>
                    <a:pt x="17280" y="14580"/>
                  </a:cubicBezTo>
                  <a:lnTo>
                    <a:pt x="17280" y="2700"/>
                  </a:lnTo>
                  <a:cubicBezTo>
                    <a:pt x="17280" y="2413"/>
                    <a:pt x="17111" y="2160"/>
                    <a:pt x="16920" y="2160"/>
                  </a:cubicBezTo>
                  <a:lnTo>
                    <a:pt x="4680" y="2160"/>
                  </a:lnTo>
                  <a:cubicBezTo>
                    <a:pt x="4489" y="2160"/>
                    <a:pt x="4320" y="2413"/>
                    <a:pt x="4320" y="2700"/>
                  </a:cubicBezTo>
                  <a:cubicBezTo>
                    <a:pt x="4320" y="2700"/>
                    <a:pt x="4320" y="14580"/>
                    <a:pt x="4320" y="14580"/>
                  </a:cubicBezTo>
                  <a:close/>
                  <a:moveTo>
                    <a:pt x="2880" y="14580"/>
                  </a:moveTo>
                  <a:lnTo>
                    <a:pt x="2880" y="2700"/>
                  </a:lnTo>
                  <a:cubicBezTo>
                    <a:pt x="2880" y="1215"/>
                    <a:pt x="3690" y="0"/>
                    <a:pt x="4680" y="0"/>
                  </a:cubicBezTo>
                  <a:lnTo>
                    <a:pt x="16920" y="0"/>
                  </a:lnTo>
                  <a:cubicBezTo>
                    <a:pt x="17910" y="0"/>
                    <a:pt x="18720" y="1215"/>
                    <a:pt x="18720" y="2700"/>
                  </a:cubicBezTo>
                  <a:lnTo>
                    <a:pt x="18720" y="14580"/>
                  </a:lnTo>
                  <a:cubicBezTo>
                    <a:pt x="18720" y="16065"/>
                    <a:pt x="17910" y="17280"/>
                    <a:pt x="16920" y="17280"/>
                  </a:cubicBezTo>
                  <a:lnTo>
                    <a:pt x="4680" y="17280"/>
                  </a:lnTo>
                  <a:cubicBezTo>
                    <a:pt x="3690" y="17280"/>
                    <a:pt x="2880" y="16065"/>
                    <a:pt x="2880" y="14580"/>
                  </a:cubicBezTo>
                  <a:close/>
                  <a:moveTo>
                    <a:pt x="21600" y="18360"/>
                  </a:moveTo>
                  <a:lnTo>
                    <a:pt x="21600" y="19980"/>
                  </a:lnTo>
                  <a:cubicBezTo>
                    <a:pt x="21600" y="20874"/>
                    <a:pt x="20790" y="21600"/>
                    <a:pt x="19800" y="21600"/>
                  </a:cubicBezTo>
                  <a:lnTo>
                    <a:pt x="1800" y="21600"/>
                  </a:lnTo>
                  <a:cubicBezTo>
                    <a:pt x="810" y="21600"/>
                    <a:pt x="0" y="20874"/>
                    <a:pt x="0" y="19980"/>
                  </a:cubicBezTo>
                  <a:lnTo>
                    <a:pt x="0" y="18360"/>
                  </a:lnTo>
                  <a:lnTo>
                    <a:pt x="1800" y="18360"/>
                  </a:lnTo>
                  <a:lnTo>
                    <a:pt x="19800" y="18360"/>
                  </a:lnTo>
                  <a:cubicBezTo>
                    <a:pt x="19800" y="18360"/>
                    <a:pt x="21600" y="18360"/>
                    <a:pt x="21600" y="18360"/>
                  </a:cubicBezTo>
                  <a:close/>
                </a:path>
              </a:pathLst>
            </a:custGeom>
            <a:solidFill>
              <a:schemeClr val="accent3"/>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a:solidFill>
                  <a:schemeClr val="tx1">
                    <a:lumMod val="50000"/>
                    <a:lumOff val="50000"/>
                  </a:schemeClr>
                </a:solidFill>
              </a:endParaRPr>
            </a:p>
          </p:txBody>
        </p:sp>
      </p:grpSp>
      <p:sp>
        <p:nvSpPr>
          <p:cNvPr id="2" name="任意多边形 1"/>
          <p:cNvSpPr/>
          <p:nvPr/>
        </p:nvSpPr>
        <p:spPr>
          <a:xfrm>
            <a:off x="3269899" y="3068567"/>
            <a:ext cx="1749682" cy="759973"/>
          </a:xfrm>
          <a:custGeom>
            <a:avLst/>
            <a:gdLst>
              <a:gd name="connsiteX0" fmla="*/ 1312432 w 1312432"/>
              <a:gd name="connsiteY0" fmla="*/ 344245 h 570156"/>
              <a:gd name="connsiteX1" fmla="*/ 1312432 w 1312432"/>
              <a:gd name="connsiteY1" fmla="*/ 0 h 570156"/>
              <a:gd name="connsiteX2" fmla="*/ 0 w 1312432"/>
              <a:gd name="connsiteY2" fmla="*/ 0 h 570156"/>
              <a:gd name="connsiteX3" fmla="*/ 0 w 1312432"/>
              <a:gd name="connsiteY3" fmla="*/ 570156 h 570156"/>
            </a:gdLst>
            <a:ahLst/>
            <a:cxnLst>
              <a:cxn ang="0">
                <a:pos x="connsiteX0" y="connsiteY0"/>
              </a:cxn>
              <a:cxn ang="0">
                <a:pos x="connsiteX1" y="connsiteY1"/>
              </a:cxn>
              <a:cxn ang="0">
                <a:pos x="connsiteX2" y="connsiteY2"/>
              </a:cxn>
              <a:cxn ang="0">
                <a:pos x="connsiteX3" y="connsiteY3"/>
              </a:cxn>
            </a:cxnLst>
            <a:rect l="l" t="t" r="r" b="b"/>
            <a:pathLst>
              <a:path w="1312432" h="570156">
                <a:moveTo>
                  <a:pt x="1312432" y="344245"/>
                </a:moveTo>
                <a:lnTo>
                  <a:pt x="1312432" y="0"/>
                </a:lnTo>
                <a:lnTo>
                  <a:pt x="0" y="0"/>
                </a:lnTo>
                <a:lnTo>
                  <a:pt x="0" y="570156"/>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3" name="任意多边形 2"/>
          <p:cNvSpPr/>
          <p:nvPr/>
        </p:nvSpPr>
        <p:spPr>
          <a:xfrm>
            <a:off x="6582824" y="1605979"/>
            <a:ext cx="1921783" cy="415834"/>
          </a:xfrm>
          <a:custGeom>
            <a:avLst/>
            <a:gdLst>
              <a:gd name="connsiteX0" fmla="*/ 0 w 1441525"/>
              <a:gd name="connsiteY0" fmla="*/ 225911 h 311972"/>
              <a:gd name="connsiteX1" fmla="*/ 0 w 1441525"/>
              <a:gd name="connsiteY1" fmla="*/ 0 h 311972"/>
              <a:gd name="connsiteX2" fmla="*/ 1441525 w 1441525"/>
              <a:gd name="connsiteY2" fmla="*/ 0 h 311972"/>
              <a:gd name="connsiteX3" fmla="*/ 1441525 w 1441525"/>
              <a:gd name="connsiteY3" fmla="*/ 311972 h 311972"/>
            </a:gdLst>
            <a:ahLst/>
            <a:cxnLst>
              <a:cxn ang="0">
                <a:pos x="connsiteX0" y="connsiteY0"/>
              </a:cxn>
              <a:cxn ang="0">
                <a:pos x="connsiteX1" y="connsiteY1"/>
              </a:cxn>
              <a:cxn ang="0">
                <a:pos x="connsiteX2" y="connsiteY2"/>
              </a:cxn>
              <a:cxn ang="0">
                <a:pos x="connsiteX3" y="connsiteY3"/>
              </a:cxn>
            </a:cxnLst>
            <a:rect l="l" t="t" r="r" b="b"/>
            <a:pathLst>
              <a:path w="1441525" h="311972">
                <a:moveTo>
                  <a:pt x="0" y="225911"/>
                </a:moveTo>
                <a:lnTo>
                  <a:pt x="0" y="0"/>
                </a:lnTo>
                <a:lnTo>
                  <a:pt x="1441525" y="0"/>
                </a:lnTo>
                <a:lnTo>
                  <a:pt x="1441525" y="311972"/>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4" name="任意多边形 3"/>
          <p:cNvSpPr/>
          <p:nvPr/>
        </p:nvSpPr>
        <p:spPr>
          <a:xfrm>
            <a:off x="7572399" y="3685150"/>
            <a:ext cx="831816" cy="1032416"/>
          </a:xfrm>
          <a:custGeom>
            <a:avLst/>
            <a:gdLst>
              <a:gd name="connsiteX0" fmla="*/ 0 w 623943"/>
              <a:gd name="connsiteY0" fmla="*/ 0 h 774551"/>
              <a:gd name="connsiteX1" fmla="*/ 623943 w 623943"/>
              <a:gd name="connsiteY1" fmla="*/ 0 h 774551"/>
              <a:gd name="connsiteX2" fmla="*/ 623943 w 623943"/>
              <a:gd name="connsiteY2" fmla="*/ 527125 h 774551"/>
              <a:gd name="connsiteX3" fmla="*/ 139849 w 623943"/>
              <a:gd name="connsiteY3" fmla="*/ 527125 h 774551"/>
              <a:gd name="connsiteX4" fmla="*/ 139849 w 623943"/>
              <a:gd name="connsiteY4" fmla="*/ 774551 h 77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43" h="774551">
                <a:moveTo>
                  <a:pt x="0" y="0"/>
                </a:moveTo>
                <a:lnTo>
                  <a:pt x="623943" y="0"/>
                </a:lnTo>
                <a:lnTo>
                  <a:pt x="623943" y="527125"/>
                </a:lnTo>
                <a:lnTo>
                  <a:pt x="139849" y="527125"/>
                </a:lnTo>
                <a:lnTo>
                  <a:pt x="139849" y="774551"/>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5" name="标题 4"/>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 calcmode="lin" valueType="num">
                                      <p:cBhvr>
                                        <p:cTn id="9" dur="500" fill="hold"/>
                                        <p:tgtEl>
                                          <p:spTgt spid="117"/>
                                        </p:tgtEl>
                                        <p:attrNameLst>
                                          <p:attrName>style.rotation</p:attrName>
                                        </p:attrNameLst>
                                      </p:cBhvr>
                                      <p:tavLst>
                                        <p:tav tm="0">
                                          <p:val>
                                            <p:fltVal val="360"/>
                                          </p:val>
                                        </p:tav>
                                        <p:tav tm="100000">
                                          <p:val>
                                            <p:fltVal val="0"/>
                                          </p:val>
                                        </p:tav>
                                      </p:tavLst>
                                    </p:anim>
                                    <p:animEffect transition="in" filter="fade">
                                      <p:cBhvr>
                                        <p:cTn id="10" dur="500"/>
                                        <p:tgtEl>
                                          <p:spTgt spid="117"/>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dissolve">
                                      <p:cBhvr>
                                        <p:cTn id="14" dur="500"/>
                                        <p:tgtEl>
                                          <p:spTgt spid="1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300"/>
                                        <p:tgtEl>
                                          <p:spTgt spid="7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750"/>
                                        <p:tgtEl>
                                          <p:spTgt spid="76"/>
                                        </p:tgtEl>
                                      </p:cBhvr>
                                    </p:animEffect>
                                  </p:childTnLst>
                                </p:cTn>
                              </p:par>
                              <p:par>
                                <p:cTn id="25" presetID="22" presetClass="entr" presetSubtype="8" fill="hold" grpId="0" nodeType="withEffect">
                                  <p:stCondLst>
                                    <p:cond delay="300"/>
                                  </p:stCondLst>
                                  <p:childTnLst>
                                    <p:set>
                                      <p:cBhvr>
                                        <p:cTn id="26" dur="1" fill="hold">
                                          <p:stCondLst>
                                            <p:cond delay="0"/>
                                          </p:stCondLst>
                                        </p:cTn>
                                        <p:tgtEl>
                                          <p:spTgt spid="75"/>
                                        </p:tgtEl>
                                        <p:attrNameLst>
                                          <p:attrName>style.visibility</p:attrName>
                                        </p:attrNameLst>
                                      </p:cBhvr>
                                      <p:to>
                                        <p:strVal val="visible"/>
                                      </p:to>
                                    </p:set>
                                    <p:animEffect transition="in" filter="wipe(left)">
                                      <p:cBhvr>
                                        <p:cTn id="27" dur="350"/>
                                        <p:tgtEl>
                                          <p:spTgt spid="75"/>
                                        </p:tgtEl>
                                      </p:cBhvr>
                                    </p:animEffect>
                                  </p:childTnLst>
                                </p:cTn>
                              </p:par>
                            </p:childTnLst>
                          </p:cTn>
                        </p:par>
                        <p:par>
                          <p:cTn id="28" fill="hold">
                            <p:stCondLst>
                              <p:cond delay="1500"/>
                            </p:stCondLst>
                            <p:childTnLst>
                              <p:par>
                                <p:cTn id="29" presetID="49" presetClass="entr" presetSubtype="0" decel="100000"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p:cTn id="31" dur="500" fill="hold"/>
                                        <p:tgtEl>
                                          <p:spTgt spid="118"/>
                                        </p:tgtEl>
                                        <p:attrNameLst>
                                          <p:attrName>ppt_w</p:attrName>
                                        </p:attrNameLst>
                                      </p:cBhvr>
                                      <p:tavLst>
                                        <p:tav tm="0">
                                          <p:val>
                                            <p:fltVal val="0"/>
                                          </p:val>
                                        </p:tav>
                                        <p:tav tm="100000">
                                          <p:val>
                                            <p:strVal val="#ppt_w"/>
                                          </p:val>
                                        </p:tav>
                                      </p:tavLst>
                                    </p:anim>
                                    <p:anim calcmode="lin" valueType="num">
                                      <p:cBhvr>
                                        <p:cTn id="32" dur="500" fill="hold"/>
                                        <p:tgtEl>
                                          <p:spTgt spid="118"/>
                                        </p:tgtEl>
                                        <p:attrNameLst>
                                          <p:attrName>ppt_h</p:attrName>
                                        </p:attrNameLst>
                                      </p:cBhvr>
                                      <p:tavLst>
                                        <p:tav tm="0">
                                          <p:val>
                                            <p:fltVal val="0"/>
                                          </p:val>
                                        </p:tav>
                                        <p:tav tm="100000">
                                          <p:val>
                                            <p:strVal val="#ppt_h"/>
                                          </p:val>
                                        </p:tav>
                                      </p:tavLst>
                                    </p:anim>
                                    <p:anim calcmode="lin" valueType="num">
                                      <p:cBhvr>
                                        <p:cTn id="33" dur="500" fill="hold"/>
                                        <p:tgtEl>
                                          <p:spTgt spid="118"/>
                                        </p:tgtEl>
                                        <p:attrNameLst>
                                          <p:attrName>style.rotation</p:attrName>
                                        </p:attrNameLst>
                                      </p:cBhvr>
                                      <p:tavLst>
                                        <p:tav tm="0">
                                          <p:val>
                                            <p:fltVal val="360"/>
                                          </p:val>
                                        </p:tav>
                                        <p:tav tm="100000">
                                          <p:val>
                                            <p:fltVal val="0"/>
                                          </p:val>
                                        </p:tav>
                                      </p:tavLst>
                                    </p:anim>
                                    <p:animEffect transition="in" filter="fade">
                                      <p:cBhvr>
                                        <p:cTn id="34" dur="500"/>
                                        <p:tgtEl>
                                          <p:spTgt spid="118"/>
                                        </p:tgtEl>
                                      </p:cBhvr>
                                    </p:animEffect>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dissolve">
                                      <p:cBhvr>
                                        <p:cTn id="38" dur="500"/>
                                        <p:tgtEl>
                                          <p:spTgt spid="125"/>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right)">
                                      <p:cBhvr>
                                        <p:cTn id="45" dur="300"/>
                                        <p:tgtEl>
                                          <p:spTgt spid="8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right)">
                                      <p:cBhvr>
                                        <p:cTn id="48" dur="750"/>
                                        <p:tgtEl>
                                          <p:spTgt spid="82"/>
                                        </p:tgtEl>
                                      </p:cBhvr>
                                    </p:animEffect>
                                  </p:childTnLst>
                                </p:cTn>
                              </p:par>
                              <p:par>
                                <p:cTn id="49" presetID="22" presetClass="entr" presetSubtype="2" fill="hold" grpId="0" nodeType="withEffect">
                                  <p:stCondLst>
                                    <p:cond delay="300"/>
                                  </p:stCondLst>
                                  <p:childTnLst>
                                    <p:set>
                                      <p:cBhvr>
                                        <p:cTn id="50" dur="1" fill="hold">
                                          <p:stCondLst>
                                            <p:cond delay="0"/>
                                          </p:stCondLst>
                                        </p:cTn>
                                        <p:tgtEl>
                                          <p:spTgt spid="81"/>
                                        </p:tgtEl>
                                        <p:attrNameLst>
                                          <p:attrName>style.visibility</p:attrName>
                                        </p:attrNameLst>
                                      </p:cBhvr>
                                      <p:to>
                                        <p:strVal val="visible"/>
                                      </p:to>
                                    </p:set>
                                    <p:animEffect transition="in" filter="wipe(right)">
                                      <p:cBhvr>
                                        <p:cTn id="51" dur="350"/>
                                        <p:tgtEl>
                                          <p:spTgt spid="81"/>
                                        </p:tgtEl>
                                      </p:cBhvr>
                                    </p:animEffect>
                                  </p:childTnLst>
                                </p:cTn>
                              </p:par>
                            </p:childTnLst>
                          </p:cTn>
                        </p:par>
                        <p:par>
                          <p:cTn id="52" fill="hold">
                            <p:stCondLst>
                              <p:cond delay="3000"/>
                            </p:stCondLst>
                            <p:childTnLst>
                              <p:par>
                                <p:cTn id="53" presetID="49" presetClass="entr" presetSubtype="0" decel="100000" fill="hold" grpId="0"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 calcmode="lin" valueType="num">
                                      <p:cBhvr>
                                        <p:cTn id="57" dur="500" fill="hold"/>
                                        <p:tgtEl>
                                          <p:spTgt spid="116"/>
                                        </p:tgtEl>
                                        <p:attrNameLst>
                                          <p:attrName>style.rotation</p:attrName>
                                        </p:attrNameLst>
                                      </p:cBhvr>
                                      <p:tavLst>
                                        <p:tav tm="0">
                                          <p:val>
                                            <p:fltVal val="360"/>
                                          </p:val>
                                        </p:tav>
                                        <p:tav tm="100000">
                                          <p:val>
                                            <p:fltVal val="0"/>
                                          </p:val>
                                        </p:tav>
                                      </p:tavLst>
                                    </p:anim>
                                    <p:animEffect transition="in" filter="fade">
                                      <p:cBhvr>
                                        <p:cTn id="58" dur="500"/>
                                        <p:tgtEl>
                                          <p:spTgt spid="116"/>
                                        </p:tgtEl>
                                      </p:cBhvr>
                                    </p:animEffect>
                                  </p:childTnLst>
                                </p:cTn>
                              </p:par>
                            </p:childTnLst>
                          </p:cTn>
                        </p:par>
                        <p:par>
                          <p:cTn id="59" fill="hold">
                            <p:stCondLst>
                              <p:cond delay="3500"/>
                            </p:stCondLst>
                            <p:childTnLst>
                              <p:par>
                                <p:cTn id="60" presetID="9" presetClass="entr" presetSubtype="0" fill="hold" nodeType="after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dissolve">
                                      <p:cBhvr>
                                        <p:cTn id="62" dur="500"/>
                                        <p:tgtEl>
                                          <p:spTgt spid="122"/>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left)">
                                      <p:cBhvr>
                                        <p:cTn id="69" dur="300"/>
                                        <p:tgtEl>
                                          <p:spTgt spid="7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750"/>
                                        <p:tgtEl>
                                          <p:spTgt spid="73"/>
                                        </p:tgtEl>
                                      </p:cBhvr>
                                    </p:animEffect>
                                  </p:childTnLst>
                                </p:cTn>
                              </p:par>
                              <p:par>
                                <p:cTn id="73" presetID="22" presetClass="entr" presetSubtype="8" fill="hold" grpId="0" nodeType="withEffect">
                                  <p:stCondLst>
                                    <p:cond delay="300"/>
                                  </p:stCondLst>
                                  <p:childTnLst>
                                    <p:set>
                                      <p:cBhvr>
                                        <p:cTn id="74" dur="1" fill="hold">
                                          <p:stCondLst>
                                            <p:cond delay="0"/>
                                          </p:stCondLst>
                                        </p:cTn>
                                        <p:tgtEl>
                                          <p:spTgt spid="72"/>
                                        </p:tgtEl>
                                        <p:attrNameLst>
                                          <p:attrName>style.visibility</p:attrName>
                                        </p:attrNameLst>
                                      </p:cBhvr>
                                      <p:to>
                                        <p:strVal val="visible"/>
                                      </p:to>
                                    </p:set>
                                    <p:animEffect transition="in" filter="wipe(left)">
                                      <p:cBhvr>
                                        <p:cTn id="75" dur="3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81" grpId="0"/>
      <p:bldP spid="82" grpId="0"/>
      <p:bldP spid="83" grpId="0"/>
      <p:bldP spid="116" grpId="0" animBg="1"/>
      <p:bldP spid="117" grpId="0" animBg="1"/>
      <p:bldP spid="118" grpId="0" animBg="1"/>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1678759"/>
            <a:ext cx="7607374" cy="3406425"/>
          </a:xfrm>
          <a:prstGeom prst="rect">
            <a:avLst/>
          </a:prstGeom>
          <a:gradFill flip="none" rotWithShape="1">
            <a:gsLst>
              <a:gs pos="100000">
                <a:schemeClr val="accent1"/>
              </a:gs>
              <a:gs pos="28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1767430" y="1678759"/>
            <a:ext cx="422983" cy="3406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885361" y="1678759"/>
            <a:ext cx="3575837" cy="3536141"/>
            <a:chOff x="6362700" y="1276504"/>
            <a:chExt cx="2682227" cy="2652106"/>
          </a:xfrm>
        </p:grpSpPr>
        <p:sp>
          <p:nvSpPr>
            <p:cNvPr id="26" name="圆角矩形 25"/>
            <p:cNvSpPr/>
            <p:nvPr/>
          </p:nvSpPr>
          <p:spPr>
            <a:xfrm>
              <a:off x="6362700" y="1276504"/>
              <a:ext cx="771954" cy="600408"/>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6362700" y="1947381"/>
              <a:ext cx="771954" cy="600408"/>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286146" y="1276504"/>
              <a:ext cx="771954" cy="600408"/>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212489" y="2634044"/>
              <a:ext cx="832438" cy="60040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6362700" y="1276504"/>
              <a:ext cx="2682227" cy="2652106"/>
              <a:chOff x="6362700" y="1276504"/>
              <a:chExt cx="2682227" cy="2652106"/>
            </a:xfrm>
          </p:grpSpPr>
          <p:grpSp>
            <p:nvGrpSpPr>
              <p:cNvPr id="31" name="组合 30"/>
              <p:cNvGrpSpPr/>
              <p:nvPr/>
            </p:nvGrpSpPr>
            <p:grpSpPr>
              <a:xfrm>
                <a:off x="7286146" y="1947381"/>
                <a:ext cx="1758781" cy="1981229"/>
                <a:chOff x="6441309" y="1514754"/>
                <a:chExt cx="2325951" cy="2620134"/>
              </a:xfrm>
              <a:solidFill>
                <a:srgbClr val="C00000"/>
              </a:solidFill>
            </p:grpSpPr>
            <p:sp>
              <p:nvSpPr>
                <p:cNvPr id="38" name="矩形 37"/>
                <p:cNvSpPr/>
                <p:nvPr/>
              </p:nvSpPr>
              <p:spPr>
                <a:xfrm rot="1992964" flipV="1">
                  <a:off x="7008471" y="3146931"/>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41309" y="1514754"/>
                  <a:ext cx="2325951" cy="2620134"/>
                  <a:chOff x="6441309" y="1514754"/>
                  <a:chExt cx="2325951" cy="2620134"/>
                </a:xfrm>
                <a:grpFill/>
              </p:grpSpPr>
              <p:sp>
                <p:nvSpPr>
                  <p:cNvPr id="40" name="圆角矩形 39"/>
                  <p:cNvSpPr/>
                  <p:nvPr/>
                </p:nvSpPr>
                <p:spPr>
                  <a:xfrm>
                    <a:off x="6441309" y="2422853"/>
                    <a:ext cx="1020893"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666379" y="1514754"/>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9607036">
                    <a:off x="7008471" y="2352906"/>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7666379" y="3340860"/>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6362700" y="1276504"/>
                <a:ext cx="2682227" cy="1957950"/>
                <a:chOff x="5436096" y="627534"/>
                <a:chExt cx="3149843" cy="2299296"/>
              </a:xfrm>
              <a:solidFill>
                <a:srgbClr val="005EA4"/>
              </a:solidFill>
            </p:grpSpPr>
            <p:sp>
              <p:nvSpPr>
                <p:cNvPr id="33" name="圆角矩形 32"/>
                <p:cNvSpPr/>
                <p:nvPr/>
              </p:nvSpPr>
              <p:spPr>
                <a:xfrm>
                  <a:off x="5436096" y="2221747"/>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520534" y="1415370"/>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608375" y="627534"/>
                  <a:ext cx="977564"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9607036">
                  <a:off x="5946835" y="2129089"/>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9607036">
                  <a:off x="7113027" y="1320705"/>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4" name="TextBox 43"/>
          <p:cNvSpPr txBox="1"/>
          <p:nvPr/>
        </p:nvSpPr>
        <p:spPr>
          <a:xfrm>
            <a:off x="622598" y="2877321"/>
            <a:ext cx="6249443" cy="738652"/>
          </a:xfrm>
          <a:prstGeom prst="rect">
            <a:avLst/>
          </a:prstGeom>
          <a:noFill/>
        </p:spPr>
        <p:txBody>
          <a:bodyPr wrap="none" lIns="121908" tIns="60954" rIns="121908" bIns="60954"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04/</a:t>
            </a:r>
            <a:r>
              <a:rPr lang="zh-CN" altLang="en-US" sz="4000" b="1" dirty="0" smtClean="0">
                <a:solidFill>
                  <a:schemeClr val="bg1"/>
                </a:solidFill>
                <a:latin typeface="微软雅黑" panose="020B0503020204020204" pitchFamily="34" charset="-122"/>
                <a:ea typeface="微软雅黑" panose="020B0503020204020204" pitchFamily="34" charset="-122"/>
              </a:rPr>
              <a:t>单击</a:t>
            </a:r>
            <a:r>
              <a:rPr lang="zh-CN" altLang="en-US" sz="4000" b="1" dirty="0">
                <a:solidFill>
                  <a:schemeClr val="bg1"/>
                </a:solidFill>
                <a:latin typeface="微软雅黑" panose="020B0503020204020204" pitchFamily="34" charset="-122"/>
                <a:ea typeface="微软雅黑" panose="020B0503020204020204" pitchFamily="34" charset="-122"/>
              </a:rPr>
              <a:t>输入章节标题内容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401080" y="3440626"/>
            <a:ext cx="4692479" cy="492430"/>
          </a:xfrm>
          <a:prstGeom prst="rect">
            <a:avLst/>
          </a:prstGeom>
        </p:spPr>
        <p:txBody>
          <a:bodyPr wrap="none" lIns="121908" tIns="60954" rIns="121908" bIns="60954">
            <a:spAutoFit/>
          </a:bodyPr>
          <a:lstStyle/>
          <a:p>
            <a:pPr algn="ctr"/>
            <a:r>
              <a:rPr lang="en-US" altLang="zh-CN" sz="2400" dirty="0">
                <a:solidFill>
                  <a:schemeClr val="bg1"/>
                </a:solidFill>
              </a:rPr>
              <a:t>click the content input section titles</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4"/>
                                        </p:tgtEl>
                                        <p:attrNameLst>
                                          <p:attrName>ppt_y</p:attrName>
                                        </p:attrNameLst>
                                      </p:cBhvr>
                                      <p:tavLst>
                                        <p:tav tm="0">
                                          <p:val>
                                            <p:strVal val="#ppt_y"/>
                                          </p:val>
                                        </p:tav>
                                        <p:tav tm="100000">
                                          <p:val>
                                            <p:strVal val="#ppt_y"/>
                                          </p:val>
                                        </p:tav>
                                      </p:tavLst>
                                    </p:anim>
                                    <p:anim calcmode="lin" valueType="num">
                                      <p:cBhvr>
                                        <p:cTn id="2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4"/>
                                        </p:tgtEl>
                                      </p:cBhvr>
                                    </p:animEffect>
                                  </p:childTnLst>
                                </p:cTn>
                              </p:par>
                            </p:childTnLst>
                          </p:cTn>
                        </p:par>
                        <p:par>
                          <p:cTn id="23" fill="hold">
                            <p:stCondLst>
                              <p:cond delay="209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5"/>
                                        </p:tgtEl>
                                        <p:attrNameLst>
                                          <p:attrName>ppt_y</p:attrName>
                                        </p:attrNameLst>
                                      </p:cBhvr>
                                      <p:tavLst>
                                        <p:tav tm="0">
                                          <p:val>
                                            <p:strVal val="#ppt_y"/>
                                          </p:val>
                                        </p:tav>
                                        <p:tav tm="100000">
                                          <p:val>
                                            <p:strVal val="#ppt_y"/>
                                          </p:val>
                                        </p:tav>
                                      </p:tavLst>
                                    </p:anim>
                                    <p:anim calcmode="lin" valueType="num">
                                      <p:cBhvr>
                                        <p:cTn id="2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479505" y="1968864"/>
            <a:ext cx="773113" cy="3704367"/>
            <a:chOff x="4527971" y="1752501"/>
            <a:chExt cx="773113" cy="3705225"/>
          </a:xfrm>
        </p:grpSpPr>
        <p:sp>
          <p:nvSpPr>
            <p:cNvPr id="52" name="Freeform 3"/>
            <p:cNvSpPr/>
            <p:nvPr/>
          </p:nvSpPr>
          <p:spPr bwMode="auto">
            <a:xfrm>
              <a:off x="4527971" y="1752501"/>
              <a:ext cx="387350" cy="3705225"/>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3" name="Line 4"/>
            <p:cNvSpPr>
              <a:spLocks noChangeShapeType="1"/>
            </p:cNvSpPr>
            <p:nvPr/>
          </p:nvSpPr>
          <p:spPr bwMode="auto">
            <a:xfrm>
              <a:off x="4527971" y="3605114"/>
              <a:ext cx="773113"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4" name="Line 5"/>
            <p:cNvSpPr>
              <a:spLocks noChangeShapeType="1"/>
            </p:cNvSpPr>
            <p:nvPr/>
          </p:nvSpPr>
          <p:spPr bwMode="auto">
            <a:xfrm>
              <a:off x="4527971" y="2681189"/>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5" name="Line 6"/>
            <p:cNvSpPr>
              <a:spLocks noChangeShapeType="1"/>
            </p:cNvSpPr>
            <p:nvPr/>
          </p:nvSpPr>
          <p:spPr bwMode="auto">
            <a:xfrm>
              <a:off x="4527971" y="4530626"/>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grpSp>
      <p:grpSp>
        <p:nvGrpSpPr>
          <p:cNvPr id="56" name="组合 55"/>
          <p:cNvGrpSpPr/>
          <p:nvPr/>
        </p:nvGrpSpPr>
        <p:grpSpPr>
          <a:xfrm>
            <a:off x="6895951" y="1968864"/>
            <a:ext cx="773112" cy="3704367"/>
            <a:chOff x="6967959" y="1752501"/>
            <a:chExt cx="773112" cy="3705225"/>
          </a:xfrm>
        </p:grpSpPr>
        <p:sp>
          <p:nvSpPr>
            <p:cNvPr id="57" name="Freeform 7"/>
            <p:cNvSpPr/>
            <p:nvPr/>
          </p:nvSpPr>
          <p:spPr bwMode="auto">
            <a:xfrm rot="10800000">
              <a:off x="7352134" y="1752501"/>
              <a:ext cx="385762" cy="3705225"/>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8" name="Line 8"/>
            <p:cNvSpPr>
              <a:spLocks noChangeShapeType="1"/>
            </p:cNvSpPr>
            <p:nvPr/>
          </p:nvSpPr>
          <p:spPr bwMode="auto">
            <a:xfrm rot="10800000">
              <a:off x="6967959" y="3605114"/>
              <a:ext cx="773112"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9" name="Line 9"/>
            <p:cNvSpPr>
              <a:spLocks noChangeShapeType="1"/>
            </p:cNvSpPr>
            <p:nvPr/>
          </p:nvSpPr>
          <p:spPr bwMode="auto">
            <a:xfrm rot="10800000">
              <a:off x="7352134" y="4530626"/>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60" name="Line 10"/>
            <p:cNvSpPr>
              <a:spLocks noChangeShapeType="1"/>
            </p:cNvSpPr>
            <p:nvPr/>
          </p:nvSpPr>
          <p:spPr bwMode="auto">
            <a:xfrm rot="10800000">
              <a:off x="7352134" y="2681189"/>
              <a:ext cx="385762"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grpSp>
      <p:sp>
        <p:nvSpPr>
          <p:cNvPr id="61" name="Rectangle 11"/>
          <p:cNvSpPr>
            <a:spLocks noChangeArrowheads="1"/>
          </p:cNvSpPr>
          <p:nvPr/>
        </p:nvSpPr>
        <p:spPr bwMode="auto">
          <a:xfrm>
            <a:off x="7692604" y="1629217"/>
            <a:ext cx="3371154"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Rectangle 12"/>
          <p:cNvSpPr>
            <a:spLocks noChangeArrowheads="1"/>
          </p:cNvSpPr>
          <p:nvPr/>
        </p:nvSpPr>
        <p:spPr bwMode="auto">
          <a:xfrm>
            <a:off x="7692604" y="2548167"/>
            <a:ext cx="3371154" cy="677705"/>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Rectangle 13"/>
          <p:cNvSpPr>
            <a:spLocks noChangeArrowheads="1"/>
          </p:cNvSpPr>
          <p:nvPr/>
        </p:nvSpPr>
        <p:spPr bwMode="auto">
          <a:xfrm>
            <a:off x="7692604" y="3471878"/>
            <a:ext cx="3371154"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Rectangle 14"/>
          <p:cNvSpPr>
            <a:spLocks noChangeArrowheads="1"/>
          </p:cNvSpPr>
          <p:nvPr/>
        </p:nvSpPr>
        <p:spPr bwMode="auto">
          <a:xfrm>
            <a:off x="7692604" y="4416221"/>
            <a:ext cx="3371154"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Rectangle 15"/>
          <p:cNvSpPr>
            <a:spLocks noChangeArrowheads="1"/>
          </p:cNvSpPr>
          <p:nvPr/>
        </p:nvSpPr>
        <p:spPr bwMode="auto">
          <a:xfrm>
            <a:off x="7692604" y="5301841"/>
            <a:ext cx="3371154"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Rectangle 16"/>
          <p:cNvSpPr>
            <a:spLocks noChangeArrowheads="1"/>
          </p:cNvSpPr>
          <p:nvPr/>
        </p:nvSpPr>
        <p:spPr bwMode="auto">
          <a:xfrm>
            <a:off x="1078188" y="1629217"/>
            <a:ext cx="3371155"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Rectangle 17"/>
          <p:cNvSpPr>
            <a:spLocks noChangeArrowheads="1"/>
          </p:cNvSpPr>
          <p:nvPr/>
        </p:nvSpPr>
        <p:spPr bwMode="auto">
          <a:xfrm>
            <a:off x="1078188" y="2548167"/>
            <a:ext cx="3371155" cy="677705"/>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Rectangle 18"/>
          <p:cNvSpPr>
            <a:spLocks noChangeArrowheads="1"/>
          </p:cNvSpPr>
          <p:nvPr/>
        </p:nvSpPr>
        <p:spPr bwMode="auto">
          <a:xfrm>
            <a:off x="1078188" y="3471878"/>
            <a:ext cx="3371155"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Rectangle 19"/>
          <p:cNvSpPr>
            <a:spLocks noChangeArrowheads="1"/>
          </p:cNvSpPr>
          <p:nvPr/>
        </p:nvSpPr>
        <p:spPr bwMode="auto">
          <a:xfrm>
            <a:off x="1078188" y="4416221"/>
            <a:ext cx="3371155"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Rectangle 20"/>
          <p:cNvSpPr>
            <a:spLocks noChangeArrowheads="1"/>
          </p:cNvSpPr>
          <p:nvPr/>
        </p:nvSpPr>
        <p:spPr bwMode="auto">
          <a:xfrm>
            <a:off x="1078188" y="5301841"/>
            <a:ext cx="3371155" cy="679293"/>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单击此处添加文字内容单击此处添加文字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5224043" y="3029068"/>
            <a:ext cx="1671637" cy="2041771"/>
            <a:chOff x="5272509" y="2812951"/>
            <a:chExt cx="1671637" cy="2042244"/>
          </a:xfrm>
        </p:grpSpPr>
        <p:sp>
          <p:nvSpPr>
            <p:cNvPr id="72" name="Oval 22"/>
            <p:cNvSpPr>
              <a:spLocks noChangeArrowheads="1"/>
            </p:cNvSpPr>
            <p:nvPr/>
          </p:nvSpPr>
          <p:spPr bwMode="gray">
            <a:xfrm>
              <a:off x="5272509" y="2812951"/>
              <a:ext cx="1671637" cy="1646238"/>
            </a:xfrm>
            <a:prstGeom prst="ellipse">
              <a:avLst/>
            </a:prstGeom>
            <a:gradFill rotWithShape="1">
              <a:gsLst>
                <a:gs pos="0">
                  <a:schemeClr val="accent1"/>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latin typeface="微软雅黑" panose="020B0503020204020204" pitchFamily="34" charset="-122"/>
                <a:ea typeface="微软雅黑" panose="020B0503020204020204" pitchFamily="34" charset="-122"/>
              </a:endParaRPr>
            </a:p>
          </p:txBody>
        </p:sp>
        <p:pic>
          <p:nvPicPr>
            <p:cNvPr id="73" name="Picture 24"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gray">
            <a:xfrm>
              <a:off x="5443959" y="2825651"/>
              <a:ext cx="133032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25"/>
            <p:cNvGrpSpPr/>
            <p:nvPr/>
          </p:nvGrpSpPr>
          <p:grpSpPr bwMode="auto">
            <a:xfrm>
              <a:off x="5382049" y="4109924"/>
              <a:ext cx="1454151" cy="287336"/>
              <a:chOff x="2395" y="2655"/>
              <a:chExt cx="952" cy="188"/>
            </a:xfrm>
          </p:grpSpPr>
          <p:sp>
            <p:nvSpPr>
              <p:cNvPr id="77" name="AutoShape 26"/>
              <p:cNvSpPr>
                <a:spLocks noChangeArrowheads="1"/>
              </p:cNvSpPr>
              <p:nvPr/>
            </p:nvSpPr>
            <p:spPr bwMode="ltGray">
              <a:xfrm rot="3965706" flipH="1" flipV="1">
                <a:off x="2991" y="243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27"/>
              <p:cNvSpPr>
                <a:spLocks noChangeArrowheads="1"/>
              </p:cNvSpPr>
              <p:nvPr/>
            </p:nvSpPr>
            <p:spPr bwMode="ltGray">
              <a:xfrm rot="4780856" flipH="1" flipV="1">
                <a:off x="2902" y="2472"/>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AutoShape 28"/>
              <p:cNvSpPr>
                <a:spLocks noChangeArrowheads="1"/>
              </p:cNvSpPr>
              <p:nvPr/>
            </p:nvSpPr>
            <p:spPr bwMode="ltGray">
              <a:xfrm rot="5076502" flipH="1" flipV="1">
                <a:off x="2847" y="2480"/>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29"/>
              <p:cNvSpPr>
                <a:spLocks noChangeArrowheads="1"/>
              </p:cNvSpPr>
              <p:nvPr/>
            </p:nvSpPr>
            <p:spPr bwMode="ltGray">
              <a:xfrm rot="5608887" flipH="1" flipV="1">
                <a:off x="2782"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AutoShape 30"/>
              <p:cNvSpPr>
                <a:spLocks noChangeArrowheads="1"/>
              </p:cNvSpPr>
              <p:nvPr/>
            </p:nvSpPr>
            <p:spPr bwMode="ltGray">
              <a:xfrm rot="5319246" flipH="1" flipV="1">
                <a:off x="2824"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31"/>
              <p:cNvSpPr>
                <a:spLocks noChangeArrowheads="1"/>
              </p:cNvSpPr>
              <p:nvPr/>
            </p:nvSpPr>
            <p:spPr bwMode="ltGray">
              <a:xfrm rot="6134397" flipH="1" flipV="1">
                <a:off x="2729" y="2486"/>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AutoShape 32"/>
              <p:cNvSpPr>
                <a:spLocks noChangeArrowheads="1"/>
              </p:cNvSpPr>
              <p:nvPr/>
            </p:nvSpPr>
            <p:spPr bwMode="ltGray">
              <a:xfrm rot="6430042" flipH="1" flipV="1">
                <a:off x="2674" y="2472"/>
                <a:ext cx="139"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AutoShape 33"/>
              <p:cNvSpPr>
                <a:spLocks noChangeArrowheads="1"/>
              </p:cNvSpPr>
              <p:nvPr/>
            </p:nvSpPr>
            <p:spPr bwMode="ltGray">
              <a:xfrm rot="6962427" flipH="1" flipV="1">
                <a:off x="2613" y="2452"/>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5" name="WordArt 34"/>
            <p:cNvSpPr>
              <a:spLocks noChangeArrowheads="1" noChangeShapeType="1" noTextEdit="1"/>
            </p:cNvSpPr>
            <p:nvPr/>
          </p:nvSpPr>
          <p:spPr bwMode="auto">
            <a:xfrm>
              <a:off x="5501109" y="3305672"/>
              <a:ext cx="1212850" cy="731837"/>
            </a:xfrm>
            <a:prstGeom prst="rect">
              <a:avLst/>
            </a:prstGeom>
            <a:extLst>
              <a:ext uri="{91240B29-F687-4F45-9708-019B960494DF}">
                <a14:hiddenLine xmlns:a14="http://schemas.microsoft.com/office/drawing/2010/main" w="9525">
                  <a:solidFill>
                    <a:schemeClr val="bg1"/>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b="1" kern="10" dirty="0" smtClean="0">
                  <a:solidFill>
                    <a:schemeClr val="bg1"/>
                  </a:solidFill>
                  <a:latin typeface="微软雅黑" panose="020B0503020204020204" pitchFamily="34" charset="-122"/>
                  <a:ea typeface="微软雅黑" panose="020B0503020204020204" pitchFamily="34" charset="-122"/>
                </a:rPr>
                <a:t>点击添加</a:t>
              </a:r>
              <a:endParaRPr lang="zh-CN" altLang="en-US" sz="2400" b="1" kern="10" dirty="0">
                <a:solidFill>
                  <a:schemeClr val="bg1"/>
                </a:solidFill>
                <a:latin typeface="微软雅黑" panose="020B0503020204020204" pitchFamily="34" charset="-122"/>
                <a:ea typeface="微软雅黑" panose="020B0503020204020204" pitchFamily="34" charset="-122"/>
              </a:endParaRPr>
            </a:p>
            <a:p>
              <a:pPr algn="ctr"/>
              <a:r>
                <a:rPr lang="zh-CN" altLang="en-US" sz="2400" b="1" kern="10" dirty="0">
                  <a:solidFill>
                    <a:schemeClr val="bg1"/>
                  </a:solidFill>
                  <a:latin typeface="微软雅黑" panose="020B0503020204020204" pitchFamily="34" charset="-122"/>
                  <a:ea typeface="微软雅黑" panose="020B0503020204020204" pitchFamily="34" charset="-122"/>
                </a:rPr>
                <a:t>标题文字</a:t>
              </a:r>
              <a:endParaRPr lang="zh-CN" altLang="en-US" sz="2400" b="1" kern="10" dirty="0">
                <a:solidFill>
                  <a:schemeClr val="bg1"/>
                </a:solidFill>
                <a:latin typeface="微软雅黑" panose="020B0503020204020204" pitchFamily="34" charset="-122"/>
                <a:ea typeface="微软雅黑" panose="020B0503020204020204" pitchFamily="34" charset="-122"/>
              </a:endParaRPr>
            </a:p>
          </p:txBody>
        </p:sp>
        <p:sp>
          <p:nvSpPr>
            <p:cNvPr id="76" name="Oval 35"/>
            <p:cNvSpPr>
              <a:spLocks noChangeArrowheads="1"/>
            </p:cNvSpPr>
            <p:nvPr/>
          </p:nvSpPr>
          <p:spPr bwMode="auto">
            <a:xfrm>
              <a:off x="5436021" y="4509120"/>
              <a:ext cx="1346200" cy="346075"/>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0-#ppt_w/2"/>
                                          </p:val>
                                        </p:tav>
                                        <p:tav tm="100000">
                                          <p:val>
                                            <p:strVal val="#ppt_x"/>
                                          </p:val>
                                        </p:tav>
                                      </p:tavLst>
                                    </p:anim>
                                    <p:anim calcmode="lin" valueType="num">
                                      <p:cBhvr additive="base">
                                        <p:cTn id="18" dur="500" fill="hold"/>
                                        <p:tgtEl>
                                          <p:spTgt spid="6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0-#ppt_w/2"/>
                                          </p:val>
                                        </p:tav>
                                        <p:tav tm="100000">
                                          <p:val>
                                            <p:strVal val="#ppt_x"/>
                                          </p:val>
                                        </p:tav>
                                      </p:tavLst>
                                    </p:anim>
                                    <p:anim calcmode="lin" valueType="num">
                                      <p:cBhvr additive="base">
                                        <p:cTn id="22" dur="500" fill="hold"/>
                                        <p:tgtEl>
                                          <p:spTgt spid="6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40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0-#ppt_w/2"/>
                                          </p:val>
                                        </p:tav>
                                        <p:tav tm="100000">
                                          <p:val>
                                            <p:strVal val="#ppt_x"/>
                                          </p:val>
                                        </p:tav>
                                      </p:tavLst>
                                    </p:anim>
                                    <p:anim calcmode="lin" valueType="num">
                                      <p:cBhvr additive="base">
                                        <p:cTn id="26" dur="500" fill="hold"/>
                                        <p:tgtEl>
                                          <p:spTgt spid="6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0-#ppt_w/2"/>
                                          </p:val>
                                        </p:tav>
                                        <p:tav tm="100000">
                                          <p:val>
                                            <p:strVal val="#ppt_x"/>
                                          </p:val>
                                        </p:tav>
                                      </p:tavLst>
                                    </p:anim>
                                    <p:anim calcmode="lin" valueType="num">
                                      <p:cBhvr additive="base">
                                        <p:cTn id="30" dur="500" fill="hold"/>
                                        <p:tgtEl>
                                          <p:spTgt spid="6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80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0-#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1+#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0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1+#ppt_w/2"/>
                                          </p:val>
                                        </p:tav>
                                        <p:tav tm="100000">
                                          <p:val>
                                            <p:strVal val="#ppt_x"/>
                                          </p:val>
                                        </p:tav>
                                      </p:tavLst>
                                    </p:anim>
                                    <p:anim calcmode="lin" valueType="num">
                                      <p:cBhvr additive="base">
                                        <p:cTn id="47" dur="500" fill="hold"/>
                                        <p:tgtEl>
                                          <p:spTgt spid="6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40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1+#ppt_w/2"/>
                                          </p:val>
                                        </p:tav>
                                        <p:tav tm="100000">
                                          <p:val>
                                            <p:strVal val="#ppt_x"/>
                                          </p:val>
                                        </p:tav>
                                      </p:tavLst>
                                    </p:anim>
                                    <p:anim calcmode="lin" valueType="num">
                                      <p:cBhvr additive="base">
                                        <p:cTn id="51" dur="500" fill="hold"/>
                                        <p:tgtEl>
                                          <p:spTgt spid="6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60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1+#ppt_w/2"/>
                                          </p:val>
                                        </p:tav>
                                        <p:tav tm="100000">
                                          <p:val>
                                            <p:strVal val="#ppt_x"/>
                                          </p:val>
                                        </p:tav>
                                      </p:tavLst>
                                    </p:anim>
                                    <p:anim calcmode="lin" valueType="num">
                                      <p:cBhvr additive="base">
                                        <p:cTn id="55" dur="500" fill="hold"/>
                                        <p:tgtEl>
                                          <p:spTgt spid="6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80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1+#ppt_w/2"/>
                                          </p:val>
                                        </p:tav>
                                        <p:tav tm="100000">
                                          <p:val>
                                            <p:strVal val="#ppt_x"/>
                                          </p:val>
                                        </p:tav>
                                      </p:tavLst>
                                    </p:anim>
                                    <p:anim calcmode="lin" valueType="num">
                                      <p:cBhvr additive="base">
                                        <p:cTn id="59"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1678759"/>
            <a:ext cx="7607374" cy="3406425"/>
          </a:xfrm>
          <a:prstGeom prst="rect">
            <a:avLst/>
          </a:prstGeom>
          <a:gradFill flip="none" rotWithShape="1">
            <a:gsLst>
              <a:gs pos="100000">
                <a:schemeClr val="accent1"/>
              </a:gs>
              <a:gs pos="28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1767430" y="1678759"/>
            <a:ext cx="422983" cy="3406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885361" y="1678759"/>
            <a:ext cx="3575837" cy="3536141"/>
            <a:chOff x="6362700" y="1276504"/>
            <a:chExt cx="2682227" cy="2652106"/>
          </a:xfrm>
        </p:grpSpPr>
        <p:sp>
          <p:nvSpPr>
            <p:cNvPr id="26" name="圆角矩形 25"/>
            <p:cNvSpPr/>
            <p:nvPr/>
          </p:nvSpPr>
          <p:spPr>
            <a:xfrm>
              <a:off x="6362700" y="1276504"/>
              <a:ext cx="771954" cy="600408"/>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6362700" y="1947381"/>
              <a:ext cx="771954" cy="600408"/>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286146" y="1276504"/>
              <a:ext cx="771954" cy="600408"/>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212489" y="2634044"/>
              <a:ext cx="832438" cy="60040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6362700" y="1276504"/>
              <a:ext cx="2682227" cy="2652106"/>
              <a:chOff x="6362700" y="1276504"/>
              <a:chExt cx="2682227" cy="2652106"/>
            </a:xfrm>
          </p:grpSpPr>
          <p:grpSp>
            <p:nvGrpSpPr>
              <p:cNvPr id="31" name="组合 30"/>
              <p:cNvGrpSpPr/>
              <p:nvPr/>
            </p:nvGrpSpPr>
            <p:grpSpPr>
              <a:xfrm>
                <a:off x="7286146" y="1947381"/>
                <a:ext cx="1758781" cy="1981229"/>
                <a:chOff x="6441309" y="1514754"/>
                <a:chExt cx="2325951" cy="2620134"/>
              </a:xfrm>
              <a:solidFill>
                <a:srgbClr val="C00000"/>
              </a:solidFill>
            </p:grpSpPr>
            <p:sp>
              <p:nvSpPr>
                <p:cNvPr id="38" name="矩形 37"/>
                <p:cNvSpPr/>
                <p:nvPr/>
              </p:nvSpPr>
              <p:spPr>
                <a:xfrm rot="1992964" flipV="1">
                  <a:off x="7008471" y="3146931"/>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41309" y="1514754"/>
                  <a:ext cx="2325951" cy="2620134"/>
                  <a:chOff x="6441309" y="1514754"/>
                  <a:chExt cx="2325951" cy="2620134"/>
                </a:xfrm>
                <a:grpFill/>
              </p:grpSpPr>
              <p:sp>
                <p:nvSpPr>
                  <p:cNvPr id="40" name="圆角矩形 39"/>
                  <p:cNvSpPr/>
                  <p:nvPr/>
                </p:nvSpPr>
                <p:spPr>
                  <a:xfrm>
                    <a:off x="6441309" y="2422853"/>
                    <a:ext cx="1020893"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666379" y="1514754"/>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9607036">
                    <a:off x="7008471" y="2352906"/>
                    <a:ext cx="907460" cy="160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7666379" y="3340860"/>
                    <a:ext cx="1100881" cy="79402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6362700" y="1276504"/>
                <a:ext cx="2682227" cy="1957950"/>
                <a:chOff x="5436096" y="627534"/>
                <a:chExt cx="3149843" cy="2299296"/>
              </a:xfrm>
              <a:solidFill>
                <a:srgbClr val="005EA4"/>
              </a:solidFill>
            </p:grpSpPr>
            <p:sp>
              <p:nvSpPr>
                <p:cNvPr id="33" name="圆角矩形 32"/>
                <p:cNvSpPr/>
                <p:nvPr/>
              </p:nvSpPr>
              <p:spPr>
                <a:xfrm>
                  <a:off x="5436096" y="2221747"/>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520534" y="1415370"/>
                  <a:ext cx="906536"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608375" y="627534"/>
                  <a:ext cx="977564" cy="7050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9607036">
                  <a:off x="5946835" y="2129089"/>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9607036">
                  <a:off x="7113027" y="1320705"/>
                  <a:ext cx="805809" cy="142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4" name="TextBox 43"/>
          <p:cNvSpPr txBox="1"/>
          <p:nvPr/>
        </p:nvSpPr>
        <p:spPr>
          <a:xfrm>
            <a:off x="622598" y="2877321"/>
            <a:ext cx="6249443" cy="738652"/>
          </a:xfrm>
          <a:prstGeom prst="rect">
            <a:avLst/>
          </a:prstGeom>
          <a:noFill/>
        </p:spPr>
        <p:txBody>
          <a:bodyPr wrap="none" lIns="121908" tIns="60954" rIns="121908" bIns="60954"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01/</a:t>
            </a:r>
            <a:r>
              <a:rPr lang="zh-CN" altLang="en-US" sz="4000" b="1" dirty="0" smtClean="0">
                <a:solidFill>
                  <a:schemeClr val="bg1"/>
                </a:solidFill>
                <a:latin typeface="微软雅黑" panose="020B0503020204020204" pitchFamily="34" charset="-122"/>
                <a:ea typeface="微软雅黑" panose="020B0503020204020204" pitchFamily="34" charset="-122"/>
              </a:rPr>
              <a:t>单击</a:t>
            </a:r>
            <a:r>
              <a:rPr lang="zh-CN" altLang="en-US" sz="4000" b="1" dirty="0">
                <a:solidFill>
                  <a:schemeClr val="bg1"/>
                </a:solidFill>
                <a:latin typeface="微软雅黑" panose="020B0503020204020204" pitchFamily="34" charset="-122"/>
                <a:ea typeface="微软雅黑" panose="020B0503020204020204" pitchFamily="34" charset="-122"/>
              </a:rPr>
              <a:t>输入章节标题内容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401080" y="3440626"/>
            <a:ext cx="4692479" cy="492430"/>
          </a:xfrm>
          <a:prstGeom prst="rect">
            <a:avLst/>
          </a:prstGeom>
        </p:spPr>
        <p:txBody>
          <a:bodyPr wrap="none" lIns="121908" tIns="60954" rIns="121908" bIns="60954">
            <a:spAutoFit/>
          </a:bodyPr>
          <a:lstStyle/>
          <a:p>
            <a:pPr algn="ctr"/>
            <a:r>
              <a:rPr lang="en-US" altLang="zh-CN" sz="2400" dirty="0">
                <a:solidFill>
                  <a:schemeClr val="bg1"/>
                </a:solidFill>
              </a:rPr>
              <a:t>click the content input section titles</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4"/>
                                        </p:tgtEl>
                                        <p:attrNameLst>
                                          <p:attrName>ppt_y</p:attrName>
                                        </p:attrNameLst>
                                      </p:cBhvr>
                                      <p:tavLst>
                                        <p:tav tm="0">
                                          <p:val>
                                            <p:strVal val="#ppt_y"/>
                                          </p:val>
                                        </p:tav>
                                        <p:tav tm="100000">
                                          <p:val>
                                            <p:strVal val="#ppt_y"/>
                                          </p:val>
                                        </p:tav>
                                      </p:tavLst>
                                    </p:anim>
                                    <p:anim calcmode="lin" valueType="num">
                                      <p:cBhvr>
                                        <p:cTn id="2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4"/>
                                        </p:tgtEl>
                                      </p:cBhvr>
                                    </p:animEffect>
                                  </p:childTnLst>
                                </p:cTn>
                              </p:par>
                            </p:childTnLst>
                          </p:cTn>
                        </p:par>
                        <p:par>
                          <p:cTn id="23" fill="hold">
                            <p:stCondLst>
                              <p:cond delay="209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5"/>
                                        </p:tgtEl>
                                        <p:attrNameLst>
                                          <p:attrName>ppt_y</p:attrName>
                                        </p:attrNameLst>
                                      </p:cBhvr>
                                      <p:tavLst>
                                        <p:tav tm="0">
                                          <p:val>
                                            <p:strVal val="#ppt_y"/>
                                          </p:val>
                                        </p:tav>
                                        <p:tav tm="100000">
                                          <p:val>
                                            <p:strVal val="#ppt_y"/>
                                          </p:val>
                                        </p:tav>
                                      </p:tavLst>
                                    </p:anim>
                                    <p:anim calcmode="lin" valueType="num">
                                      <p:cBhvr>
                                        <p:cTn id="2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graphicFrame>
        <p:nvGraphicFramePr>
          <p:cNvPr id="33" name="Chart 32"/>
          <p:cNvGraphicFramePr/>
          <p:nvPr/>
        </p:nvGraphicFramePr>
        <p:xfrm>
          <a:off x="1288311" y="2801351"/>
          <a:ext cx="2552368" cy="3182956"/>
        </p:xfrm>
        <a:graphic>
          <a:graphicData uri="http://schemas.openxmlformats.org/drawingml/2006/chart">
            <c:chart xmlns:c="http://schemas.openxmlformats.org/drawingml/2006/chart" xmlns:r="http://schemas.openxmlformats.org/officeDocument/2006/relationships" r:id="rId1"/>
          </a:graphicData>
        </a:graphic>
      </p:graphicFrame>
      <p:sp>
        <p:nvSpPr>
          <p:cNvPr id="34" name="Text Placeholder 32"/>
          <p:cNvSpPr txBox="1"/>
          <p:nvPr/>
        </p:nvSpPr>
        <p:spPr>
          <a:xfrm>
            <a:off x="1302597" y="2175317"/>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35" name="Text Placeholder 32"/>
          <p:cNvSpPr txBox="1"/>
          <p:nvPr/>
        </p:nvSpPr>
        <p:spPr>
          <a:xfrm>
            <a:off x="1302597" y="1823892"/>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600" dirty="0" smtClean="0">
                <a:solidFill>
                  <a:schemeClr val="tx1">
                    <a:lumMod val="50000"/>
                    <a:lumOff val="50000"/>
                  </a:schemeClr>
                </a:solidFill>
                <a:latin typeface="+mn-ea"/>
              </a:rPr>
              <a:t>数据图表</a:t>
            </a:r>
            <a:r>
              <a:rPr lang="en-US" sz="1600" dirty="0" smtClean="0">
                <a:solidFill>
                  <a:schemeClr val="tx1">
                    <a:lumMod val="50000"/>
                    <a:lumOff val="50000"/>
                  </a:schemeClr>
                </a:solidFill>
                <a:latin typeface="+mn-ea"/>
              </a:rPr>
              <a:t>01</a:t>
            </a:r>
            <a:endParaRPr lang="en-US" sz="1600" dirty="0">
              <a:solidFill>
                <a:schemeClr val="tx1">
                  <a:lumMod val="50000"/>
                  <a:lumOff val="50000"/>
                </a:schemeClr>
              </a:solidFill>
              <a:latin typeface="+mn-ea"/>
            </a:endParaRPr>
          </a:p>
        </p:txBody>
      </p:sp>
      <p:graphicFrame>
        <p:nvGraphicFramePr>
          <p:cNvPr id="36" name="Chart 35"/>
          <p:cNvGraphicFramePr/>
          <p:nvPr/>
        </p:nvGraphicFramePr>
        <p:xfrm>
          <a:off x="4421185" y="2801351"/>
          <a:ext cx="2552368" cy="3182956"/>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 Placeholder 32"/>
          <p:cNvSpPr txBox="1"/>
          <p:nvPr/>
        </p:nvSpPr>
        <p:spPr>
          <a:xfrm>
            <a:off x="4435471" y="2175317"/>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smtClean="0">
                <a:solidFill>
                  <a:schemeClr val="tx1">
                    <a:lumMod val="50000"/>
                    <a:lumOff val="50000"/>
                  </a:schemeClr>
                </a:solidFill>
                <a:latin typeface="+mn-ea"/>
              </a:rPr>
              <a:t>单击此处添加副标题或详细文本描述</a:t>
            </a:r>
            <a:endParaRPr lang="en-US" sz="1050" dirty="0">
              <a:solidFill>
                <a:schemeClr val="tx1">
                  <a:lumMod val="50000"/>
                  <a:lumOff val="50000"/>
                </a:schemeClr>
              </a:solidFill>
              <a:latin typeface="+mn-ea"/>
            </a:endParaRPr>
          </a:p>
        </p:txBody>
      </p:sp>
      <p:sp>
        <p:nvSpPr>
          <p:cNvPr id="38" name="Text Placeholder 32"/>
          <p:cNvSpPr txBox="1"/>
          <p:nvPr/>
        </p:nvSpPr>
        <p:spPr>
          <a:xfrm>
            <a:off x="4435471" y="1823892"/>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600" dirty="0" smtClean="0">
                <a:solidFill>
                  <a:schemeClr val="tx1">
                    <a:lumMod val="50000"/>
                    <a:lumOff val="50000"/>
                  </a:schemeClr>
                </a:solidFill>
                <a:latin typeface="+mn-ea"/>
              </a:rPr>
              <a:t>数据图表</a:t>
            </a:r>
            <a:r>
              <a:rPr lang="en-US" sz="1600" dirty="0" smtClean="0">
                <a:solidFill>
                  <a:schemeClr val="tx1">
                    <a:lumMod val="50000"/>
                    <a:lumOff val="50000"/>
                  </a:schemeClr>
                </a:solidFill>
                <a:latin typeface="+mn-ea"/>
              </a:rPr>
              <a:t>02</a:t>
            </a:r>
            <a:endParaRPr lang="en-US" sz="1600" dirty="0">
              <a:solidFill>
                <a:schemeClr val="tx1">
                  <a:lumMod val="50000"/>
                  <a:lumOff val="50000"/>
                </a:schemeClr>
              </a:solidFill>
              <a:latin typeface="+mn-ea"/>
            </a:endParaRPr>
          </a:p>
        </p:txBody>
      </p:sp>
      <p:sp>
        <p:nvSpPr>
          <p:cNvPr id="39" name="Text Placeholder 32"/>
          <p:cNvSpPr txBox="1"/>
          <p:nvPr/>
        </p:nvSpPr>
        <p:spPr>
          <a:xfrm>
            <a:off x="7568346" y="2338758"/>
            <a:ext cx="3386583"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050" dirty="0">
                <a:solidFill>
                  <a:schemeClr val="tx1">
                    <a:lumMod val="50000"/>
                    <a:lumOff val="50000"/>
                  </a:schemeClr>
                </a:solidFill>
                <a:latin typeface="+mn-ea"/>
              </a:rPr>
              <a:t>200</a:t>
            </a:r>
            <a:r>
              <a:rPr lang="zh-CN" altLang="en-US" sz="1050" dirty="0">
                <a:solidFill>
                  <a:schemeClr val="tx1">
                    <a:lumMod val="50000"/>
                    <a:lumOff val="50000"/>
                  </a:schemeClr>
                </a:solidFill>
                <a:latin typeface="+mn-ea"/>
              </a:rPr>
              <a:t>字以内，据统计每页幻灯片的最好控制在</a:t>
            </a:r>
            <a:r>
              <a:rPr lang="en-US" altLang="zh-CN" sz="1050" dirty="0">
                <a:solidFill>
                  <a:schemeClr val="tx1">
                    <a:lumMod val="50000"/>
                    <a:lumOff val="50000"/>
                  </a:schemeClr>
                </a:solidFill>
                <a:latin typeface="+mn-ea"/>
              </a:rPr>
              <a:t>5</a:t>
            </a:r>
            <a:r>
              <a:rPr lang="zh-CN" altLang="en-US" sz="105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050" dirty="0">
                <a:solidFill>
                  <a:schemeClr val="tx1">
                    <a:lumMod val="50000"/>
                    <a:lumOff val="50000"/>
                  </a:schemeClr>
                </a:solidFill>
                <a:latin typeface="+mn-ea"/>
              </a:rPr>
              <a:t>200</a:t>
            </a:r>
            <a:r>
              <a:rPr lang="zh-CN" altLang="en-US" sz="1050" dirty="0">
                <a:solidFill>
                  <a:schemeClr val="tx1">
                    <a:lumMod val="50000"/>
                    <a:lumOff val="50000"/>
                  </a:schemeClr>
                </a:solidFill>
                <a:latin typeface="+mn-ea"/>
              </a:rPr>
              <a:t>字以内，据统计每页幻灯片的最好控制在</a:t>
            </a:r>
            <a:r>
              <a:rPr lang="en-US" altLang="zh-CN" sz="1050" dirty="0">
                <a:solidFill>
                  <a:schemeClr val="tx1">
                    <a:lumMod val="50000"/>
                    <a:lumOff val="50000"/>
                  </a:schemeClr>
                </a:solidFill>
                <a:latin typeface="+mn-ea"/>
              </a:rPr>
              <a:t>5</a:t>
            </a:r>
            <a:r>
              <a:rPr lang="zh-CN" altLang="en-US" sz="1050" dirty="0">
                <a:solidFill>
                  <a:schemeClr val="tx1">
                    <a:lumMod val="50000"/>
                    <a:lumOff val="50000"/>
                  </a:schemeClr>
                </a:solidFill>
                <a:latin typeface="+mn-ea"/>
              </a:rPr>
              <a:t>分钟之内。</a:t>
            </a:r>
            <a:endParaRPr lang="zh-CN" altLang="en-US" sz="1050" dirty="0">
              <a:solidFill>
                <a:schemeClr val="tx1">
                  <a:lumMod val="50000"/>
                  <a:lumOff val="50000"/>
                </a:schemeClr>
              </a:solidFill>
              <a:latin typeface="+mn-ea"/>
            </a:endParaRPr>
          </a:p>
        </p:txBody>
      </p:sp>
      <p:sp>
        <p:nvSpPr>
          <p:cNvPr id="40" name="Text Placeholder 33"/>
          <p:cNvSpPr txBox="1"/>
          <p:nvPr/>
        </p:nvSpPr>
        <p:spPr>
          <a:xfrm>
            <a:off x="7554680" y="1961161"/>
            <a:ext cx="340024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smtClean="0">
                <a:solidFill>
                  <a:schemeClr val="tx1">
                    <a:lumMod val="50000"/>
                    <a:lumOff val="50000"/>
                  </a:schemeClr>
                </a:solidFill>
                <a:latin typeface="+mn-ea"/>
              </a:rPr>
              <a:t>客户数据分析</a:t>
            </a:r>
            <a:endParaRPr lang="en-AU" sz="1800" dirty="0">
              <a:solidFill>
                <a:schemeClr val="tx1">
                  <a:lumMod val="50000"/>
                  <a:lumOff val="50000"/>
                </a:schemeClr>
              </a:solidFill>
              <a:latin typeface="+mn-ea"/>
            </a:endParaRPr>
          </a:p>
        </p:txBody>
      </p:sp>
      <p:sp>
        <p:nvSpPr>
          <p:cNvPr id="41" name="Oval 40"/>
          <p:cNvSpPr/>
          <p:nvPr/>
        </p:nvSpPr>
        <p:spPr>
          <a:xfrm>
            <a:off x="7568347" y="4010671"/>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smtClean="0">
                <a:solidFill>
                  <a:schemeClr val="bg1"/>
                </a:solidFill>
                <a:latin typeface="+mn-ea"/>
              </a:rPr>
              <a:t>1</a:t>
            </a:r>
            <a:endParaRPr lang="en-US" sz="2000" dirty="0">
              <a:solidFill>
                <a:schemeClr val="bg1"/>
              </a:solidFill>
              <a:latin typeface="+mn-ea"/>
            </a:endParaRPr>
          </a:p>
        </p:txBody>
      </p:sp>
      <p:sp>
        <p:nvSpPr>
          <p:cNvPr id="42" name="Text Placeholder 33"/>
          <p:cNvSpPr txBox="1"/>
          <p:nvPr/>
        </p:nvSpPr>
        <p:spPr>
          <a:xfrm>
            <a:off x="8310034" y="4212955"/>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smtClean="0">
                <a:solidFill>
                  <a:schemeClr val="accent1"/>
                </a:solidFill>
                <a:latin typeface="+mn-ea"/>
              </a:rPr>
              <a:t>桌面电脑</a:t>
            </a:r>
            <a:endParaRPr lang="en-AU" sz="1300" b="1" dirty="0">
              <a:solidFill>
                <a:schemeClr val="accent1"/>
              </a:solidFill>
              <a:latin typeface="+mn-ea"/>
            </a:endParaRPr>
          </a:p>
        </p:txBody>
      </p:sp>
      <p:sp>
        <p:nvSpPr>
          <p:cNvPr id="43" name="Oval 42"/>
          <p:cNvSpPr/>
          <p:nvPr/>
        </p:nvSpPr>
        <p:spPr>
          <a:xfrm>
            <a:off x="9208399" y="4016742"/>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smtClean="0">
                <a:solidFill>
                  <a:schemeClr val="bg1"/>
                </a:solidFill>
                <a:latin typeface="+mn-ea"/>
              </a:rPr>
              <a:t>2</a:t>
            </a:r>
            <a:endParaRPr lang="en-US" sz="2000" dirty="0">
              <a:solidFill>
                <a:schemeClr val="bg1"/>
              </a:solidFill>
              <a:latin typeface="+mn-ea"/>
            </a:endParaRPr>
          </a:p>
        </p:txBody>
      </p:sp>
      <p:sp>
        <p:nvSpPr>
          <p:cNvPr id="44" name="Text Placeholder 33"/>
          <p:cNvSpPr txBox="1"/>
          <p:nvPr/>
        </p:nvSpPr>
        <p:spPr>
          <a:xfrm>
            <a:off x="9950086" y="4219026"/>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smtClean="0">
                <a:solidFill>
                  <a:schemeClr val="accent3"/>
                </a:solidFill>
                <a:latin typeface="+mn-ea"/>
              </a:rPr>
              <a:t>笔记本电脑</a:t>
            </a:r>
            <a:endParaRPr lang="en-AU" sz="1300" b="1" dirty="0">
              <a:solidFill>
                <a:schemeClr val="accent3"/>
              </a:solidFill>
              <a:latin typeface="+mn-ea"/>
            </a:endParaRPr>
          </a:p>
        </p:txBody>
      </p:sp>
      <p:sp>
        <p:nvSpPr>
          <p:cNvPr id="45" name="Oval 44"/>
          <p:cNvSpPr/>
          <p:nvPr/>
        </p:nvSpPr>
        <p:spPr>
          <a:xfrm>
            <a:off x="7569035" y="4900807"/>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smtClean="0">
                <a:solidFill>
                  <a:schemeClr val="bg1"/>
                </a:solidFill>
                <a:latin typeface="+mn-ea"/>
              </a:rPr>
              <a:t>3</a:t>
            </a:r>
            <a:endParaRPr lang="en-AU" sz="2000" dirty="0">
              <a:solidFill>
                <a:schemeClr val="bg1"/>
              </a:solidFill>
              <a:latin typeface="+mn-ea"/>
            </a:endParaRPr>
          </a:p>
        </p:txBody>
      </p:sp>
      <p:sp>
        <p:nvSpPr>
          <p:cNvPr id="46" name="Text Placeholder 33"/>
          <p:cNvSpPr txBox="1"/>
          <p:nvPr/>
        </p:nvSpPr>
        <p:spPr>
          <a:xfrm>
            <a:off x="8310723" y="5103091"/>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smtClean="0">
                <a:solidFill>
                  <a:schemeClr val="accent5"/>
                </a:solidFill>
                <a:latin typeface="+mn-ea"/>
              </a:rPr>
              <a:t>平板电脑</a:t>
            </a:r>
            <a:endParaRPr lang="en-AU" sz="1300" b="1" dirty="0">
              <a:solidFill>
                <a:schemeClr val="accent5"/>
              </a:solidFill>
              <a:latin typeface="+mn-ea"/>
            </a:endParaRPr>
          </a:p>
        </p:txBody>
      </p:sp>
      <p:sp>
        <p:nvSpPr>
          <p:cNvPr id="47" name="Oval 46"/>
          <p:cNvSpPr/>
          <p:nvPr/>
        </p:nvSpPr>
        <p:spPr>
          <a:xfrm>
            <a:off x="9209088" y="4900807"/>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smtClean="0">
                <a:solidFill>
                  <a:schemeClr val="bg1"/>
                </a:solidFill>
                <a:latin typeface="+mn-ea"/>
              </a:rPr>
              <a:t>4</a:t>
            </a:r>
            <a:endParaRPr lang="en-AU" sz="2000" dirty="0">
              <a:solidFill>
                <a:schemeClr val="bg1"/>
              </a:solidFill>
              <a:latin typeface="+mn-ea"/>
            </a:endParaRPr>
          </a:p>
        </p:txBody>
      </p:sp>
      <p:sp>
        <p:nvSpPr>
          <p:cNvPr id="48" name="Text Placeholder 33"/>
          <p:cNvSpPr txBox="1"/>
          <p:nvPr/>
        </p:nvSpPr>
        <p:spPr>
          <a:xfrm>
            <a:off x="9950775" y="5103091"/>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smtClean="0">
                <a:solidFill>
                  <a:schemeClr val="accent6"/>
                </a:solidFill>
                <a:latin typeface="+mn-ea"/>
              </a:rPr>
              <a:t>智能手机</a:t>
            </a:r>
            <a:endParaRPr lang="en-AU" sz="1300" b="1" dirty="0">
              <a:solidFill>
                <a:schemeClr val="accent6"/>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34" grpId="0"/>
      <p:bldP spid="35" grpId="0"/>
      <p:bldGraphic spid="36" grpId="0">
        <p:bldAsOne/>
      </p:bldGraphic>
      <p:bldP spid="37" grpId="0"/>
      <p:bldP spid="38" grpId="0"/>
      <p:bldP spid="39" grpId="0"/>
      <p:bldP spid="40" grpId="0"/>
      <p:bldP spid="41" grpId="0" animBg="1"/>
      <p:bldP spid="42" grpId="0"/>
      <p:bldP spid="43" grpId="0" animBg="1"/>
      <p:bldP spid="44" grpId="0"/>
      <p:bldP spid="45" grpId="0" animBg="1"/>
      <p:bldP spid="46" grpId="0"/>
      <p:bldP spid="47" grpId="0" animBg="1"/>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09478"/>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zh-CN" altLang="en-US"/>
          </a:p>
        </p:txBody>
      </p:sp>
      <p:sp>
        <p:nvSpPr>
          <p:cNvPr id="31" name="矩形 30"/>
          <p:cNvSpPr/>
          <p:nvPr/>
        </p:nvSpPr>
        <p:spPr>
          <a:xfrm>
            <a:off x="2782839" y="1743165"/>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zh-CN" altLang="en-US"/>
          </a:p>
        </p:txBody>
      </p:sp>
      <p:sp>
        <p:nvSpPr>
          <p:cNvPr id="32" name="椭圆 64"/>
          <p:cNvSpPr>
            <a:spLocks noChangeArrowheads="1"/>
          </p:cNvSpPr>
          <p:nvPr/>
        </p:nvSpPr>
        <p:spPr bwMode="auto">
          <a:xfrm>
            <a:off x="1270672" y="1413243"/>
            <a:ext cx="1658729" cy="1658048"/>
          </a:xfrm>
          <a:prstGeom prst="ellipse">
            <a:avLst/>
          </a:prstGeom>
          <a:solidFill>
            <a:schemeClr val="accent1"/>
          </a:solidFill>
          <a:ln w="190500" cap="sq" cmpd="sng">
            <a:solidFill>
              <a:schemeClr val="bg1">
                <a:lumMod val="65000"/>
              </a:schemeClr>
            </a:solidFill>
            <a:round/>
          </a:ln>
        </p:spPr>
        <p:txBody>
          <a:bodyPr lIns="91426" tIns="45713" rIns="91426" bIns="45713"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7629" y="1909606"/>
            <a:ext cx="5904657" cy="2012859"/>
          </a:xfrm>
          <a:prstGeom prst="rect">
            <a:avLst/>
          </a:prstGeom>
          <a:noFill/>
        </p:spPr>
        <p:txBody>
          <a:bodyPr wrap="square" lIns="91426" tIns="45713" rIns="91426" bIns="45713"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椭圆 64"/>
          <p:cNvSpPr>
            <a:spLocks noChangeArrowheads="1"/>
          </p:cNvSpPr>
          <p:nvPr/>
        </p:nvSpPr>
        <p:spPr bwMode="auto">
          <a:xfrm>
            <a:off x="9407575" y="3496477"/>
            <a:ext cx="1658729" cy="1658048"/>
          </a:xfrm>
          <a:prstGeom prst="ellipse">
            <a:avLst/>
          </a:prstGeom>
          <a:solidFill>
            <a:schemeClr val="accent1"/>
          </a:solidFill>
          <a:ln w="190500" cap="sq" cmpd="sng">
            <a:solidFill>
              <a:schemeClr val="bg1">
                <a:lumMod val="65000"/>
              </a:schemeClr>
            </a:solidFill>
            <a:round/>
          </a:ln>
        </p:spPr>
        <p:txBody>
          <a:bodyPr lIns="91426" tIns="45713" rIns="91426" bIns="45713"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7629" y="4325503"/>
            <a:ext cx="5904657" cy="2012859"/>
          </a:xfrm>
          <a:prstGeom prst="rect">
            <a:avLst/>
          </a:prstGeom>
          <a:noFill/>
        </p:spPr>
        <p:txBody>
          <a:bodyPr wrap="square" lIns="91426" tIns="45713" rIns="91426" bIns="45713"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34"/>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500"/>
                                        <p:tgtEl>
                                          <p:spTgt spid="30"/>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62"/>
                                        </p:tgtEl>
                                        <p:attrNameLst>
                                          <p:attrName>style.visibility</p:attrName>
                                        </p:attrNameLst>
                                      </p:cBhvr>
                                      <p:to>
                                        <p:strVal val="visible"/>
                                      </p:to>
                                    </p:set>
                                    <p:animEffect transition="in" filter="wipe(left)">
                                      <p:cBhvr>
                                        <p:cTn id="38" dur="100"/>
                                        <p:tgtEl>
                                          <p:spTgt spid="62"/>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62"/>
                                        </p:tgtEl>
                                      </p:cBhvr>
                                      <p:to x="80000" y="100000"/>
                                    </p:animScale>
                                    <p:anim by="(#ppt_w*0.10)" calcmode="lin" valueType="num">
                                      <p:cBhvr>
                                        <p:cTn id="41" dur="50" autoRev="1" fill="hold">
                                          <p:stCondLst>
                                            <p:cond delay="0"/>
                                          </p:stCondLst>
                                        </p:cTn>
                                        <p:tgtEl>
                                          <p:spTgt spid="62"/>
                                        </p:tgtEl>
                                        <p:attrNameLst>
                                          <p:attrName>ppt_x</p:attrName>
                                        </p:attrNameLst>
                                      </p:cBhvr>
                                    </p:anim>
                                    <p:anim by="(-#ppt_w*0.10)" calcmode="lin" valueType="num">
                                      <p:cBhvr>
                                        <p:cTn id="42" dur="50" autoRev="1" fill="hold">
                                          <p:stCondLst>
                                            <p:cond delay="0"/>
                                          </p:stCondLst>
                                        </p:cTn>
                                        <p:tgtEl>
                                          <p:spTgt spid="62"/>
                                        </p:tgtEl>
                                        <p:attrNameLst>
                                          <p:attrName>ppt_y</p:attrName>
                                        </p:attrNameLst>
                                      </p:cBhvr>
                                    </p:anim>
                                    <p:animRot by="-480000">
                                      <p:cBhvr>
                                        <p:cTn id="43"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739143"/>
            <a:ext cx="2782717" cy="1550866"/>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添加文字标题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198" y="4330831"/>
            <a:ext cx="2782718" cy="1678591"/>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50000"/>
                      <a:lumOff val="50000"/>
                    </a:schemeClr>
                  </a:solidFill>
                </a:rPr>
                <a:t>添加文字标题</a:t>
              </a:r>
              <a:endParaRPr lang="en-US" altLang="zh-CN" sz="1800" b="1" dirty="0">
                <a:solidFill>
                  <a:schemeClr val="tx1">
                    <a:lumMod val="50000"/>
                    <a:lumOff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50000"/>
                      <a:lumOff val="50000"/>
                    </a:schemeClr>
                  </a:solidFill>
                </a:rPr>
                <a:t>点击添加文字内容点击添加文字内容点击添加文字内容点击添加文字内容点击添加文字内容</a:t>
              </a:r>
              <a:endParaRPr lang="en-US" altLang="zh-CN" dirty="0">
                <a:solidFill>
                  <a:schemeClr val="tx1">
                    <a:lumMod val="50000"/>
                    <a:lumOff val="50000"/>
                  </a:schemeClr>
                </a:solidFill>
              </a:endParaRPr>
            </a:p>
          </p:txBody>
        </p:sp>
      </p:grpSp>
      <p:grpSp>
        <p:nvGrpSpPr>
          <p:cNvPr id="61" name="Group 46"/>
          <p:cNvGrpSpPr/>
          <p:nvPr/>
        </p:nvGrpSpPr>
        <p:grpSpPr>
          <a:xfrm>
            <a:off x="8776256" y="1739143"/>
            <a:ext cx="2782717" cy="163491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50000"/>
                      <a:lumOff val="50000"/>
                    </a:schemeClr>
                  </a:solidFill>
                </a:rPr>
                <a:t>添加文字标题</a:t>
              </a:r>
              <a:endParaRPr lang="en-US" altLang="zh-CN" sz="1800" b="1" dirty="0">
                <a:solidFill>
                  <a:schemeClr val="tx1">
                    <a:lumMod val="50000"/>
                    <a:lumOff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50000"/>
                      <a:lumOff val="50000"/>
                    </a:schemeClr>
                  </a:solidFill>
                </a:rPr>
                <a:t>点击添加文字内容点击添加文字内容点击添加文字内容点击添加文字内容点击添加文字内容</a:t>
              </a:r>
              <a:endParaRPr lang="en-US" altLang="zh-CN" dirty="0">
                <a:solidFill>
                  <a:schemeClr val="tx1">
                    <a:lumMod val="50000"/>
                    <a:lumOff val="50000"/>
                  </a:schemeClr>
                </a:solidFill>
              </a:endParaRPr>
            </a:p>
          </p:txBody>
        </p:sp>
      </p:grpSp>
      <p:grpSp>
        <p:nvGrpSpPr>
          <p:cNvPr id="64" name="Group 49"/>
          <p:cNvGrpSpPr/>
          <p:nvPr/>
        </p:nvGrpSpPr>
        <p:grpSpPr>
          <a:xfrm>
            <a:off x="8912810" y="4652852"/>
            <a:ext cx="2782717" cy="165580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50000"/>
                      <a:lumOff val="50000"/>
                    </a:schemeClr>
                  </a:solidFill>
                </a:rPr>
                <a:t>添加文字标题</a:t>
              </a:r>
              <a:endParaRPr lang="en-US" altLang="zh-CN" sz="1800" b="1" dirty="0">
                <a:solidFill>
                  <a:schemeClr val="tx1">
                    <a:lumMod val="50000"/>
                    <a:lumOff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50000"/>
                      <a:lumOff val="50000"/>
                    </a:schemeClr>
                  </a:solidFill>
                </a:rPr>
                <a:t>点击添加文字内容点击添加文字内容点击添加文字内容点击添加文字内容点击添加文字内容</a:t>
              </a:r>
              <a:endParaRPr lang="en-US" altLang="zh-CN" dirty="0">
                <a:solidFill>
                  <a:schemeClr val="tx1">
                    <a:lumMod val="50000"/>
                    <a:lumOff val="50000"/>
                  </a:schemeClr>
                </a:solidFill>
              </a:endParaRPr>
            </a:p>
          </p:txBody>
        </p:sp>
      </p:grpSp>
      <p:cxnSp>
        <p:nvCxnSpPr>
          <p:cNvPr id="67" name="直接连接符 66"/>
          <p:cNvCxnSpPr>
            <a:stCxn id="20" idx="0"/>
          </p:cNvCxnSpPr>
          <p:nvPr/>
        </p:nvCxnSpPr>
        <p:spPr>
          <a:xfrm flipV="1">
            <a:off x="3712407" y="2305619"/>
            <a:ext cx="0" cy="54838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5618"/>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5619"/>
            <a:ext cx="0" cy="54838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5618"/>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4941"/>
            <a:ext cx="6563" cy="63223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7182"/>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4941"/>
            <a:ext cx="0" cy="93147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6398"/>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000"/>
            <a:ext cx="1890147" cy="1890940"/>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2456" y="2854000"/>
            <a:ext cx="1890147" cy="1890940"/>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17579" y="2854000"/>
            <a:ext cx="1890147" cy="1890940"/>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69573" y="2854000"/>
            <a:ext cx="1890147" cy="1890940"/>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824426" y="2694349"/>
            <a:ext cx="1968234" cy="1826779"/>
            <a:chOff x="824426" y="2409981"/>
            <a:chExt cx="1968234" cy="1827202"/>
          </a:xfrm>
        </p:grpSpPr>
        <p:sp>
          <p:nvSpPr>
            <p:cNvPr id="53" name="Freeform 14"/>
            <p:cNvSpPr/>
            <p:nvPr/>
          </p:nvSpPr>
          <p:spPr bwMode="auto">
            <a:xfrm>
              <a:off x="824426" y="2409981"/>
              <a:ext cx="386876" cy="35073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4" name="Freeform 15"/>
            <p:cNvSpPr/>
            <p:nvPr/>
          </p:nvSpPr>
          <p:spPr bwMode="auto">
            <a:xfrm>
              <a:off x="933236" y="2684281"/>
              <a:ext cx="1859424" cy="1552902"/>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5" name="Freeform 16"/>
            <p:cNvSpPr/>
            <p:nvPr/>
          </p:nvSpPr>
          <p:spPr bwMode="auto">
            <a:xfrm>
              <a:off x="1849647" y="3613867"/>
              <a:ext cx="26598" cy="54424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56" name="组合 55"/>
          <p:cNvGrpSpPr/>
          <p:nvPr/>
        </p:nvGrpSpPr>
        <p:grpSpPr>
          <a:xfrm>
            <a:off x="2623400" y="2712995"/>
            <a:ext cx="1857005" cy="928624"/>
            <a:chOff x="2623399" y="2428631"/>
            <a:chExt cx="1857005" cy="928839"/>
          </a:xfrm>
        </p:grpSpPr>
        <p:sp>
          <p:nvSpPr>
            <p:cNvPr id="57" name="Freeform 6"/>
            <p:cNvSpPr/>
            <p:nvPr/>
          </p:nvSpPr>
          <p:spPr bwMode="auto">
            <a:xfrm>
              <a:off x="2623399"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8" name="Freeform 18"/>
            <p:cNvSpPr/>
            <p:nvPr/>
          </p:nvSpPr>
          <p:spPr bwMode="auto">
            <a:xfrm>
              <a:off x="3537394"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59" name="组合 58"/>
          <p:cNvGrpSpPr/>
          <p:nvPr/>
        </p:nvGrpSpPr>
        <p:grpSpPr>
          <a:xfrm>
            <a:off x="4311146" y="3641618"/>
            <a:ext cx="1859424" cy="928624"/>
            <a:chOff x="4311146" y="3357469"/>
            <a:chExt cx="1859424" cy="928839"/>
          </a:xfrm>
        </p:grpSpPr>
        <p:sp>
          <p:nvSpPr>
            <p:cNvPr id="60" name="Freeform 8"/>
            <p:cNvSpPr/>
            <p:nvPr/>
          </p:nvSpPr>
          <p:spPr bwMode="auto">
            <a:xfrm>
              <a:off x="431114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1" name="Freeform 20"/>
            <p:cNvSpPr/>
            <p:nvPr/>
          </p:nvSpPr>
          <p:spPr bwMode="auto">
            <a:xfrm>
              <a:off x="5227559"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2" name="组合 61"/>
          <p:cNvGrpSpPr/>
          <p:nvPr/>
        </p:nvGrpSpPr>
        <p:grpSpPr>
          <a:xfrm>
            <a:off x="6001311" y="2712995"/>
            <a:ext cx="1857005" cy="928624"/>
            <a:chOff x="6001311" y="2428631"/>
            <a:chExt cx="1857005" cy="928839"/>
          </a:xfrm>
        </p:grpSpPr>
        <p:sp>
          <p:nvSpPr>
            <p:cNvPr id="63" name="Freeform 9"/>
            <p:cNvSpPr/>
            <p:nvPr/>
          </p:nvSpPr>
          <p:spPr bwMode="auto">
            <a:xfrm>
              <a:off x="6001311"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4" name="Freeform 22"/>
            <p:cNvSpPr/>
            <p:nvPr/>
          </p:nvSpPr>
          <p:spPr bwMode="auto">
            <a:xfrm>
              <a:off x="6915306"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5" name="组合 64"/>
          <p:cNvGrpSpPr/>
          <p:nvPr/>
        </p:nvGrpSpPr>
        <p:grpSpPr>
          <a:xfrm>
            <a:off x="7689056" y="3641618"/>
            <a:ext cx="1859424" cy="928624"/>
            <a:chOff x="7689056" y="3357469"/>
            <a:chExt cx="1859424" cy="928839"/>
          </a:xfrm>
        </p:grpSpPr>
        <p:sp>
          <p:nvSpPr>
            <p:cNvPr id="66" name="Freeform 11"/>
            <p:cNvSpPr/>
            <p:nvPr/>
          </p:nvSpPr>
          <p:spPr bwMode="auto">
            <a:xfrm>
              <a:off x="768905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7" name="Freeform 24"/>
            <p:cNvSpPr/>
            <p:nvPr/>
          </p:nvSpPr>
          <p:spPr bwMode="auto">
            <a:xfrm>
              <a:off x="8605471"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8" name="组合 67"/>
          <p:cNvGrpSpPr/>
          <p:nvPr/>
        </p:nvGrpSpPr>
        <p:grpSpPr>
          <a:xfrm>
            <a:off x="9379224" y="2712995"/>
            <a:ext cx="1965813" cy="1857247"/>
            <a:chOff x="9379223" y="2428631"/>
            <a:chExt cx="1965813" cy="1857677"/>
          </a:xfrm>
        </p:grpSpPr>
        <p:sp>
          <p:nvSpPr>
            <p:cNvPr id="69" name="Freeform 12"/>
            <p:cNvSpPr/>
            <p:nvPr/>
          </p:nvSpPr>
          <p:spPr bwMode="auto">
            <a:xfrm>
              <a:off x="9379223" y="2428631"/>
              <a:ext cx="1857005" cy="1598861"/>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70" name="Freeform 13"/>
            <p:cNvSpPr/>
            <p:nvPr/>
          </p:nvSpPr>
          <p:spPr bwMode="auto">
            <a:xfrm>
              <a:off x="10958160" y="3933156"/>
              <a:ext cx="386876" cy="353152"/>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71" name="Freeform 26"/>
            <p:cNvSpPr/>
            <p:nvPr/>
          </p:nvSpPr>
          <p:spPr bwMode="auto">
            <a:xfrm>
              <a:off x="10293218" y="2556829"/>
              <a:ext cx="29016" cy="54182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72" name="组合 71"/>
          <p:cNvGrpSpPr/>
          <p:nvPr/>
        </p:nvGrpSpPr>
        <p:grpSpPr>
          <a:xfrm>
            <a:off x="1225810" y="2594363"/>
            <a:ext cx="1274274" cy="1393072"/>
            <a:chOff x="1225810" y="2309971"/>
            <a:chExt cx="1274274" cy="1393395"/>
          </a:xfrm>
        </p:grpSpPr>
        <p:sp>
          <p:nvSpPr>
            <p:cNvPr id="73" name="Oval 17"/>
            <p:cNvSpPr>
              <a:spLocks noChangeArrowheads="1"/>
            </p:cNvSpPr>
            <p:nvPr/>
          </p:nvSpPr>
          <p:spPr bwMode="auto">
            <a:xfrm>
              <a:off x="1225810"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bwMode="auto">
            <a:xfrm>
              <a:off x="1366931" y="3037201"/>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smtClean="0">
                  <a:solidFill>
                    <a:schemeClr val="bg1"/>
                  </a:solidFill>
                  <a:latin typeface="微软雅黑" panose="020B0503020204020204" pitchFamily="34" charset="-122"/>
                  <a:ea typeface="微软雅黑" panose="020B0503020204020204" pitchFamily="34" charset="-122"/>
                </a:rPr>
                <a:t>添加文字</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531794"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A</a:t>
              </a:r>
              <a:endParaRPr lang="zh-CN" altLang="en-US" sz="4800" dirty="0">
                <a:solidFill>
                  <a:schemeClr val="bg1"/>
                </a:solidFill>
                <a:latin typeface="Arial Black" panose="020B0A04020102020204" pitchFamily="34" charset="0"/>
              </a:endParaRPr>
            </a:p>
          </p:txBody>
        </p:sp>
      </p:grpSp>
      <p:grpSp>
        <p:nvGrpSpPr>
          <p:cNvPr id="76" name="组合 75"/>
          <p:cNvGrpSpPr/>
          <p:nvPr/>
        </p:nvGrpSpPr>
        <p:grpSpPr>
          <a:xfrm>
            <a:off x="4603722" y="2594363"/>
            <a:ext cx="1274274" cy="1393072"/>
            <a:chOff x="4603722" y="2309971"/>
            <a:chExt cx="1274274" cy="1393395"/>
          </a:xfrm>
        </p:grpSpPr>
        <p:sp>
          <p:nvSpPr>
            <p:cNvPr id="77" name="Oval 21"/>
            <p:cNvSpPr>
              <a:spLocks noChangeArrowheads="1"/>
            </p:cNvSpPr>
            <p:nvPr/>
          </p:nvSpPr>
          <p:spPr bwMode="auto">
            <a:xfrm>
              <a:off x="4603722"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8" name="TextBox 77"/>
            <p:cNvSpPr txBox="1"/>
            <p:nvPr/>
          </p:nvSpPr>
          <p:spPr bwMode="auto">
            <a:xfrm>
              <a:off x="4727054"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883107"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C</a:t>
              </a:r>
              <a:endParaRPr lang="zh-CN" altLang="en-US" sz="4800" dirty="0">
                <a:solidFill>
                  <a:schemeClr val="bg1"/>
                </a:solidFill>
                <a:latin typeface="Arial Black" panose="020B0A04020102020204" pitchFamily="34" charset="0"/>
              </a:endParaRPr>
            </a:p>
          </p:txBody>
        </p:sp>
      </p:grpSp>
      <p:grpSp>
        <p:nvGrpSpPr>
          <p:cNvPr id="80" name="组合 79"/>
          <p:cNvGrpSpPr/>
          <p:nvPr/>
        </p:nvGrpSpPr>
        <p:grpSpPr>
          <a:xfrm>
            <a:off x="7981634" y="2594363"/>
            <a:ext cx="1274274" cy="1393072"/>
            <a:chOff x="7981634" y="2309971"/>
            <a:chExt cx="1274274" cy="1393395"/>
          </a:xfrm>
        </p:grpSpPr>
        <p:sp>
          <p:nvSpPr>
            <p:cNvPr id="81" name="Oval 25"/>
            <p:cNvSpPr>
              <a:spLocks noChangeArrowheads="1"/>
            </p:cNvSpPr>
            <p:nvPr/>
          </p:nvSpPr>
          <p:spPr bwMode="auto">
            <a:xfrm>
              <a:off x="7981634"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bwMode="auto">
            <a:xfrm>
              <a:off x="8111430"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298328" y="2309971"/>
              <a:ext cx="628696"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E</a:t>
              </a:r>
              <a:endParaRPr lang="zh-CN" altLang="en-US" sz="4800" dirty="0">
                <a:solidFill>
                  <a:schemeClr val="bg1"/>
                </a:solidFill>
                <a:latin typeface="Arial Black" panose="020B0A04020102020204" pitchFamily="34" charset="0"/>
              </a:endParaRPr>
            </a:p>
          </p:txBody>
        </p:sp>
      </p:grpSp>
      <p:grpSp>
        <p:nvGrpSpPr>
          <p:cNvPr id="84" name="组合 83"/>
          <p:cNvGrpSpPr/>
          <p:nvPr/>
        </p:nvGrpSpPr>
        <p:grpSpPr>
          <a:xfrm>
            <a:off x="9669381" y="3170293"/>
            <a:ext cx="1276691" cy="1399949"/>
            <a:chOff x="9669380" y="2886035"/>
            <a:chExt cx="1276691" cy="1400273"/>
          </a:xfrm>
        </p:grpSpPr>
        <p:sp>
          <p:nvSpPr>
            <p:cNvPr id="118" name="Oval 27"/>
            <p:cNvSpPr>
              <a:spLocks noChangeArrowheads="1"/>
            </p:cNvSpPr>
            <p:nvPr/>
          </p:nvSpPr>
          <p:spPr bwMode="auto">
            <a:xfrm>
              <a:off x="9669380" y="3011573"/>
              <a:ext cx="1276691" cy="1274735"/>
            </a:xfrm>
            <a:prstGeom prst="ellipse">
              <a:avLst/>
            </a:prstGeom>
            <a:solidFill>
              <a:schemeClr val="accent4"/>
            </a:solidFill>
            <a:ln w="9525">
              <a:noFill/>
              <a:round/>
            </a:ln>
          </p:spPr>
          <p:txBody>
            <a:bodyPr vert="horz" wrap="square" lIns="91440" tIns="45720" rIns="91440" bIns="45720" numCol="1" anchor="t" anchorCtr="0" compatLnSpc="1"/>
            <a:lstStyle/>
            <a:p>
              <a:endParaRPr lang="zh-CN" altLang="en-US"/>
            </a:p>
          </p:txBody>
        </p:sp>
        <p:sp>
          <p:nvSpPr>
            <p:cNvPr id="119" name="TextBox 118"/>
            <p:cNvSpPr txBox="1"/>
            <p:nvPr/>
          </p:nvSpPr>
          <p:spPr bwMode="auto">
            <a:xfrm>
              <a:off x="986378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013630" y="2886035"/>
              <a:ext cx="595035"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F</a:t>
              </a:r>
              <a:endParaRPr lang="zh-CN" altLang="en-US" sz="4800" dirty="0">
                <a:solidFill>
                  <a:schemeClr val="bg1"/>
                </a:solidFill>
                <a:latin typeface="Arial Black" panose="020B0A04020102020204" pitchFamily="34" charset="0"/>
              </a:endParaRPr>
            </a:p>
          </p:txBody>
        </p:sp>
      </p:grpSp>
      <p:grpSp>
        <p:nvGrpSpPr>
          <p:cNvPr id="121" name="组合 120"/>
          <p:cNvGrpSpPr/>
          <p:nvPr/>
        </p:nvGrpSpPr>
        <p:grpSpPr>
          <a:xfrm>
            <a:off x="6291468" y="3170293"/>
            <a:ext cx="1276691" cy="1399949"/>
            <a:chOff x="6291468" y="2886035"/>
            <a:chExt cx="1276691" cy="1400273"/>
          </a:xfrm>
        </p:grpSpPr>
        <p:sp>
          <p:nvSpPr>
            <p:cNvPr id="122" name="Oval 23"/>
            <p:cNvSpPr>
              <a:spLocks noChangeArrowheads="1"/>
            </p:cNvSpPr>
            <p:nvPr/>
          </p:nvSpPr>
          <p:spPr bwMode="auto">
            <a:xfrm>
              <a:off x="6291468"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3" name="TextBox 122"/>
            <p:cNvSpPr txBox="1"/>
            <p:nvPr/>
          </p:nvSpPr>
          <p:spPr bwMode="auto">
            <a:xfrm>
              <a:off x="646635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6599262" y="2886035"/>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D</a:t>
              </a:r>
              <a:endParaRPr lang="zh-CN" altLang="en-US" sz="4800" dirty="0">
                <a:solidFill>
                  <a:schemeClr val="bg1"/>
                </a:solidFill>
                <a:latin typeface="Arial Black" panose="020B0A04020102020204" pitchFamily="34" charset="0"/>
              </a:endParaRPr>
            </a:p>
          </p:txBody>
        </p:sp>
      </p:grpSp>
      <p:grpSp>
        <p:nvGrpSpPr>
          <p:cNvPr id="125" name="组合 124"/>
          <p:cNvGrpSpPr/>
          <p:nvPr/>
        </p:nvGrpSpPr>
        <p:grpSpPr>
          <a:xfrm>
            <a:off x="2913557" y="3193067"/>
            <a:ext cx="1276691" cy="1377175"/>
            <a:chOff x="2913556" y="2908814"/>
            <a:chExt cx="1276691" cy="1377494"/>
          </a:xfrm>
        </p:grpSpPr>
        <p:sp>
          <p:nvSpPr>
            <p:cNvPr id="126" name="Oval 19"/>
            <p:cNvSpPr>
              <a:spLocks noChangeArrowheads="1"/>
            </p:cNvSpPr>
            <p:nvPr/>
          </p:nvSpPr>
          <p:spPr bwMode="auto">
            <a:xfrm>
              <a:off x="2913556"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7" name="TextBox 126"/>
            <p:cNvSpPr txBox="1"/>
            <p:nvPr/>
          </p:nvSpPr>
          <p:spPr bwMode="auto">
            <a:xfrm>
              <a:off x="3070870"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226000" y="2908814"/>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B</a:t>
              </a:r>
              <a:endParaRPr lang="zh-CN" altLang="en-US" sz="4800" dirty="0">
                <a:solidFill>
                  <a:schemeClr val="bg1"/>
                </a:solidFill>
                <a:latin typeface="Arial Black" panose="020B0A04020102020204" pitchFamily="34" charset="0"/>
              </a:endParaRPr>
            </a:p>
          </p:txBody>
        </p:sp>
      </p:grpSp>
      <p:sp>
        <p:nvSpPr>
          <p:cNvPr id="129" name="TextBox 128"/>
          <p:cNvSpPr txBox="1"/>
          <p:nvPr/>
        </p:nvSpPr>
        <p:spPr>
          <a:xfrm>
            <a:off x="2557912" y="1715466"/>
            <a:ext cx="1980029" cy="8677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5943373" y="1715466"/>
            <a:ext cx="1980029" cy="8677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9299754" y="1715463"/>
            <a:ext cx="1980029" cy="8677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647635" y="4721009"/>
            <a:ext cx="1980029" cy="8677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4261997" y="4721011"/>
            <a:ext cx="1980029" cy="8677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854069" y="4721011"/>
            <a:ext cx="1980028" cy="867728"/>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400" fill="hold"/>
                                        <p:tgtEl>
                                          <p:spTgt spid="52"/>
                                        </p:tgtEl>
                                        <p:attrNameLst>
                                          <p:attrName>ppt_x</p:attrName>
                                        </p:attrNameLst>
                                      </p:cBhvr>
                                      <p:tavLst>
                                        <p:tav tm="0">
                                          <p:val>
                                            <p:strVal val="#ppt_x"/>
                                          </p:val>
                                        </p:tav>
                                        <p:tav tm="100000">
                                          <p:val>
                                            <p:strVal val="#ppt_x"/>
                                          </p:val>
                                        </p:tav>
                                      </p:tavLst>
                                    </p:anim>
                                    <p:anim calcmode="lin" valueType="num">
                                      <p:cBhvr additive="base">
                                        <p:cTn id="8" dur="4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400" fill="hold"/>
                                        <p:tgtEl>
                                          <p:spTgt spid="72"/>
                                        </p:tgtEl>
                                        <p:attrNameLst>
                                          <p:attrName>ppt_x</p:attrName>
                                        </p:attrNameLst>
                                      </p:cBhvr>
                                      <p:tavLst>
                                        <p:tav tm="0">
                                          <p:val>
                                            <p:strVal val="#ppt_x"/>
                                          </p:val>
                                        </p:tav>
                                        <p:tav tm="100000">
                                          <p:val>
                                            <p:strVal val="#ppt_x"/>
                                          </p:val>
                                        </p:tav>
                                      </p:tavLst>
                                    </p:anim>
                                    <p:anim calcmode="lin" valueType="num">
                                      <p:cBhvr additive="base">
                                        <p:cTn id="12" dur="4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300" fill="hold"/>
                                        <p:tgtEl>
                                          <p:spTgt spid="134"/>
                                        </p:tgtEl>
                                        <p:attrNameLst>
                                          <p:attrName>ppt_w</p:attrName>
                                        </p:attrNameLst>
                                      </p:cBhvr>
                                      <p:tavLst>
                                        <p:tav tm="0">
                                          <p:val>
                                            <p:fltVal val="0"/>
                                          </p:val>
                                        </p:tav>
                                        <p:tav tm="100000">
                                          <p:val>
                                            <p:strVal val="#ppt_w"/>
                                          </p:val>
                                        </p:tav>
                                      </p:tavLst>
                                    </p:anim>
                                    <p:anim calcmode="lin" valueType="num">
                                      <p:cBhvr>
                                        <p:cTn id="17" dur="300" fill="hold"/>
                                        <p:tgtEl>
                                          <p:spTgt spid="134"/>
                                        </p:tgtEl>
                                        <p:attrNameLst>
                                          <p:attrName>ppt_h</p:attrName>
                                        </p:attrNameLst>
                                      </p:cBhvr>
                                      <p:tavLst>
                                        <p:tav tm="0">
                                          <p:val>
                                            <p:fltVal val="0"/>
                                          </p:val>
                                        </p:tav>
                                        <p:tav tm="100000">
                                          <p:val>
                                            <p:strVal val="#ppt_h"/>
                                          </p:val>
                                        </p:tav>
                                      </p:tavLst>
                                    </p:anim>
                                    <p:animEffect transition="in" filter="fade">
                                      <p:cBhvr>
                                        <p:cTn id="18" dur="300"/>
                                        <p:tgtEl>
                                          <p:spTgt spid="134"/>
                                        </p:tgtEl>
                                      </p:cBhvr>
                                    </p:animEffect>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400" fill="hold"/>
                                        <p:tgtEl>
                                          <p:spTgt spid="56"/>
                                        </p:tgtEl>
                                        <p:attrNameLst>
                                          <p:attrName>ppt_x</p:attrName>
                                        </p:attrNameLst>
                                      </p:cBhvr>
                                      <p:tavLst>
                                        <p:tav tm="0">
                                          <p:val>
                                            <p:strVal val="#ppt_x"/>
                                          </p:val>
                                        </p:tav>
                                        <p:tav tm="100000">
                                          <p:val>
                                            <p:strVal val="#ppt_x"/>
                                          </p:val>
                                        </p:tav>
                                      </p:tavLst>
                                    </p:anim>
                                    <p:anim calcmode="lin" valueType="num">
                                      <p:cBhvr additive="base">
                                        <p:cTn id="23" dur="400" fill="hold"/>
                                        <p:tgtEl>
                                          <p:spTgt spid="56"/>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400" fill="hold"/>
                                        <p:tgtEl>
                                          <p:spTgt spid="125"/>
                                        </p:tgtEl>
                                        <p:attrNameLst>
                                          <p:attrName>ppt_x</p:attrName>
                                        </p:attrNameLst>
                                      </p:cBhvr>
                                      <p:tavLst>
                                        <p:tav tm="0">
                                          <p:val>
                                            <p:strVal val="#ppt_x"/>
                                          </p:val>
                                        </p:tav>
                                        <p:tav tm="100000">
                                          <p:val>
                                            <p:strVal val="#ppt_x"/>
                                          </p:val>
                                        </p:tav>
                                      </p:tavLst>
                                    </p:anim>
                                    <p:anim calcmode="lin" valueType="num">
                                      <p:cBhvr additive="base">
                                        <p:cTn id="27" dur="40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p:cTn id="31" dur="300" fill="hold"/>
                                        <p:tgtEl>
                                          <p:spTgt spid="129"/>
                                        </p:tgtEl>
                                        <p:attrNameLst>
                                          <p:attrName>ppt_w</p:attrName>
                                        </p:attrNameLst>
                                      </p:cBhvr>
                                      <p:tavLst>
                                        <p:tav tm="0">
                                          <p:val>
                                            <p:fltVal val="0"/>
                                          </p:val>
                                        </p:tav>
                                        <p:tav tm="100000">
                                          <p:val>
                                            <p:strVal val="#ppt_w"/>
                                          </p:val>
                                        </p:tav>
                                      </p:tavLst>
                                    </p:anim>
                                    <p:anim calcmode="lin" valueType="num">
                                      <p:cBhvr>
                                        <p:cTn id="32" dur="300" fill="hold"/>
                                        <p:tgtEl>
                                          <p:spTgt spid="129"/>
                                        </p:tgtEl>
                                        <p:attrNameLst>
                                          <p:attrName>ppt_h</p:attrName>
                                        </p:attrNameLst>
                                      </p:cBhvr>
                                      <p:tavLst>
                                        <p:tav tm="0">
                                          <p:val>
                                            <p:fltVal val="0"/>
                                          </p:val>
                                        </p:tav>
                                        <p:tav tm="100000">
                                          <p:val>
                                            <p:strVal val="#ppt_h"/>
                                          </p:val>
                                        </p:tav>
                                      </p:tavLst>
                                    </p:anim>
                                    <p:animEffect transition="in" filter="fade">
                                      <p:cBhvr>
                                        <p:cTn id="33" dur="300"/>
                                        <p:tgtEl>
                                          <p:spTgt spid="129"/>
                                        </p:tgtEl>
                                      </p:cBhvr>
                                    </p:animEffect>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400" fill="hold"/>
                                        <p:tgtEl>
                                          <p:spTgt spid="76"/>
                                        </p:tgtEl>
                                        <p:attrNameLst>
                                          <p:attrName>ppt_x</p:attrName>
                                        </p:attrNameLst>
                                      </p:cBhvr>
                                      <p:tavLst>
                                        <p:tav tm="0">
                                          <p:val>
                                            <p:strVal val="#ppt_x"/>
                                          </p:val>
                                        </p:tav>
                                        <p:tav tm="100000">
                                          <p:val>
                                            <p:strVal val="#ppt_x"/>
                                          </p:val>
                                        </p:tav>
                                      </p:tavLst>
                                    </p:anim>
                                    <p:anim calcmode="lin" valueType="num">
                                      <p:cBhvr additive="base">
                                        <p:cTn id="38" dur="4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400" fill="hold"/>
                                        <p:tgtEl>
                                          <p:spTgt spid="59"/>
                                        </p:tgtEl>
                                        <p:attrNameLst>
                                          <p:attrName>ppt_x</p:attrName>
                                        </p:attrNameLst>
                                      </p:cBhvr>
                                      <p:tavLst>
                                        <p:tav tm="0">
                                          <p:val>
                                            <p:strVal val="#ppt_x"/>
                                          </p:val>
                                        </p:tav>
                                        <p:tav tm="100000">
                                          <p:val>
                                            <p:strVal val="#ppt_x"/>
                                          </p:val>
                                        </p:tav>
                                      </p:tavLst>
                                    </p:anim>
                                    <p:anim calcmode="lin" valueType="num">
                                      <p:cBhvr additive="base">
                                        <p:cTn id="42" dur="40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33"/>
                                        </p:tgtEl>
                                        <p:attrNameLst>
                                          <p:attrName>style.visibility</p:attrName>
                                        </p:attrNameLst>
                                      </p:cBhvr>
                                      <p:to>
                                        <p:strVal val="visible"/>
                                      </p:to>
                                    </p:set>
                                    <p:anim calcmode="lin" valueType="num">
                                      <p:cBhvr>
                                        <p:cTn id="46" dur="300" fill="hold"/>
                                        <p:tgtEl>
                                          <p:spTgt spid="133"/>
                                        </p:tgtEl>
                                        <p:attrNameLst>
                                          <p:attrName>ppt_w</p:attrName>
                                        </p:attrNameLst>
                                      </p:cBhvr>
                                      <p:tavLst>
                                        <p:tav tm="0">
                                          <p:val>
                                            <p:fltVal val="0"/>
                                          </p:val>
                                        </p:tav>
                                        <p:tav tm="100000">
                                          <p:val>
                                            <p:strVal val="#ppt_w"/>
                                          </p:val>
                                        </p:tav>
                                      </p:tavLst>
                                    </p:anim>
                                    <p:anim calcmode="lin" valueType="num">
                                      <p:cBhvr>
                                        <p:cTn id="47" dur="300" fill="hold"/>
                                        <p:tgtEl>
                                          <p:spTgt spid="133"/>
                                        </p:tgtEl>
                                        <p:attrNameLst>
                                          <p:attrName>ppt_h</p:attrName>
                                        </p:attrNameLst>
                                      </p:cBhvr>
                                      <p:tavLst>
                                        <p:tav tm="0">
                                          <p:val>
                                            <p:fltVal val="0"/>
                                          </p:val>
                                        </p:tav>
                                        <p:tav tm="100000">
                                          <p:val>
                                            <p:strVal val="#ppt_h"/>
                                          </p:val>
                                        </p:tav>
                                      </p:tavLst>
                                    </p:anim>
                                    <p:animEffect transition="in" filter="fade">
                                      <p:cBhvr>
                                        <p:cTn id="48" dur="300"/>
                                        <p:tgtEl>
                                          <p:spTgt spid="133"/>
                                        </p:tgtEl>
                                      </p:cBhvr>
                                    </p:animEffect>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400" fill="hold"/>
                                        <p:tgtEl>
                                          <p:spTgt spid="62"/>
                                        </p:tgtEl>
                                        <p:attrNameLst>
                                          <p:attrName>ppt_x</p:attrName>
                                        </p:attrNameLst>
                                      </p:cBhvr>
                                      <p:tavLst>
                                        <p:tav tm="0">
                                          <p:val>
                                            <p:strVal val="#ppt_x"/>
                                          </p:val>
                                        </p:tav>
                                        <p:tav tm="100000">
                                          <p:val>
                                            <p:strVal val="#ppt_x"/>
                                          </p:val>
                                        </p:tav>
                                      </p:tavLst>
                                    </p:anim>
                                    <p:anim calcmode="lin" valueType="num">
                                      <p:cBhvr additive="base">
                                        <p:cTn id="53" dur="400" fill="hold"/>
                                        <p:tgtEl>
                                          <p:spTgt spid="62"/>
                                        </p:tgtEl>
                                        <p:attrNameLst>
                                          <p:attrName>ppt_y</p:attrName>
                                        </p:attrNameLst>
                                      </p:cBhvr>
                                      <p:tavLst>
                                        <p:tav tm="0">
                                          <p:val>
                                            <p:strVal val="0-#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400" fill="hold"/>
                                        <p:tgtEl>
                                          <p:spTgt spid="121"/>
                                        </p:tgtEl>
                                        <p:attrNameLst>
                                          <p:attrName>ppt_x</p:attrName>
                                        </p:attrNameLst>
                                      </p:cBhvr>
                                      <p:tavLst>
                                        <p:tav tm="0">
                                          <p:val>
                                            <p:strVal val="#ppt_x"/>
                                          </p:val>
                                        </p:tav>
                                        <p:tav tm="100000">
                                          <p:val>
                                            <p:strVal val="#ppt_x"/>
                                          </p:val>
                                        </p:tav>
                                      </p:tavLst>
                                    </p:anim>
                                    <p:anim calcmode="lin" valueType="num">
                                      <p:cBhvr additive="base">
                                        <p:cTn id="57" dur="400" fill="hold"/>
                                        <p:tgtEl>
                                          <p:spTgt spid="12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p:cTn id="61" dur="300" fill="hold"/>
                                        <p:tgtEl>
                                          <p:spTgt spid="130"/>
                                        </p:tgtEl>
                                        <p:attrNameLst>
                                          <p:attrName>ppt_w</p:attrName>
                                        </p:attrNameLst>
                                      </p:cBhvr>
                                      <p:tavLst>
                                        <p:tav tm="0">
                                          <p:val>
                                            <p:fltVal val="0"/>
                                          </p:val>
                                        </p:tav>
                                        <p:tav tm="100000">
                                          <p:val>
                                            <p:strVal val="#ppt_w"/>
                                          </p:val>
                                        </p:tav>
                                      </p:tavLst>
                                    </p:anim>
                                    <p:anim calcmode="lin" valueType="num">
                                      <p:cBhvr>
                                        <p:cTn id="62" dur="300" fill="hold"/>
                                        <p:tgtEl>
                                          <p:spTgt spid="130"/>
                                        </p:tgtEl>
                                        <p:attrNameLst>
                                          <p:attrName>ppt_h</p:attrName>
                                        </p:attrNameLst>
                                      </p:cBhvr>
                                      <p:tavLst>
                                        <p:tav tm="0">
                                          <p:val>
                                            <p:fltVal val="0"/>
                                          </p:val>
                                        </p:tav>
                                        <p:tav tm="100000">
                                          <p:val>
                                            <p:strVal val="#ppt_h"/>
                                          </p:val>
                                        </p:tav>
                                      </p:tavLst>
                                    </p:anim>
                                    <p:animEffect transition="in" filter="fade">
                                      <p:cBhvr>
                                        <p:cTn id="63" dur="300"/>
                                        <p:tgtEl>
                                          <p:spTgt spid="130"/>
                                        </p:tgtEl>
                                      </p:cBhvr>
                                    </p:animEffect>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400" fill="hold"/>
                                        <p:tgtEl>
                                          <p:spTgt spid="80"/>
                                        </p:tgtEl>
                                        <p:attrNameLst>
                                          <p:attrName>ppt_x</p:attrName>
                                        </p:attrNameLst>
                                      </p:cBhvr>
                                      <p:tavLst>
                                        <p:tav tm="0">
                                          <p:val>
                                            <p:strVal val="#ppt_x"/>
                                          </p:val>
                                        </p:tav>
                                        <p:tav tm="100000">
                                          <p:val>
                                            <p:strVal val="#ppt_x"/>
                                          </p:val>
                                        </p:tav>
                                      </p:tavLst>
                                    </p:anim>
                                    <p:anim calcmode="lin" valueType="num">
                                      <p:cBhvr additive="base">
                                        <p:cTn id="68" dur="400" fill="hold"/>
                                        <p:tgtEl>
                                          <p:spTgt spid="8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400" fill="hold"/>
                                        <p:tgtEl>
                                          <p:spTgt spid="65"/>
                                        </p:tgtEl>
                                        <p:attrNameLst>
                                          <p:attrName>ppt_x</p:attrName>
                                        </p:attrNameLst>
                                      </p:cBhvr>
                                      <p:tavLst>
                                        <p:tav tm="0">
                                          <p:val>
                                            <p:strVal val="#ppt_x"/>
                                          </p:val>
                                        </p:tav>
                                        <p:tav tm="100000">
                                          <p:val>
                                            <p:strVal val="#ppt_x"/>
                                          </p:val>
                                        </p:tav>
                                      </p:tavLst>
                                    </p:anim>
                                    <p:anim calcmode="lin" valueType="num">
                                      <p:cBhvr additive="base">
                                        <p:cTn id="72" dur="40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 calcmode="lin" valueType="num">
                                      <p:cBhvr>
                                        <p:cTn id="76" dur="300" fill="hold"/>
                                        <p:tgtEl>
                                          <p:spTgt spid="132"/>
                                        </p:tgtEl>
                                        <p:attrNameLst>
                                          <p:attrName>ppt_w</p:attrName>
                                        </p:attrNameLst>
                                      </p:cBhvr>
                                      <p:tavLst>
                                        <p:tav tm="0">
                                          <p:val>
                                            <p:fltVal val="0"/>
                                          </p:val>
                                        </p:tav>
                                        <p:tav tm="100000">
                                          <p:val>
                                            <p:strVal val="#ppt_w"/>
                                          </p:val>
                                        </p:tav>
                                      </p:tavLst>
                                    </p:anim>
                                    <p:anim calcmode="lin" valueType="num">
                                      <p:cBhvr>
                                        <p:cTn id="77" dur="300" fill="hold"/>
                                        <p:tgtEl>
                                          <p:spTgt spid="132"/>
                                        </p:tgtEl>
                                        <p:attrNameLst>
                                          <p:attrName>ppt_h</p:attrName>
                                        </p:attrNameLst>
                                      </p:cBhvr>
                                      <p:tavLst>
                                        <p:tav tm="0">
                                          <p:val>
                                            <p:fltVal val="0"/>
                                          </p:val>
                                        </p:tav>
                                        <p:tav tm="100000">
                                          <p:val>
                                            <p:strVal val="#ppt_h"/>
                                          </p:val>
                                        </p:tav>
                                      </p:tavLst>
                                    </p:anim>
                                    <p:animEffect transition="in" filter="fade">
                                      <p:cBhvr>
                                        <p:cTn id="78" dur="300"/>
                                        <p:tgtEl>
                                          <p:spTgt spid="132"/>
                                        </p:tgtEl>
                                      </p:cBhvr>
                                    </p:animEffect>
                                  </p:childTnLst>
                                </p:cTn>
                              </p:par>
                            </p:childTnLst>
                          </p:cTn>
                        </p:par>
                        <p:par>
                          <p:cTn id="79" fill="hold">
                            <p:stCondLst>
                              <p:cond delay="5000"/>
                            </p:stCondLst>
                            <p:childTnLst>
                              <p:par>
                                <p:cTn id="80" presetID="2" presetClass="entr" presetSubtype="1"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400" fill="hold"/>
                                        <p:tgtEl>
                                          <p:spTgt spid="68"/>
                                        </p:tgtEl>
                                        <p:attrNameLst>
                                          <p:attrName>ppt_x</p:attrName>
                                        </p:attrNameLst>
                                      </p:cBhvr>
                                      <p:tavLst>
                                        <p:tav tm="0">
                                          <p:val>
                                            <p:strVal val="#ppt_x"/>
                                          </p:val>
                                        </p:tav>
                                        <p:tav tm="100000">
                                          <p:val>
                                            <p:strVal val="#ppt_x"/>
                                          </p:val>
                                        </p:tav>
                                      </p:tavLst>
                                    </p:anim>
                                    <p:anim calcmode="lin" valueType="num">
                                      <p:cBhvr additive="base">
                                        <p:cTn id="83" dur="400" fill="hold"/>
                                        <p:tgtEl>
                                          <p:spTgt spid="68"/>
                                        </p:tgtEl>
                                        <p:attrNameLst>
                                          <p:attrName>ppt_y</p:attrName>
                                        </p:attrNameLst>
                                      </p:cBhvr>
                                      <p:tavLst>
                                        <p:tav tm="0">
                                          <p:val>
                                            <p:strVal val="0-#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400" fill="hold"/>
                                        <p:tgtEl>
                                          <p:spTgt spid="84"/>
                                        </p:tgtEl>
                                        <p:attrNameLst>
                                          <p:attrName>ppt_x</p:attrName>
                                        </p:attrNameLst>
                                      </p:cBhvr>
                                      <p:tavLst>
                                        <p:tav tm="0">
                                          <p:val>
                                            <p:strVal val="#ppt_x"/>
                                          </p:val>
                                        </p:tav>
                                        <p:tav tm="100000">
                                          <p:val>
                                            <p:strVal val="#ppt_x"/>
                                          </p:val>
                                        </p:tav>
                                      </p:tavLst>
                                    </p:anim>
                                    <p:anim calcmode="lin" valueType="num">
                                      <p:cBhvr additive="base">
                                        <p:cTn id="87" dur="40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300" fill="hold"/>
                                        <p:tgtEl>
                                          <p:spTgt spid="131"/>
                                        </p:tgtEl>
                                        <p:attrNameLst>
                                          <p:attrName>ppt_w</p:attrName>
                                        </p:attrNameLst>
                                      </p:cBhvr>
                                      <p:tavLst>
                                        <p:tav tm="0">
                                          <p:val>
                                            <p:fltVal val="0"/>
                                          </p:val>
                                        </p:tav>
                                        <p:tav tm="100000">
                                          <p:val>
                                            <p:strVal val="#ppt_w"/>
                                          </p:val>
                                        </p:tav>
                                      </p:tavLst>
                                    </p:anim>
                                    <p:anim calcmode="lin" valueType="num">
                                      <p:cBhvr>
                                        <p:cTn id="92" dur="300" fill="hold"/>
                                        <p:tgtEl>
                                          <p:spTgt spid="131"/>
                                        </p:tgtEl>
                                        <p:attrNameLst>
                                          <p:attrName>ppt_h</p:attrName>
                                        </p:attrNameLst>
                                      </p:cBhvr>
                                      <p:tavLst>
                                        <p:tav tm="0">
                                          <p:val>
                                            <p:fltVal val="0"/>
                                          </p:val>
                                        </p:tav>
                                        <p:tav tm="100000">
                                          <p:val>
                                            <p:strVal val="#ppt_h"/>
                                          </p:val>
                                        </p:tav>
                                      </p:tavLst>
                                    </p:anim>
                                    <p:animEffect transition="in" filter="fade">
                                      <p:cBhvr>
                                        <p:cTn id="93" dur="3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409943"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201869"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690775" y="1917182"/>
            <a:ext cx="3164004"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690775" y="3477494"/>
            <a:ext cx="2921752" cy="1991712"/>
            <a:chOff x="503238" y="2612182"/>
            <a:chExt cx="2191599" cy="1493785"/>
          </a:xfrm>
        </p:grpSpPr>
        <p:sp>
          <p:nvSpPr>
            <p:cNvPr id="2826" name="矩形 2825"/>
            <p:cNvSpPr/>
            <p:nvPr/>
          </p:nvSpPr>
          <p:spPr>
            <a:xfrm>
              <a:off x="50323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29" name="42 Rectángulo"/>
          <p:cNvSpPr/>
          <p:nvPr/>
        </p:nvSpPr>
        <p:spPr>
          <a:xfrm>
            <a:off x="4523606" y="1917183"/>
            <a:ext cx="3164006" cy="1261532"/>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4523606" y="3477495"/>
            <a:ext cx="2921752" cy="1991712"/>
            <a:chOff x="471218" y="2612182"/>
            <a:chExt cx="2191599" cy="1493785"/>
          </a:xfrm>
        </p:grpSpPr>
        <p:sp>
          <p:nvSpPr>
            <p:cNvPr id="2831" name="矩形 2830"/>
            <p:cNvSpPr/>
            <p:nvPr/>
          </p:nvSpPr>
          <p:spPr>
            <a:xfrm>
              <a:off x="47121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34" name="51 Rectángulo"/>
          <p:cNvSpPr/>
          <p:nvPr/>
        </p:nvSpPr>
        <p:spPr>
          <a:xfrm>
            <a:off x="8326627" y="1917183"/>
            <a:ext cx="3166122"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8326627" y="3477495"/>
            <a:ext cx="2921752" cy="1991712"/>
            <a:chOff x="467746" y="2612182"/>
            <a:chExt cx="2191599" cy="1493785"/>
          </a:xfrm>
        </p:grpSpPr>
        <p:sp>
          <p:nvSpPr>
            <p:cNvPr id="2836" name="矩形 2835"/>
            <p:cNvSpPr/>
            <p:nvPr/>
          </p:nvSpPr>
          <p:spPr>
            <a:xfrm>
              <a:off x="467746"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点击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 name="标题 2"/>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p:cNvSpPr txBox="1"/>
          <p:nvPr/>
        </p:nvSpPr>
        <p:spPr>
          <a:xfrm>
            <a:off x="2291000" y="2898588"/>
            <a:ext cx="1790647" cy="369310"/>
          </a:xfrm>
          <a:prstGeom prst="rect">
            <a:avLst/>
          </a:prstGeom>
          <a:noFill/>
        </p:spPr>
        <p:txBody>
          <a:bodyPr wrap="square" lIns="91417" tIns="45709" rIns="91417" bIns="45709" rtlCol="0">
            <a:spAutoFit/>
          </a:bodyPr>
          <a:lstStyle/>
          <a:p>
            <a:pPr algn="ctr" defTabSz="913765">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Rectangle 96"/>
          <p:cNvSpPr/>
          <p:nvPr/>
        </p:nvSpPr>
        <p:spPr>
          <a:xfrm>
            <a:off x="2343873" y="3255421"/>
            <a:ext cx="3184432" cy="523198"/>
          </a:xfrm>
          <a:prstGeom prst="rect">
            <a:avLst/>
          </a:prstGeom>
        </p:spPr>
        <p:txBody>
          <a:bodyPr wrap="square" lIns="91417" tIns="45709" rIns="91417" bIns="45709">
            <a:spAutoFit/>
          </a:bodyPr>
          <a:lstStyle/>
          <a:p>
            <a:pPr defTabSz="1450340">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6" name="TextBox 34"/>
          <p:cNvSpPr txBox="1"/>
          <p:nvPr/>
        </p:nvSpPr>
        <p:spPr>
          <a:xfrm>
            <a:off x="1253756" y="4012618"/>
            <a:ext cx="4553417" cy="2246747"/>
          </a:xfrm>
          <a:prstGeom prst="rect">
            <a:avLst/>
          </a:prstGeom>
          <a:noFill/>
        </p:spPr>
        <p:txBody>
          <a:bodyPr wrap="square" lIns="91417" tIns="45709" rIns="91417" bIns="45709"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defTabSz="1450340">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任何图表都可以随意编辑填色让设计更轻松 让办公更简单</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任何图表都可以随意编辑填色让设计更轻松 让办公更简单</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任何图表都可以随意编辑填色让设计更轻松 让办公更简单</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79" name="Group 78"/>
          <p:cNvGrpSpPr/>
          <p:nvPr/>
        </p:nvGrpSpPr>
        <p:grpSpPr>
          <a:xfrm>
            <a:off x="1389531" y="2954424"/>
            <a:ext cx="1024956" cy="692290"/>
            <a:chOff x="6539515" y="3200837"/>
            <a:chExt cx="376734" cy="290254"/>
          </a:xfrm>
          <a:solidFill>
            <a:schemeClr val="accent2"/>
          </a:solidFill>
        </p:grpSpPr>
        <p:sp>
          <p:nvSpPr>
            <p:cNvPr id="80" name="Freeform 12"/>
            <p:cNvSpPr/>
            <p:nvPr/>
          </p:nvSpPr>
          <p:spPr bwMode="auto">
            <a:xfrm>
              <a:off x="6641051" y="3200837"/>
              <a:ext cx="275198" cy="58471"/>
            </a:xfrm>
            <a:custGeom>
              <a:avLst/>
              <a:gdLst>
                <a:gd name="T0" fmla="*/ 17 w 331"/>
                <a:gd name="T1" fmla="*/ 0 h 70"/>
                <a:gd name="T2" fmla="*/ 313 w 331"/>
                <a:gd name="T3" fmla="*/ 0 h 70"/>
                <a:gd name="T4" fmla="*/ 331 w 331"/>
                <a:gd name="T5" fmla="*/ 17 h 70"/>
                <a:gd name="T6" fmla="*/ 331 w 331"/>
                <a:gd name="T7" fmla="*/ 52 h 70"/>
                <a:gd name="T8" fmla="*/ 313 w 331"/>
                <a:gd name="T9" fmla="*/ 70 h 70"/>
                <a:gd name="T10" fmla="*/ 17 w 331"/>
                <a:gd name="T11" fmla="*/ 70 h 70"/>
                <a:gd name="T12" fmla="*/ 0 w 331"/>
                <a:gd name="T13" fmla="*/ 52 h 70"/>
                <a:gd name="T14" fmla="*/ 0 w 331"/>
                <a:gd name="T15" fmla="*/ 17 h 70"/>
                <a:gd name="T16" fmla="*/ 17 w 33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70">
                  <a:moveTo>
                    <a:pt x="17" y="0"/>
                  </a:moveTo>
                  <a:cubicBezTo>
                    <a:pt x="313" y="0"/>
                    <a:pt x="313" y="0"/>
                    <a:pt x="313" y="0"/>
                  </a:cubicBezTo>
                  <a:cubicBezTo>
                    <a:pt x="323" y="0"/>
                    <a:pt x="331" y="8"/>
                    <a:pt x="331" y="17"/>
                  </a:cubicBezTo>
                  <a:cubicBezTo>
                    <a:pt x="331" y="52"/>
                    <a:pt x="331" y="52"/>
                    <a:pt x="331" y="52"/>
                  </a:cubicBezTo>
                  <a:cubicBezTo>
                    <a:pt x="331" y="62"/>
                    <a:pt x="323" y="70"/>
                    <a:pt x="313" y="70"/>
                  </a:cubicBezTo>
                  <a:cubicBezTo>
                    <a:pt x="17" y="70"/>
                    <a:pt x="17" y="70"/>
                    <a:pt x="17" y="70"/>
                  </a:cubicBezTo>
                  <a:cubicBezTo>
                    <a:pt x="8" y="70"/>
                    <a:pt x="0" y="62"/>
                    <a:pt x="0" y="52"/>
                  </a:cubicBezTo>
                  <a:cubicBezTo>
                    <a:pt x="0" y="17"/>
                    <a:pt x="0" y="17"/>
                    <a:pt x="0" y="17"/>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sp>
          <p:nvSpPr>
            <p:cNvPr id="81" name="Freeform 13"/>
            <p:cNvSpPr/>
            <p:nvPr/>
          </p:nvSpPr>
          <p:spPr bwMode="auto">
            <a:xfrm>
              <a:off x="6641051" y="3317079"/>
              <a:ext cx="217078" cy="58121"/>
            </a:xfrm>
            <a:custGeom>
              <a:avLst/>
              <a:gdLst>
                <a:gd name="T0" fmla="*/ 17 w 261"/>
                <a:gd name="T1" fmla="*/ 0 h 70"/>
                <a:gd name="T2" fmla="*/ 244 w 261"/>
                <a:gd name="T3" fmla="*/ 0 h 70"/>
                <a:gd name="T4" fmla="*/ 261 w 261"/>
                <a:gd name="T5" fmla="*/ 18 h 70"/>
                <a:gd name="T6" fmla="*/ 261 w 261"/>
                <a:gd name="T7" fmla="*/ 53 h 70"/>
                <a:gd name="T8" fmla="*/ 244 w 261"/>
                <a:gd name="T9" fmla="*/ 70 h 70"/>
                <a:gd name="T10" fmla="*/ 17 w 261"/>
                <a:gd name="T11" fmla="*/ 70 h 70"/>
                <a:gd name="T12" fmla="*/ 0 w 261"/>
                <a:gd name="T13" fmla="*/ 53 h 70"/>
                <a:gd name="T14" fmla="*/ 0 w 261"/>
                <a:gd name="T15" fmla="*/ 18 h 70"/>
                <a:gd name="T16" fmla="*/ 17 w 26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70">
                  <a:moveTo>
                    <a:pt x="17" y="0"/>
                  </a:moveTo>
                  <a:cubicBezTo>
                    <a:pt x="244" y="0"/>
                    <a:pt x="244" y="0"/>
                    <a:pt x="244" y="0"/>
                  </a:cubicBezTo>
                  <a:cubicBezTo>
                    <a:pt x="253" y="0"/>
                    <a:pt x="261" y="8"/>
                    <a:pt x="261" y="18"/>
                  </a:cubicBezTo>
                  <a:cubicBezTo>
                    <a:pt x="261" y="53"/>
                    <a:pt x="261" y="53"/>
                    <a:pt x="261" y="53"/>
                  </a:cubicBezTo>
                  <a:cubicBezTo>
                    <a:pt x="261" y="62"/>
                    <a:pt x="253" y="70"/>
                    <a:pt x="244" y="70"/>
                  </a:cubicBezTo>
                  <a:cubicBezTo>
                    <a:pt x="17" y="70"/>
                    <a:pt x="17" y="70"/>
                    <a:pt x="17" y="70"/>
                  </a:cubicBezTo>
                  <a:cubicBezTo>
                    <a:pt x="8" y="70"/>
                    <a:pt x="0" y="62"/>
                    <a:pt x="0" y="53"/>
                  </a:cubicBezTo>
                  <a:cubicBezTo>
                    <a:pt x="0" y="18"/>
                    <a:pt x="0" y="1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sp>
          <p:nvSpPr>
            <p:cNvPr id="82" name="Freeform 14"/>
            <p:cNvSpPr/>
            <p:nvPr/>
          </p:nvSpPr>
          <p:spPr bwMode="auto">
            <a:xfrm>
              <a:off x="6641051" y="3433670"/>
              <a:ext cx="260493" cy="57421"/>
            </a:xfrm>
            <a:custGeom>
              <a:avLst/>
              <a:gdLst>
                <a:gd name="T0" fmla="*/ 17 w 313"/>
                <a:gd name="T1" fmla="*/ 0 h 69"/>
                <a:gd name="T2" fmla="*/ 296 w 313"/>
                <a:gd name="T3" fmla="*/ 0 h 69"/>
                <a:gd name="T4" fmla="*/ 313 w 313"/>
                <a:gd name="T5" fmla="*/ 17 h 69"/>
                <a:gd name="T6" fmla="*/ 313 w 313"/>
                <a:gd name="T7" fmla="*/ 52 h 69"/>
                <a:gd name="T8" fmla="*/ 296 w 313"/>
                <a:gd name="T9" fmla="*/ 69 h 69"/>
                <a:gd name="T10" fmla="*/ 17 w 313"/>
                <a:gd name="T11" fmla="*/ 69 h 69"/>
                <a:gd name="T12" fmla="*/ 0 w 313"/>
                <a:gd name="T13" fmla="*/ 52 h 69"/>
                <a:gd name="T14" fmla="*/ 0 w 313"/>
                <a:gd name="T15" fmla="*/ 17 h 69"/>
                <a:gd name="T16" fmla="*/ 17 w 313"/>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69">
                  <a:moveTo>
                    <a:pt x="17" y="0"/>
                  </a:moveTo>
                  <a:cubicBezTo>
                    <a:pt x="296" y="0"/>
                    <a:pt x="296" y="0"/>
                    <a:pt x="296" y="0"/>
                  </a:cubicBezTo>
                  <a:cubicBezTo>
                    <a:pt x="305" y="0"/>
                    <a:pt x="313" y="7"/>
                    <a:pt x="313" y="17"/>
                  </a:cubicBezTo>
                  <a:cubicBezTo>
                    <a:pt x="313" y="52"/>
                    <a:pt x="313" y="52"/>
                    <a:pt x="313" y="52"/>
                  </a:cubicBezTo>
                  <a:cubicBezTo>
                    <a:pt x="313" y="61"/>
                    <a:pt x="305" y="69"/>
                    <a:pt x="296" y="69"/>
                  </a:cubicBezTo>
                  <a:cubicBezTo>
                    <a:pt x="17" y="69"/>
                    <a:pt x="17" y="69"/>
                    <a:pt x="17" y="69"/>
                  </a:cubicBezTo>
                  <a:cubicBezTo>
                    <a:pt x="8" y="69"/>
                    <a:pt x="0" y="61"/>
                    <a:pt x="0" y="52"/>
                  </a:cubicBezTo>
                  <a:cubicBezTo>
                    <a:pt x="0" y="17"/>
                    <a:pt x="0" y="17"/>
                    <a:pt x="0" y="17"/>
                  </a:cubicBezTo>
                  <a:cubicBezTo>
                    <a:pt x="0" y="7"/>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sp>
          <p:nvSpPr>
            <p:cNvPr id="86" name="Freeform 15"/>
            <p:cNvSpPr/>
            <p:nvPr/>
          </p:nvSpPr>
          <p:spPr bwMode="auto">
            <a:xfrm>
              <a:off x="6539515" y="3200837"/>
              <a:ext cx="58121" cy="58471"/>
            </a:xfrm>
            <a:custGeom>
              <a:avLst/>
              <a:gdLst>
                <a:gd name="T0" fmla="*/ 17 w 70"/>
                <a:gd name="T1" fmla="*/ 0 h 70"/>
                <a:gd name="T2" fmla="*/ 52 w 70"/>
                <a:gd name="T3" fmla="*/ 0 h 70"/>
                <a:gd name="T4" fmla="*/ 70 w 70"/>
                <a:gd name="T5" fmla="*/ 17 h 70"/>
                <a:gd name="T6" fmla="*/ 70 w 70"/>
                <a:gd name="T7" fmla="*/ 52 h 70"/>
                <a:gd name="T8" fmla="*/ 52 w 70"/>
                <a:gd name="T9" fmla="*/ 70 h 70"/>
                <a:gd name="T10" fmla="*/ 17 w 70"/>
                <a:gd name="T11" fmla="*/ 70 h 70"/>
                <a:gd name="T12" fmla="*/ 0 w 70"/>
                <a:gd name="T13" fmla="*/ 52 h 70"/>
                <a:gd name="T14" fmla="*/ 0 w 70"/>
                <a:gd name="T15" fmla="*/ 17 h 70"/>
                <a:gd name="T16" fmla="*/ 17 w 70"/>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17" y="0"/>
                  </a:moveTo>
                  <a:cubicBezTo>
                    <a:pt x="52" y="0"/>
                    <a:pt x="52" y="0"/>
                    <a:pt x="52" y="0"/>
                  </a:cubicBezTo>
                  <a:cubicBezTo>
                    <a:pt x="62" y="0"/>
                    <a:pt x="70" y="8"/>
                    <a:pt x="70" y="17"/>
                  </a:cubicBezTo>
                  <a:cubicBezTo>
                    <a:pt x="70" y="52"/>
                    <a:pt x="70" y="52"/>
                    <a:pt x="70" y="52"/>
                  </a:cubicBezTo>
                  <a:cubicBezTo>
                    <a:pt x="70" y="62"/>
                    <a:pt x="62" y="70"/>
                    <a:pt x="52" y="70"/>
                  </a:cubicBezTo>
                  <a:cubicBezTo>
                    <a:pt x="17" y="70"/>
                    <a:pt x="17" y="70"/>
                    <a:pt x="17" y="70"/>
                  </a:cubicBezTo>
                  <a:cubicBezTo>
                    <a:pt x="8" y="70"/>
                    <a:pt x="0" y="62"/>
                    <a:pt x="0" y="52"/>
                  </a:cubicBezTo>
                  <a:cubicBezTo>
                    <a:pt x="0" y="17"/>
                    <a:pt x="0" y="17"/>
                    <a:pt x="0" y="17"/>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sp>
          <p:nvSpPr>
            <p:cNvPr id="87" name="Freeform 16"/>
            <p:cNvSpPr/>
            <p:nvPr/>
          </p:nvSpPr>
          <p:spPr bwMode="auto">
            <a:xfrm>
              <a:off x="6539515" y="3317079"/>
              <a:ext cx="58121" cy="58121"/>
            </a:xfrm>
            <a:custGeom>
              <a:avLst/>
              <a:gdLst>
                <a:gd name="T0" fmla="*/ 17 w 70"/>
                <a:gd name="T1" fmla="*/ 0 h 70"/>
                <a:gd name="T2" fmla="*/ 52 w 70"/>
                <a:gd name="T3" fmla="*/ 0 h 70"/>
                <a:gd name="T4" fmla="*/ 70 w 70"/>
                <a:gd name="T5" fmla="*/ 18 h 70"/>
                <a:gd name="T6" fmla="*/ 70 w 70"/>
                <a:gd name="T7" fmla="*/ 53 h 70"/>
                <a:gd name="T8" fmla="*/ 52 w 70"/>
                <a:gd name="T9" fmla="*/ 70 h 70"/>
                <a:gd name="T10" fmla="*/ 17 w 70"/>
                <a:gd name="T11" fmla="*/ 70 h 70"/>
                <a:gd name="T12" fmla="*/ 0 w 70"/>
                <a:gd name="T13" fmla="*/ 53 h 70"/>
                <a:gd name="T14" fmla="*/ 0 w 70"/>
                <a:gd name="T15" fmla="*/ 18 h 70"/>
                <a:gd name="T16" fmla="*/ 17 w 70"/>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17" y="0"/>
                  </a:moveTo>
                  <a:cubicBezTo>
                    <a:pt x="52" y="0"/>
                    <a:pt x="52" y="0"/>
                    <a:pt x="52" y="0"/>
                  </a:cubicBezTo>
                  <a:cubicBezTo>
                    <a:pt x="62" y="0"/>
                    <a:pt x="70" y="8"/>
                    <a:pt x="70" y="18"/>
                  </a:cubicBezTo>
                  <a:cubicBezTo>
                    <a:pt x="70" y="53"/>
                    <a:pt x="70" y="53"/>
                    <a:pt x="70" y="53"/>
                  </a:cubicBezTo>
                  <a:cubicBezTo>
                    <a:pt x="70" y="62"/>
                    <a:pt x="62" y="70"/>
                    <a:pt x="52" y="70"/>
                  </a:cubicBezTo>
                  <a:cubicBezTo>
                    <a:pt x="17" y="70"/>
                    <a:pt x="17" y="70"/>
                    <a:pt x="17" y="70"/>
                  </a:cubicBezTo>
                  <a:cubicBezTo>
                    <a:pt x="8" y="70"/>
                    <a:pt x="0" y="62"/>
                    <a:pt x="0" y="53"/>
                  </a:cubicBezTo>
                  <a:cubicBezTo>
                    <a:pt x="0" y="18"/>
                    <a:pt x="0" y="1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sp>
          <p:nvSpPr>
            <p:cNvPr id="88" name="Freeform 17"/>
            <p:cNvSpPr/>
            <p:nvPr/>
          </p:nvSpPr>
          <p:spPr bwMode="auto">
            <a:xfrm>
              <a:off x="6539515" y="3433670"/>
              <a:ext cx="58121" cy="57421"/>
            </a:xfrm>
            <a:custGeom>
              <a:avLst/>
              <a:gdLst>
                <a:gd name="T0" fmla="*/ 17 w 70"/>
                <a:gd name="T1" fmla="*/ 0 h 69"/>
                <a:gd name="T2" fmla="*/ 52 w 70"/>
                <a:gd name="T3" fmla="*/ 0 h 69"/>
                <a:gd name="T4" fmla="*/ 70 w 70"/>
                <a:gd name="T5" fmla="*/ 17 h 69"/>
                <a:gd name="T6" fmla="*/ 70 w 70"/>
                <a:gd name="T7" fmla="*/ 52 h 69"/>
                <a:gd name="T8" fmla="*/ 52 w 70"/>
                <a:gd name="T9" fmla="*/ 69 h 69"/>
                <a:gd name="T10" fmla="*/ 17 w 70"/>
                <a:gd name="T11" fmla="*/ 69 h 69"/>
                <a:gd name="T12" fmla="*/ 0 w 70"/>
                <a:gd name="T13" fmla="*/ 52 h 69"/>
                <a:gd name="T14" fmla="*/ 0 w 70"/>
                <a:gd name="T15" fmla="*/ 17 h 69"/>
                <a:gd name="T16" fmla="*/ 17 w 70"/>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9">
                  <a:moveTo>
                    <a:pt x="17" y="0"/>
                  </a:moveTo>
                  <a:cubicBezTo>
                    <a:pt x="52" y="0"/>
                    <a:pt x="52" y="0"/>
                    <a:pt x="52" y="0"/>
                  </a:cubicBezTo>
                  <a:cubicBezTo>
                    <a:pt x="62" y="0"/>
                    <a:pt x="70" y="7"/>
                    <a:pt x="70" y="17"/>
                  </a:cubicBezTo>
                  <a:cubicBezTo>
                    <a:pt x="70" y="52"/>
                    <a:pt x="70" y="52"/>
                    <a:pt x="70" y="52"/>
                  </a:cubicBezTo>
                  <a:cubicBezTo>
                    <a:pt x="70" y="61"/>
                    <a:pt x="62" y="69"/>
                    <a:pt x="52" y="69"/>
                  </a:cubicBezTo>
                  <a:cubicBezTo>
                    <a:pt x="17" y="69"/>
                    <a:pt x="17" y="69"/>
                    <a:pt x="17" y="69"/>
                  </a:cubicBezTo>
                  <a:cubicBezTo>
                    <a:pt x="8" y="69"/>
                    <a:pt x="0" y="61"/>
                    <a:pt x="0" y="52"/>
                  </a:cubicBezTo>
                  <a:cubicBezTo>
                    <a:pt x="0" y="17"/>
                    <a:pt x="0" y="17"/>
                    <a:pt x="0" y="17"/>
                  </a:cubicBezTo>
                  <a:cubicBezTo>
                    <a:pt x="0" y="7"/>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chemeClr val="tx1">
                    <a:lumMod val="50000"/>
                    <a:lumOff val="50000"/>
                  </a:schemeClr>
                </a:solidFill>
              </a:endParaRPr>
            </a:p>
          </p:txBody>
        </p:sp>
      </p:grpSp>
      <p:sp>
        <p:nvSpPr>
          <p:cNvPr id="29" name="Freeform 239"/>
          <p:cNvSpPr>
            <a:spLocks noEditPoints="1"/>
          </p:cNvSpPr>
          <p:nvPr/>
        </p:nvSpPr>
        <p:spPr bwMode="auto">
          <a:xfrm>
            <a:off x="8166559" y="2962648"/>
            <a:ext cx="2666653" cy="2667001"/>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5"/>
          </a:solidFill>
          <a:ln>
            <a:noFill/>
          </a:ln>
        </p:spPr>
        <p:txBody>
          <a:bodyPr vert="horz" wrap="square" lIns="91417" tIns="45709" rIns="91417" bIns="45709" numCol="1" anchor="t" anchorCtr="0" compatLnSpc="1"/>
          <a:lstStyle/>
          <a:p>
            <a:endParaRPr lang="id-ID"/>
          </a:p>
        </p:txBody>
      </p:sp>
      <p:sp>
        <p:nvSpPr>
          <p:cNvPr id="30" name="Freeform 240"/>
          <p:cNvSpPr>
            <a:spLocks noEditPoints="1"/>
          </p:cNvSpPr>
          <p:nvPr/>
        </p:nvSpPr>
        <p:spPr bwMode="auto">
          <a:xfrm>
            <a:off x="6287203" y="1976811"/>
            <a:ext cx="2319037"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3"/>
          </a:solidFill>
          <a:ln>
            <a:noFill/>
          </a:ln>
        </p:spPr>
        <p:txBody>
          <a:bodyPr vert="horz" wrap="square" lIns="91417" tIns="45709" rIns="91417" bIns="45709" numCol="1" anchor="t" anchorCtr="0" compatLnSpc="1"/>
          <a:lstStyle/>
          <a:p>
            <a:endParaRPr lang="id-ID"/>
          </a:p>
        </p:txBody>
      </p:sp>
      <p:sp>
        <p:nvSpPr>
          <p:cNvPr id="31" name="Freeform 241"/>
          <p:cNvSpPr>
            <a:spLocks noEditPoints="1"/>
          </p:cNvSpPr>
          <p:nvPr/>
        </p:nvSpPr>
        <p:spPr bwMode="auto">
          <a:xfrm>
            <a:off x="8217352" y="1214812"/>
            <a:ext cx="1682532"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32" name="Freeform 242"/>
          <p:cNvSpPr>
            <a:spLocks noEditPoints="1"/>
          </p:cNvSpPr>
          <p:nvPr/>
        </p:nvSpPr>
        <p:spPr bwMode="auto">
          <a:xfrm>
            <a:off x="7064755" y="4579640"/>
            <a:ext cx="1430152"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33" name="Freeform 243"/>
          <p:cNvSpPr/>
          <p:nvPr/>
        </p:nvSpPr>
        <p:spPr bwMode="auto">
          <a:xfrm>
            <a:off x="8313955" y="6011564"/>
            <a:ext cx="253967" cy="236538"/>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chemeClr val="accent4"/>
          </a:solidFill>
          <a:ln>
            <a:noFill/>
          </a:ln>
        </p:spPr>
        <p:txBody>
          <a:bodyPr vert="horz" wrap="square" lIns="91417" tIns="45709" rIns="91417" bIns="45709" numCol="1" anchor="t" anchorCtr="0" compatLnSpc="1"/>
          <a:lstStyle/>
          <a:p>
            <a:endParaRPr lang="id-ID"/>
          </a:p>
        </p:txBody>
      </p:sp>
      <p:sp>
        <p:nvSpPr>
          <p:cNvPr id="34" name="Freeform 244"/>
          <p:cNvSpPr>
            <a:spLocks noEditPoints="1"/>
          </p:cNvSpPr>
          <p:nvPr/>
        </p:nvSpPr>
        <p:spPr bwMode="auto">
          <a:xfrm>
            <a:off x="7979037" y="5667077"/>
            <a:ext cx="930154" cy="930275"/>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chemeClr val="accent4"/>
          </a:solidFill>
          <a:ln>
            <a:noFill/>
          </a:ln>
        </p:spPr>
        <p:txBody>
          <a:bodyPr vert="horz" wrap="square" lIns="91417" tIns="45709" rIns="91417" bIns="45709" numCol="1" anchor="t" anchorCtr="0" compatLnSpc="1"/>
          <a:lstStyle/>
          <a:p>
            <a:endParaRPr lang="id-ID"/>
          </a:p>
        </p:txBody>
      </p:sp>
      <p:sp>
        <p:nvSpPr>
          <p:cNvPr id="35" name="Freeform 245"/>
          <p:cNvSpPr/>
          <p:nvPr/>
        </p:nvSpPr>
        <p:spPr bwMode="auto">
          <a:xfrm>
            <a:off x="10007820" y="2538786"/>
            <a:ext cx="253967"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accent1"/>
          </a:solidFill>
          <a:ln>
            <a:noFill/>
          </a:ln>
        </p:spPr>
        <p:txBody>
          <a:bodyPr vert="horz" wrap="square" lIns="91417" tIns="45709" rIns="91417" bIns="45709" numCol="1" anchor="t" anchorCtr="0" compatLnSpc="1"/>
          <a:lstStyle/>
          <a:p>
            <a:endParaRPr lang="id-ID"/>
          </a:p>
        </p:txBody>
      </p:sp>
      <p:sp>
        <p:nvSpPr>
          <p:cNvPr id="36" name="Freeform 246"/>
          <p:cNvSpPr>
            <a:spLocks noEditPoints="1"/>
          </p:cNvSpPr>
          <p:nvPr/>
        </p:nvSpPr>
        <p:spPr bwMode="auto">
          <a:xfrm>
            <a:off x="9672902" y="2192710"/>
            <a:ext cx="930154"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accent1"/>
          </a:solidFill>
          <a:ln>
            <a:noFill/>
          </a:ln>
        </p:spPr>
        <p:txBody>
          <a:bodyPr vert="horz" wrap="square" lIns="91417" tIns="45709" rIns="91417" bIns="45709" numCol="1" anchor="t" anchorCtr="0" compatLnSpc="1"/>
          <a:lstStyle/>
          <a:p>
            <a:endParaRPr lang="id-ID"/>
          </a:p>
        </p:txBody>
      </p:sp>
      <p:sp>
        <p:nvSpPr>
          <p:cNvPr id="37" name="Freeform 247"/>
          <p:cNvSpPr>
            <a:spLocks noEditPoints="1"/>
          </p:cNvSpPr>
          <p:nvPr/>
        </p:nvSpPr>
        <p:spPr bwMode="auto">
          <a:xfrm>
            <a:off x="7131644" y="2822949"/>
            <a:ext cx="630157"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3"/>
          </a:solidFill>
          <a:ln>
            <a:noFill/>
          </a:ln>
        </p:spPr>
        <p:txBody>
          <a:bodyPr vert="horz" wrap="square" lIns="91417" tIns="45709" rIns="91417" bIns="45709" numCol="1" anchor="t" anchorCtr="0" compatLnSpc="1"/>
          <a:lstStyle/>
          <a:p>
            <a:endParaRPr lang="id-ID"/>
          </a:p>
        </p:txBody>
      </p:sp>
      <p:sp>
        <p:nvSpPr>
          <p:cNvPr id="38" name="Freeform 248"/>
          <p:cNvSpPr>
            <a:spLocks noEditPoints="1"/>
          </p:cNvSpPr>
          <p:nvPr/>
        </p:nvSpPr>
        <p:spPr bwMode="auto">
          <a:xfrm>
            <a:off x="9152269" y="3934199"/>
            <a:ext cx="722219"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5"/>
          </a:solidFill>
          <a:ln>
            <a:noFill/>
          </a:ln>
        </p:spPr>
        <p:txBody>
          <a:bodyPr vert="horz" wrap="square" lIns="91417" tIns="45709" rIns="91417" bIns="45709" numCol="1" anchor="t" anchorCtr="0" compatLnSpc="1"/>
          <a:lstStyle/>
          <a:p>
            <a:endParaRPr lang="id-ID"/>
          </a:p>
        </p:txBody>
      </p:sp>
      <p:sp>
        <p:nvSpPr>
          <p:cNvPr id="39" name="Freeform 249"/>
          <p:cNvSpPr>
            <a:spLocks noEditPoints="1"/>
          </p:cNvSpPr>
          <p:nvPr/>
        </p:nvSpPr>
        <p:spPr bwMode="auto">
          <a:xfrm>
            <a:off x="8831636" y="1830760"/>
            <a:ext cx="45714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40" name="Freeform 250"/>
          <p:cNvSpPr>
            <a:spLocks noEditPoints="1"/>
          </p:cNvSpPr>
          <p:nvPr/>
        </p:nvSpPr>
        <p:spPr bwMode="auto">
          <a:xfrm>
            <a:off x="7563166" y="5079703"/>
            <a:ext cx="431744" cy="433388"/>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par>
                                <p:cTn id="21" presetID="53" presetClass="entr" presetSubtype="16"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1"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par>
                                <p:cTn id="36" presetID="53" presetClass="entr" presetSubtype="16" fill="hold" grpId="1"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grpId="1"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8" presetClass="emph" presetSubtype="0" fill="hold" grpId="0" nodeType="withEffect">
                                  <p:stCondLst>
                                    <p:cond delay="0"/>
                                  </p:stCondLst>
                                  <p:childTnLst>
                                    <p:animRot by="21600000">
                                      <p:cBhvr>
                                        <p:cTn id="82" dur="4000" fill="hold"/>
                                        <p:tgtEl>
                                          <p:spTgt spid="30"/>
                                        </p:tgtEl>
                                        <p:attrNameLst>
                                          <p:attrName>r</p:attrName>
                                        </p:attrNameLst>
                                      </p:cBhvr>
                                    </p:animRot>
                                  </p:childTnLst>
                                </p:cTn>
                              </p:par>
                              <p:par>
                                <p:cTn id="83" presetID="8" presetClass="emph" presetSubtype="0" fill="hold" grpId="0" nodeType="withEffect">
                                  <p:stCondLst>
                                    <p:cond delay="0"/>
                                  </p:stCondLst>
                                  <p:childTnLst>
                                    <p:animRot by="-21600000">
                                      <p:cBhvr>
                                        <p:cTn id="84" dur="4000" fill="hold"/>
                                        <p:tgtEl>
                                          <p:spTgt spid="31"/>
                                        </p:tgtEl>
                                        <p:attrNameLst>
                                          <p:attrName>r</p:attrName>
                                        </p:attrNameLst>
                                      </p:cBhvr>
                                    </p:animRot>
                                  </p:childTnLst>
                                </p:cTn>
                              </p:par>
                              <p:par>
                                <p:cTn id="85" presetID="8" presetClass="emph" presetSubtype="0" fill="hold" grpId="0" nodeType="withEffect">
                                  <p:stCondLst>
                                    <p:cond delay="0"/>
                                  </p:stCondLst>
                                  <p:childTnLst>
                                    <p:animRot by="21600000">
                                      <p:cBhvr>
                                        <p:cTn id="86" dur="4000" fill="hold"/>
                                        <p:tgtEl>
                                          <p:spTgt spid="36"/>
                                        </p:tgtEl>
                                        <p:attrNameLst>
                                          <p:attrName>r</p:attrName>
                                        </p:attrNameLst>
                                      </p:cBhvr>
                                    </p:animRot>
                                  </p:childTnLst>
                                </p:cTn>
                              </p:par>
                              <p:par>
                                <p:cTn id="87" presetID="8" presetClass="emph" presetSubtype="0" fill="hold" grpId="0" nodeType="withEffect">
                                  <p:stCondLst>
                                    <p:cond delay="0"/>
                                  </p:stCondLst>
                                  <p:childTnLst>
                                    <p:animRot by="-21600000">
                                      <p:cBhvr>
                                        <p:cTn id="88" dur="4000" fill="hold"/>
                                        <p:tgtEl>
                                          <p:spTgt spid="29"/>
                                        </p:tgtEl>
                                        <p:attrNameLst>
                                          <p:attrName>r</p:attrName>
                                        </p:attrNameLst>
                                      </p:cBhvr>
                                    </p:animRot>
                                  </p:childTnLst>
                                </p:cTn>
                              </p:par>
                              <p:par>
                                <p:cTn id="89" presetID="8" presetClass="emph" presetSubtype="0" fill="hold" grpId="0" nodeType="withEffect">
                                  <p:stCondLst>
                                    <p:cond delay="0"/>
                                  </p:stCondLst>
                                  <p:childTnLst>
                                    <p:animRot by="21600000">
                                      <p:cBhvr>
                                        <p:cTn id="90" dur="4000" fill="hold"/>
                                        <p:tgtEl>
                                          <p:spTgt spid="32"/>
                                        </p:tgtEl>
                                        <p:attrNameLst>
                                          <p:attrName>r</p:attrName>
                                        </p:attrNameLst>
                                      </p:cBhvr>
                                    </p:animRot>
                                  </p:childTnLst>
                                </p:cTn>
                              </p:par>
                              <p:par>
                                <p:cTn id="91" presetID="8" presetClass="emph" presetSubtype="0" fill="hold" grpId="0" nodeType="withEffect">
                                  <p:stCondLst>
                                    <p:cond delay="0"/>
                                  </p:stCondLst>
                                  <p:childTnLst>
                                    <p:animRot by="-21600000">
                                      <p:cBhvr>
                                        <p:cTn id="92" dur="4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156" grpId="0"/>
      <p:bldP spid="29" grpId="0" animBg="1"/>
      <p:bldP spid="29" grpId="1" animBg="1"/>
      <p:bldP spid="30" grpId="0" animBg="1"/>
      <p:bldP spid="30" grpId="1" animBg="1"/>
      <p:bldP spid="31" grpId="0" animBg="1"/>
      <p:bldP spid="31" grpId="1" animBg="1"/>
      <p:bldP spid="32" grpId="0" animBg="1"/>
      <p:bldP spid="32" grpId="1" animBg="1"/>
      <p:bldP spid="33" grpId="0" animBg="1"/>
      <p:bldP spid="34" grpId="0" animBg="1"/>
      <p:bldP spid="34" grpId="1" animBg="1"/>
      <p:bldP spid="35" grpId="0" animBg="1"/>
      <p:bldP spid="36" grpId="0" animBg="1"/>
      <p:bldP spid="36" grpId="1" animBg="1"/>
      <p:bldP spid="37" grpId="0" animBg="1"/>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6858000"/>
          </a:xfrm>
          <a:prstGeom prst="rect">
            <a:avLst/>
          </a:prstGeom>
          <a:blipFill>
            <a:blip r:embed="rId1">
              <a:extLst>
                <a:ext uri="{BEBA8EAE-BF5A-486C-A8C5-ECC9F3942E4B}">
                  <a14:imgProps xmlns:a14="http://schemas.microsoft.com/office/drawing/2010/main">
                    <a14:imgLayer r:embed="rId2">
                      <a14:imgEffect>
                        <a14:artisticPencilGrayscale/>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0413"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47097" y="2603813"/>
            <a:ext cx="4801314" cy="1015663"/>
          </a:xfrm>
          <a:prstGeom prst="rect">
            <a:avLst/>
          </a:prstGeom>
          <a:noFill/>
        </p:spPr>
        <p:txBody>
          <a:bodyPr wrap="none" rtlCol="0">
            <a:spAutoFit/>
          </a:bodyPr>
          <a:lstStyle/>
          <a:p>
            <a:r>
              <a:rPr lang="zh-CN" altLang="en-US" sz="6000" b="1"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感谢您的观看</a:t>
            </a:r>
            <a:endParaRPr lang="zh-CN" altLang="en-US" sz="6000" b="1" dirty="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endParaRPr>
          </a:p>
        </p:txBody>
      </p:sp>
      <p:sp>
        <p:nvSpPr>
          <p:cNvPr id="5" name="文本框 4"/>
          <p:cNvSpPr txBox="1"/>
          <p:nvPr/>
        </p:nvSpPr>
        <p:spPr>
          <a:xfrm>
            <a:off x="582634" y="3539917"/>
            <a:ext cx="5077031" cy="400110"/>
          </a:xfrm>
          <a:prstGeom prst="rect">
            <a:avLst/>
          </a:prstGeom>
          <a:noFill/>
        </p:spPr>
        <p:txBody>
          <a:bodyPr wrap="none" rtlCol="0">
            <a:spAutoFit/>
          </a:bodyPr>
          <a:lstStyle/>
          <a:p>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适用教学课件</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儿童教育</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绿色卡通</a:t>
            </a:r>
            <a:r>
              <a:rPr lang="en-US" altLang="zh-CN"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/PPT</a:t>
            </a:r>
            <a:r>
              <a:rPr lang="zh-CN" altLang="en-US" sz="2000" dirty="0" smtClean="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rPr>
              <a:t>演示</a:t>
            </a:r>
            <a:endParaRPr lang="zh-CN" altLang="en-US" sz="2000" dirty="0">
              <a:gradFill>
                <a:gsLst>
                  <a:gs pos="100000">
                    <a:schemeClr val="accent1"/>
                  </a:gs>
                  <a:gs pos="14000">
                    <a:schemeClr val="tx2">
                      <a:lumMod val="75000"/>
                    </a:schemeClr>
                  </a:gs>
                </a:gsLst>
                <a:lin ang="10800000" scaled="1"/>
              </a:gradFill>
              <a:latin typeface="微软雅黑" panose="020B0503020204020204" pitchFamily="34" charset="-122"/>
              <a:ea typeface="微软雅黑" panose="020B0503020204020204" pitchFamily="34" charset="-122"/>
            </a:endParaRPr>
          </a:p>
        </p:txBody>
      </p:sp>
      <p:sp>
        <p:nvSpPr>
          <p:cNvPr id="8" name="矩形 7"/>
          <p:cNvSpPr/>
          <p:nvPr/>
        </p:nvSpPr>
        <p:spPr>
          <a:xfrm>
            <a:off x="586574" y="1988840"/>
            <a:ext cx="5037553" cy="830997"/>
          </a:xfrm>
          <a:prstGeom prst="rect">
            <a:avLst/>
          </a:prstGeom>
          <a:noFill/>
        </p:spPr>
        <p:txBody>
          <a:bodyPr wrap="square" rtlCol="0">
            <a:spAutoFit/>
          </a:bodyPr>
          <a:lstStyle/>
          <a:p>
            <a:r>
              <a:rPr lang="en-US" altLang="zh-CN" sz="4800" dirty="0" smtClean="0">
                <a:solidFill>
                  <a:schemeClr val="accent1">
                    <a:lumMod val="75000"/>
                  </a:schemeClr>
                </a:solidFill>
                <a:latin typeface="微软雅黑" panose="020B0503020204020204" pitchFamily="34" charset="-122"/>
                <a:ea typeface="微软雅黑" panose="020B0503020204020204" pitchFamily="34" charset="-122"/>
              </a:rPr>
              <a:t>G</a:t>
            </a:r>
            <a:r>
              <a:rPr lang="en-US" altLang="zh-CN" sz="2400" dirty="0" smtClean="0">
                <a:solidFill>
                  <a:schemeClr val="accent1">
                    <a:lumMod val="75000"/>
                  </a:schemeClr>
                </a:solidFill>
                <a:latin typeface="微软雅黑" panose="020B0503020204020204" pitchFamily="34" charset="-122"/>
                <a:ea typeface="微软雅黑" panose="020B0503020204020204" pitchFamily="34" charset="-122"/>
              </a:rPr>
              <a:t>REEN  </a:t>
            </a:r>
            <a:r>
              <a:rPr lang="en-US" altLang="zh-CN" sz="4800" dirty="0" smtClean="0">
                <a:solidFill>
                  <a:schemeClr val="accent1">
                    <a:lumMod val="75000"/>
                  </a:schemeClr>
                </a:solidFill>
                <a:latin typeface="微软雅黑" panose="020B0503020204020204" pitchFamily="34" charset="-122"/>
                <a:ea typeface="微软雅黑" panose="020B0503020204020204" pitchFamily="34" charset="-122"/>
              </a:rPr>
              <a:t>P</a:t>
            </a:r>
            <a:r>
              <a:rPr lang="en-US" altLang="zh-CN" sz="2400" dirty="0" smtClean="0">
                <a:solidFill>
                  <a:schemeClr val="accent1">
                    <a:lumMod val="75000"/>
                  </a:schemeClr>
                </a:solidFill>
                <a:latin typeface="微软雅黑" panose="020B0503020204020204" pitchFamily="34" charset="-122"/>
                <a:ea typeface="微软雅黑" panose="020B0503020204020204" pitchFamily="34" charset="-122"/>
              </a:rPr>
              <a:t>OWERPOINT</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1739107" y="4524154"/>
            <a:ext cx="926675" cy="926675"/>
          </a:xfrm>
          <a:prstGeom prst="ellipse">
            <a:avLst/>
          </a:prstGeom>
          <a:solidFill>
            <a:schemeClr val="bg1">
              <a:alpha val="1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85628" y="5250430"/>
            <a:ext cx="586016" cy="586016"/>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55091" y="3057446"/>
            <a:ext cx="590790" cy="590790"/>
          </a:xfrm>
          <a:prstGeom prst="ellipse">
            <a:avLst/>
          </a:prstGeom>
          <a:solidFill>
            <a:schemeClr val="bg1">
              <a:alpha val="31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521663" y="3780063"/>
            <a:ext cx="923934" cy="923934"/>
          </a:xfrm>
          <a:prstGeom prst="ellipse">
            <a:avLst/>
          </a:prstGeom>
          <a:solidFill>
            <a:schemeClr val="bg1">
              <a:alpha val="4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83618" y="2609662"/>
            <a:ext cx="586016" cy="586016"/>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55958" y="2368808"/>
            <a:ext cx="926675" cy="926675"/>
          </a:xfrm>
          <a:prstGeom prst="ellipse">
            <a:avLst/>
          </a:prstGeom>
          <a:solidFill>
            <a:schemeClr val="bg1">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44697" y="4172816"/>
            <a:ext cx="508173" cy="508173"/>
          </a:xfrm>
          <a:prstGeom prst="ellipse">
            <a:avLst/>
          </a:prstGeom>
          <a:solidFill>
            <a:schemeClr val="bg1">
              <a:alpha val="31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93111" y="4313964"/>
            <a:ext cx="353465" cy="353465"/>
          </a:xfrm>
          <a:prstGeom prst="ellipse">
            <a:avLst/>
          </a:prstGeom>
          <a:solidFill>
            <a:schemeClr val="bg1">
              <a:alpha val="3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00"/>
                                        <p:tgtEl>
                                          <p:spTgt spid="3"/>
                                        </p:tgtEl>
                                      </p:cBhvr>
                                    </p:animEffect>
                                  </p:childTnLst>
                                </p:cTn>
                              </p:par>
                              <p:par>
                                <p:cTn id="8" presetID="38" presetClass="entr" presetSubtype="0" accel="50000" fill="hold" grpId="0" nodeType="withEffect">
                                  <p:stCondLst>
                                    <p:cond delay="2700"/>
                                  </p:stCondLst>
                                  <p:iterate type="lt">
                                    <p:tmPct val="10000"/>
                                  </p:iterate>
                                  <p:childTnLst>
                                    <p:set>
                                      <p:cBhvr>
                                        <p:cTn id="9" dur="1" fill="hold">
                                          <p:stCondLst>
                                            <p:cond delay="0"/>
                                          </p:stCondLst>
                                        </p:cTn>
                                        <p:tgtEl>
                                          <p:spTgt spid="8"/>
                                        </p:tgtEl>
                                        <p:attrNameLst>
                                          <p:attrName>style.visibility</p:attrName>
                                        </p:attrNameLst>
                                      </p:cBhvr>
                                      <p:to>
                                        <p:strVal val="visible"/>
                                      </p:to>
                                    </p:set>
                                    <p:set>
                                      <p:cBhvr>
                                        <p:cTn id="10" dur="455" fill="hold">
                                          <p:stCondLst>
                                            <p:cond delay="0"/>
                                          </p:stCondLst>
                                        </p:cTn>
                                        <p:tgtEl>
                                          <p:spTgt spid="8"/>
                                        </p:tgtEl>
                                        <p:attrNameLst>
                                          <p:attrName>style.rotation</p:attrName>
                                        </p:attrNameLst>
                                      </p:cBhvr>
                                      <p:to>
                                        <p:strVal val="-45.0"/>
                                      </p:to>
                                    </p:set>
                                    <p:anim calcmode="lin" valueType="num">
                                      <p:cBhvr>
                                        <p:cTn id="11"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15" presetID="18" presetClass="entr" presetSubtype="6" fill="hold" grpId="0" nodeType="withEffect">
                                  <p:stCondLst>
                                    <p:cond delay="510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1000"/>
                                        <p:tgtEl>
                                          <p:spTgt spid="4"/>
                                        </p:tgtEl>
                                      </p:cBhvr>
                                    </p:animEffect>
                                  </p:childTnLst>
                                </p:cTn>
                              </p:par>
                              <p:par>
                                <p:cTn id="18" presetID="12" presetClass="entr" presetSubtype="1" fill="hold" grpId="0" nodeType="withEffect">
                                  <p:stCondLst>
                                    <p:cond delay="6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p:tgtEl>
                                          <p:spTgt spid="5"/>
                                        </p:tgtEl>
                                        <p:attrNameLst>
                                          <p:attrName>ppt_y</p:attrName>
                                        </p:attrNameLst>
                                      </p:cBhvr>
                                      <p:tavLst>
                                        <p:tav tm="0">
                                          <p:val>
                                            <p:strVal val="#ppt_y-#ppt_h*1.125000"/>
                                          </p:val>
                                        </p:tav>
                                        <p:tav tm="100000">
                                          <p:val>
                                            <p:strVal val="#ppt_y"/>
                                          </p:val>
                                        </p:tav>
                                      </p:tavLst>
                                    </p:anim>
                                    <p:animEffect transition="in" filter="wipe(down)">
                                      <p:cBhvr>
                                        <p:cTn id="21" dur="1000"/>
                                        <p:tgtEl>
                                          <p:spTgt spid="5"/>
                                        </p:tgtEl>
                                      </p:cBhvr>
                                    </p:animEffect>
                                  </p:childTnLst>
                                </p:cTn>
                              </p:par>
                              <p:par>
                                <p:cTn id="22" presetID="44" presetClass="path" presetSubtype="0" fill="hold" grpId="0" nodeType="withEffect">
                                  <p:stCondLst>
                                    <p:cond delay="0"/>
                                  </p:stCondLst>
                                  <p:childTnLst>
                                    <p:animMotion origin="layout" path="M 1.94444E-6 4.93392E-6 L 0.32222 -0.11151 C 0.38993 -0.13684 0.49114 -0.15061 0.59618 -0.15061 C 0.71666 -0.15061 0.8125 -0.13684 0.88021 -0.11151 L 1.20278 4.93392E-6 " pathEditMode="relative" rAng="0" ptsTypes="FffFF">
                                      <p:cBhvr>
                                        <p:cTn id="23" dur="6000" fill="hold"/>
                                        <p:tgtEl>
                                          <p:spTgt spid="9"/>
                                        </p:tgtEl>
                                        <p:attrNameLst>
                                          <p:attrName>ppt_x</p:attrName>
                                          <p:attrName>ppt_y</p:attrName>
                                        </p:attrNameLst>
                                      </p:cBhvr>
                                      <p:rCtr x="60139" y="-7544"/>
                                    </p:animMotion>
                                  </p:childTnLst>
                                </p:cTn>
                              </p:par>
                              <p:par>
                                <p:cTn id="24" presetID="44" presetClass="path" presetSubtype="0" fill="hold" grpId="0" nodeType="withEffect">
                                  <p:stCondLst>
                                    <p:cond delay="1900"/>
                                  </p:stCondLst>
                                  <p:childTnLst>
                                    <p:animMotion origin="layout" path="M -1.94444E-6 7.48899E-7 L 0.32465 -0.18447 C 0.39254 -0.22302 0.49549 -0.27698 0.60261 -0.33012 C 0.72535 -0.39097 0.82379 -0.43695 0.89375 -0.46614 L 1.22709 -0.60876 " pathEditMode="relative" rAng="-1039500" ptsTypes="FffFF">
                                      <p:cBhvr>
                                        <p:cTn id="25" dur="6000" fill="hold"/>
                                        <p:tgtEl>
                                          <p:spTgt spid="10"/>
                                        </p:tgtEl>
                                        <p:attrNameLst>
                                          <p:attrName>ppt_x</p:attrName>
                                          <p:attrName>ppt_y</p:attrName>
                                        </p:attrNameLst>
                                      </p:cBhvr>
                                      <p:rCtr x="61076" y="-31856"/>
                                    </p:animMotion>
                                  </p:childTnLst>
                                </p:cTn>
                              </p:par>
                              <p:par>
                                <p:cTn id="26" presetID="44" presetClass="path" presetSubtype="0" fill="hold" grpId="0" nodeType="withEffect">
                                  <p:stCondLst>
                                    <p:cond delay="300"/>
                                  </p:stCondLst>
                                  <p:childTnLst>
                                    <p:animMotion origin="layout" path="M 0.0007 -0.0044 L 0.33889 0.05231 C 0.41025 0.06278 0.5125 0.1005 0.61632 0.15253 C 0.73472 0.21228 0.82691 0.27258 0.88872 0.3293 L 1.18594 0.59306 " pathEditMode="relative" rAng="1058460" ptsTypes="FffFF">
                                      <p:cBhvr>
                                        <p:cTn id="27" dur="6000" fill="hold"/>
                                        <p:tgtEl>
                                          <p:spTgt spid="11"/>
                                        </p:tgtEl>
                                        <p:attrNameLst>
                                          <p:attrName>ppt_x</p:attrName>
                                          <p:attrName>ppt_y</p:attrName>
                                        </p:attrNameLst>
                                      </p:cBhvr>
                                      <p:rCtr x="60660" y="22907"/>
                                    </p:animMotion>
                                  </p:childTnLst>
                                </p:cTn>
                              </p:par>
                              <p:par>
                                <p:cTn id="28" presetID="44" presetClass="path" presetSubtype="0" fill="hold" grpId="0" nodeType="withEffect">
                                  <p:stCondLst>
                                    <p:cond delay="900"/>
                                  </p:stCondLst>
                                  <p:childTnLst>
                                    <p:animMotion origin="layout" path="M -3.88889E-6 3.25991E-6 L 0.31632 -0.29764 C 0.38247 -0.36206 0.48664 -0.43117 0.59809 -0.48624 C 0.72552 -0.54956 0.83021 -0.58425 0.90764 -0.59086 L 1.275 -0.63271 " pathEditMode="relative" rAng="-1039500" ptsTypes="FffFF">
                                      <p:cBhvr>
                                        <p:cTn id="29" dur="6000" fill="hold"/>
                                        <p:tgtEl>
                                          <p:spTgt spid="12"/>
                                        </p:tgtEl>
                                        <p:attrNameLst>
                                          <p:attrName>ppt_x</p:attrName>
                                          <p:attrName>ppt_y</p:attrName>
                                        </p:attrNameLst>
                                      </p:cBhvr>
                                      <p:rCtr x="62049" y="-40281"/>
                                    </p:animMotion>
                                  </p:childTnLst>
                                </p:cTn>
                              </p:par>
                              <p:par>
                                <p:cTn id="30" presetID="44" presetClass="path" presetSubtype="0" fill="hold" grpId="0" nodeType="withEffect">
                                  <p:stCondLst>
                                    <p:cond delay="2500"/>
                                  </p:stCondLst>
                                  <p:childTnLst>
                                    <p:animMotion origin="layout" path="M 4.72222E-6 2.02643E-6 L 0.32829 0.16354 C 0.39739 0.19769 0.49982 0.2533 0.60538 0.3136 C 0.72673 0.38271 0.82274 0.43998 0.88958 0.48375 L 1.20937 0.68887 " pathEditMode="relative" rAng="1185780" ptsTypes="FffFF">
                                      <p:cBhvr>
                                        <p:cTn id="31" dur="6000" fill="hold"/>
                                        <p:tgtEl>
                                          <p:spTgt spid="13"/>
                                        </p:tgtEl>
                                        <p:attrNameLst>
                                          <p:attrName>ppt_x</p:attrName>
                                          <p:attrName>ppt_y</p:attrName>
                                        </p:attrNameLst>
                                      </p:cBhvr>
                                      <p:rCtr x="60781" y="33067"/>
                                    </p:animMotion>
                                  </p:childTnLst>
                                </p:cTn>
                              </p:par>
                              <p:par>
                                <p:cTn id="32" presetID="44" presetClass="path" presetSubtype="0" fill="hold" grpId="0" nodeType="withEffect">
                                  <p:stCondLst>
                                    <p:cond delay="0"/>
                                  </p:stCondLst>
                                  <p:childTnLst>
                                    <p:animMotion origin="layout" path="M 1.94444E-6 4.93392E-6 L 0.32222 -0.11151 C 0.38993 -0.13684 0.49114 -0.15061 0.59618 -0.15061 C 0.71666 -0.15061 0.8125 -0.13684 0.88021 -0.11151 L 1.20278 4.93392E-6 " pathEditMode="relative" rAng="0" ptsTypes="FffFF">
                                      <p:cBhvr>
                                        <p:cTn id="33" dur="7300" fill="hold"/>
                                        <p:tgtEl>
                                          <p:spTgt spid="14"/>
                                        </p:tgtEl>
                                        <p:attrNameLst>
                                          <p:attrName>ppt_x</p:attrName>
                                          <p:attrName>ppt_y</p:attrName>
                                        </p:attrNameLst>
                                      </p:cBhvr>
                                      <p:rCtr x="60139" y="-7544"/>
                                    </p:animMotion>
                                  </p:childTnLst>
                                </p:cTn>
                              </p:par>
                              <p:par>
                                <p:cTn id="34" presetID="44" presetClass="path" presetSubtype="0" fill="hold" grpId="0" nodeType="withEffect">
                                  <p:stCondLst>
                                    <p:cond delay="700"/>
                                  </p:stCondLst>
                                  <p:childTnLst>
                                    <p:animMotion origin="layout" path="M -5.55556E-7 4.62555E-6 L 0.29653 -0.22798 C 0.35868 -0.27754 0.45504 -0.32792 0.55695 -0.36702 C 0.67431 -0.41162 0.7691 -0.43365 0.83889 -0.43448 L 1.16892 -0.44521 " pathEditMode="relative" rAng="-808740" ptsTypes="FffFF">
                                      <p:cBhvr>
                                        <p:cTn id="35" dur="6000" fill="hold"/>
                                        <p:tgtEl>
                                          <p:spTgt spid="15"/>
                                        </p:tgtEl>
                                        <p:attrNameLst>
                                          <p:attrName>ppt_x</p:attrName>
                                          <p:attrName>ppt_y</p:attrName>
                                        </p:attrNameLst>
                                      </p:cBhvr>
                                      <p:rCtr x="57326" y="-29598"/>
                                    </p:animMotion>
                                  </p:childTnLst>
                                </p:cTn>
                              </p:par>
                              <p:par>
                                <p:cTn id="36" presetID="44" presetClass="path" presetSubtype="0" fill="hold" grpId="0" nodeType="withEffect">
                                  <p:stCondLst>
                                    <p:cond delay="0"/>
                                  </p:stCondLst>
                                  <p:childTnLst>
                                    <p:animMotion origin="layout" path="M -1.94444E-6 7.48899E-7 L 0.32465 -0.18447 C 0.39254 -0.22302 0.49549 -0.27698 0.60261 -0.33012 C 0.72535 -0.39097 0.82379 -0.43695 0.89375 -0.46614 L 1.22709 -0.60876 " pathEditMode="relative" rAng="-1039500" ptsTypes="FffFF">
                                      <p:cBhvr>
                                        <p:cTn id="37" dur="5100" fill="hold"/>
                                        <p:tgtEl>
                                          <p:spTgt spid="16"/>
                                        </p:tgtEl>
                                        <p:attrNameLst>
                                          <p:attrName>ppt_x</p:attrName>
                                          <p:attrName>ppt_y</p:attrName>
                                        </p:attrNameLst>
                                      </p:cBhvr>
                                      <p:rCtr x="61076" y="-31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7133" y="2111943"/>
            <a:ext cx="2446638" cy="3468640"/>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542" y="2933037"/>
            <a:ext cx="1260809" cy="2647547"/>
          </a:xfrm>
          <a:prstGeom prst="rect">
            <a:avLst/>
          </a:prstGeom>
        </p:spPr>
      </p:pic>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pic>
        <p:nvPicPr>
          <p:cNvPr id="7" name="图片占位符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1414338" y="2428999"/>
            <a:ext cx="2160588" cy="2836863"/>
          </a:xfrm>
        </p:spPr>
      </p:pic>
      <p:pic>
        <p:nvPicPr>
          <p:cNvPr id="8" name="图片占位符 7"/>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3896866" y="3322762"/>
            <a:ext cx="1057275" cy="1895475"/>
          </a:xfrm>
        </p:spPr>
      </p:pic>
      <p:sp>
        <p:nvSpPr>
          <p:cNvPr id="52" name="Text Placeholder 32"/>
          <p:cNvSpPr txBox="1"/>
          <p:nvPr/>
        </p:nvSpPr>
        <p:spPr>
          <a:xfrm>
            <a:off x="5963683" y="2195167"/>
            <a:ext cx="5446175"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400" dirty="0">
                <a:solidFill>
                  <a:schemeClr val="tx1">
                    <a:lumMod val="50000"/>
                    <a:lumOff val="50000"/>
                  </a:schemeClr>
                </a:solidFill>
                <a:latin typeface="+mn-ea"/>
              </a:rPr>
              <a:t>200</a:t>
            </a:r>
            <a:r>
              <a:rPr lang="zh-CN" altLang="en-US" sz="1400" dirty="0">
                <a:solidFill>
                  <a:schemeClr val="tx1">
                    <a:lumMod val="50000"/>
                    <a:lumOff val="50000"/>
                  </a:schemeClr>
                </a:solidFill>
                <a:latin typeface="+mn-ea"/>
              </a:rPr>
              <a:t>字以内。</a:t>
            </a:r>
            <a:endParaRPr lang="zh-CN" altLang="en-US" sz="1400" dirty="0">
              <a:solidFill>
                <a:schemeClr val="tx1">
                  <a:lumMod val="50000"/>
                  <a:lumOff val="50000"/>
                </a:schemeClr>
              </a:solidFill>
              <a:latin typeface="+mn-ea"/>
            </a:endParaRPr>
          </a:p>
        </p:txBody>
      </p:sp>
      <p:sp>
        <p:nvSpPr>
          <p:cNvPr id="53" name="Text Placeholder 33"/>
          <p:cNvSpPr txBox="1"/>
          <p:nvPr/>
        </p:nvSpPr>
        <p:spPr>
          <a:xfrm>
            <a:off x="5963684" y="1901796"/>
            <a:ext cx="5446172" cy="2754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400" dirty="0" smtClean="0">
                <a:solidFill>
                  <a:schemeClr val="tx1">
                    <a:lumMod val="50000"/>
                    <a:lumOff val="50000"/>
                  </a:schemeClr>
                </a:solidFill>
                <a:latin typeface="+mn-ea"/>
              </a:rPr>
              <a:t>数据分析</a:t>
            </a:r>
            <a:r>
              <a:rPr lang="en-AU" sz="2400" dirty="0" smtClean="0">
                <a:solidFill>
                  <a:schemeClr val="tx1">
                    <a:lumMod val="50000"/>
                    <a:lumOff val="50000"/>
                  </a:schemeClr>
                </a:solidFill>
                <a:latin typeface="+mn-ea"/>
              </a:rPr>
              <a:t> </a:t>
            </a:r>
            <a:endParaRPr lang="en-AU" sz="2400" dirty="0">
              <a:solidFill>
                <a:schemeClr val="tx1">
                  <a:lumMod val="50000"/>
                  <a:lumOff val="50000"/>
                </a:schemeClr>
              </a:solidFill>
              <a:latin typeface="+mn-ea"/>
            </a:endParaRPr>
          </a:p>
        </p:txBody>
      </p:sp>
      <p:sp>
        <p:nvSpPr>
          <p:cNvPr id="57" name="Oval 56"/>
          <p:cNvSpPr>
            <a:spLocks noChangeAspect="1"/>
          </p:cNvSpPr>
          <p:nvPr/>
        </p:nvSpPr>
        <p:spPr>
          <a:xfrm>
            <a:off x="5963683" y="3139052"/>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tx1">
                  <a:lumMod val="50000"/>
                  <a:lumOff val="50000"/>
                </a:schemeClr>
              </a:solidFill>
              <a:latin typeface="+mn-ea"/>
            </a:endParaRPr>
          </a:p>
        </p:txBody>
      </p:sp>
      <p:sp>
        <p:nvSpPr>
          <p:cNvPr id="64" name="Text Placeholder 32"/>
          <p:cNvSpPr txBox="1"/>
          <p:nvPr/>
        </p:nvSpPr>
        <p:spPr>
          <a:xfrm>
            <a:off x="6671703" y="3466729"/>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65" name="Text Placeholder 33"/>
          <p:cNvSpPr txBox="1"/>
          <p:nvPr/>
        </p:nvSpPr>
        <p:spPr>
          <a:xfrm>
            <a:off x="6671705" y="3132267"/>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smtClean="0">
                <a:solidFill>
                  <a:schemeClr val="tx1">
                    <a:lumMod val="50000"/>
                    <a:lumOff val="50000"/>
                  </a:schemeClr>
                </a:solidFill>
                <a:latin typeface="+mn-ea"/>
              </a:rPr>
              <a:t>桌面应用</a:t>
            </a:r>
            <a:endParaRPr lang="en-AU" sz="1600" dirty="0">
              <a:solidFill>
                <a:schemeClr val="tx1">
                  <a:lumMod val="50000"/>
                  <a:lumOff val="50000"/>
                </a:schemeClr>
              </a:solidFill>
              <a:latin typeface="+mn-ea"/>
            </a:endParaRPr>
          </a:p>
        </p:txBody>
      </p:sp>
      <p:sp>
        <p:nvSpPr>
          <p:cNvPr id="66" name="Oval 65"/>
          <p:cNvSpPr>
            <a:spLocks noChangeAspect="1"/>
          </p:cNvSpPr>
          <p:nvPr/>
        </p:nvSpPr>
        <p:spPr>
          <a:xfrm>
            <a:off x="5963683" y="417406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chemeClr val="tx1">
                  <a:lumMod val="50000"/>
                  <a:lumOff val="50000"/>
                </a:schemeClr>
              </a:solidFill>
              <a:latin typeface="+mn-ea"/>
            </a:endParaRPr>
          </a:p>
        </p:txBody>
      </p:sp>
      <p:sp>
        <p:nvSpPr>
          <p:cNvPr id="67" name="Text Placeholder 32"/>
          <p:cNvSpPr txBox="1"/>
          <p:nvPr/>
        </p:nvSpPr>
        <p:spPr>
          <a:xfrm>
            <a:off x="6671703" y="4501746"/>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68" name="Text Placeholder 33"/>
          <p:cNvSpPr txBox="1"/>
          <p:nvPr/>
        </p:nvSpPr>
        <p:spPr>
          <a:xfrm>
            <a:off x="6671705" y="4167284"/>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smtClean="0">
                <a:solidFill>
                  <a:schemeClr val="tx1">
                    <a:lumMod val="50000"/>
                    <a:lumOff val="50000"/>
                  </a:schemeClr>
                </a:solidFill>
                <a:latin typeface="+mn-ea"/>
              </a:rPr>
              <a:t>销售数据</a:t>
            </a:r>
            <a:endParaRPr lang="en-AU" sz="1600" dirty="0">
              <a:solidFill>
                <a:schemeClr val="tx1">
                  <a:lumMod val="50000"/>
                  <a:lumOff val="50000"/>
                </a:schemeClr>
              </a:solidFill>
              <a:latin typeface="+mn-ea"/>
            </a:endParaRPr>
          </a:p>
        </p:txBody>
      </p:sp>
      <p:sp>
        <p:nvSpPr>
          <p:cNvPr id="69" name="Oval 68"/>
          <p:cNvSpPr>
            <a:spLocks noChangeAspect="1"/>
          </p:cNvSpPr>
          <p:nvPr/>
        </p:nvSpPr>
        <p:spPr>
          <a:xfrm>
            <a:off x="8827808" y="3139052"/>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chemeClr val="tx1">
                  <a:lumMod val="50000"/>
                  <a:lumOff val="50000"/>
                </a:schemeClr>
              </a:solidFill>
              <a:latin typeface="+mn-ea"/>
            </a:endParaRPr>
          </a:p>
        </p:txBody>
      </p:sp>
      <p:sp>
        <p:nvSpPr>
          <p:cNvPr id="70" name="Text Placeholder 32"/>
          <p:cNvSpPr txBox="1"/>
          <p:nvPr/>
        </p:nvSpPr>
        <p:spPr>
          <a:xfrm>
            <a:off x="9535828" y="3466729"/>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71" name="Text Placeholder 33"/>
          <p:cNvSpPr txBox="1"/>
          <p:nvPr/>
        </p:nvSpPr>
        <p:spPr>
          <a:xfrm>
            <a:off x="9535830" y="3132267"/>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smtClean="0">
                <a:solidFill>
                  <a:schemeClr val="tx1">
                    <a:lumMod val="50000"/>
                    <a:lumOff val="50000"/>
                  </a:schemeClr>
                </a:solidFill>
                <a:latin typeface="+mn-ea"/>
              </a:rPr>
              <a:t>竞争策略</a:t>
            </a:r>
            <a:endParaRPr lang="en-AU" sz="1600" dirty="0">
              <a:solidFill>
                <a:schemeClr val="tx1">
                  <a:lumMod val="50000"/>
                  <a:lumOff val="50000"/>
                </a:schemeClr>
              </a:solidFill>
              <a:latin typeface="+mn-ea"/>
            </a:endParaRPr>
          </a:p>
        </p:txBody>
      </p:sp>
      <p:sp>
        <p:nvSpPr>
          <p:cNvPr id="72" name="Oval 71"/>
          <p:cNvSpPr>
            <a:spLocks noChangeAspect="1"/>
          </p:cNvSpPr>
          <p:nvPr/>
        </p:nvSpPr>
        <p:spPr>
          <a:xfrm>
            <a:off x="8827808" y="417406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chemeClr val="tx1">
                  <a:lumMod val="50000"/>
                  <a:lumOff val="50000"/>
                </a:schemeClr>
              </a:solidFill>
              <a:latin typeface="+mn-ea"/>
            </a:endParaRPr>
          </a:p>
        </p:txBody>
      </p:sp>
      <p:sp>
        <p:nvSpPr>
          <p:cNvPr id="73" name="Text Placeholder 32"/>
          <p:cNvSpPr txBox="1"/>
          <p:nvPr/>
        </p:nvSpPr>
        <p:spPr>
          <a:xfrm>
            <a:off x="9535828" y="4501746"/>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74" name="Text Placeholder 33"/>
          <p:cNvSpPr txBox="1"/>
          <p:nvPr/>
        </p:nvSpPr>
        <p:spPr>
          <a:xfrm>
            <a:off x="9535830" y="4167284"/>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600" dirty="0" smtClean="0">
                <a:solidFill>
                  <a:schemeClr val="tx1">
                    <a:lumMod val="50000"/>
                    <a:lumOff val="50000"/>
                  </a:schemeClr>
                </a:solidFill>
                <a:latin typeface="+mn-ea"/>
              </a:rPr>
              <a:t>概念</a:t>
            </a:r>
            <a:r>
              <a:rPr lang="en-AU" sz="1600" dirty="0" smtClean="0">
                <a:solidFill>
                  <a:schemeClr val="tx1">
                    <a:lumMod val="50000"/>
                    <a:lumOff val="50000"/>
                  </a:schemeClr>
                </a:solidFill>
                <a:latin typeface="+mn-ea"/>
              </a:rPr>
              <a:t> &amp; </a:t>
            </a:r>
            <a:r>
              <a:rPr lang="zh-CN" altLang="en-US" sz="1600" dirty="0" smtClean="0">
                <a:solidFill>
                  <a:schemeClr val="tx1">
                    <a:lumMod val="50000"/>
                    <a:lumOff val="50000"/>
                  </a:schemeClr>
                </a:solidFill>
                <a:latin typeface="+mn-ea"/>
              </a:rPr>
              <a:t>创意</a:t>
            </a:r>
            <a:endParaRPr lang="en-AU" sz="1600" dirty="0">
              <a:solidFill>
                <a:schemeClr val="tx1">
                  <a:lumMod val="50000"/>
                  <a:lumOff val="50000"/>
                </a:schemeClr>
              </a:solidFill>
              <a:latin typeface="+mn-ea"/>
            </a:endParaRPr>
          </a:p>
        </p:txBody>
      </p:sp>
      <p:sp>
        <p:nvSpPr>
          <p:cNvPr id="79" name="Oval 78"/>
          <p:cNvSpPr>
            <a:spLocks noChangeAspect="1"/>
          </p:cNvSpPr>
          <p:nvPr/>
        </p:nvSpPr>
        <p:spPr>
          <a:xfrm>
            <a:off x="5963683" y="5275400"/>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chemeClr val="tx1">
                  <a:lumMod val="50000"/>
                  <a:lumOff val="50000"/>
                </a:schemeClr>
              </a:solidFill>
              <a:latin typeface="+mn-ea"/>
            </a:endParaRPr>
          </a:p>
        </p:txBody>
      </p:sp>
      <p:sp>
        <p:nvSpPr>
          <p:cNvPr id="80" name="Text Placeholder 32"/>
          <p:cNvSpPr txBox="1"/>
          <p:nvPr/>
        </p:nvSpPr>
        <p:spPr>
          <a:xfrm>
            <a:off x="6671703" y="5603077"/>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81" name="Text Placeholder 33"/>
          <p:cNvSpPr txBox="1"/>
          <p:nvPr/>
        </p:nvSpPr>
        <p:spPr>
          <a:xfrm>
            <a:off x="6671705" y="526861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smtClean="0">
                <a:solidFill>
                  <a:schemeClr val="tx1">
                    <a:lumMod val="50000"/>
                    <a:lumOff val="50000"/>
                  </a:schemeClr>
                </a:solidFill>
                <a:latin typeface="+mn-ea"/>
              </a:rPr>
              <a:t>概念策略</a:t>
            </a:r>
            <a:endParaRPr lang="en-AU" sz="1600" dirty="0">
              <a:solidFill>
                <a:schemeClr val="tx1">
                  <a:lumMod val="50000"/>
                  <a:lumOff val="50000"/>
                </a:schemeClr>
              </a:solidFill>
              <a:latin typeface="+mn-ea"/>
            </a:endParaRPr>
          </a:p>
        </p:txBody>
      </p:sp>
      <p:sp>
        <p:nvSpPr>
          <p:cNvPr id="82" name="Oval 81"/>
          <p:cNvSpPr>
            <a:spLocks noChangeAspect="1"/>
          </p:cNvSpPr>
          <p:nvPr/>
        </p:nvSpPr>
        <p:spPr>
          <a:xfrm>
            <a:off x="8827808" y="5275400"/>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chemeClr val="tx1">
                  <a:lumMod val="50000"/>
                  <a:lumOff val="50000"/>
                </a:schemeClr>
              </a:solidFill>
              <a:latin typeface="+mn-ea"/>
            </a:endParaRPr>
          </a:p>
        </p:txBody>
      </p:sp>
      <p:sp>
        <p:nvSpPr>
          <p:cNvPr id="83" name="Text Placeholder 32"/>
          <p:cNvSpPr txBox="1"/>
          <p:nvPr/>
        </p:nvSpPr>
        <p:spPr>
          <a:xfrm>
            <a:off x="9535828" y="5603077"/>
            <a:ext cx="187403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100" dirty="0" smtClean="0">
                <a:solidFill>
                  <a:schemeClr val="tx1">
                    <a:lumMod val="50000"/>
                    <a:lumOff val="50000"/>
                  </a:schemeClr>
                </a:solidFill>
                <a:latin typeface="+mn-ea"/>
              </a:rPr>
              <a:t>此处添加详细文本描述，建议与标题相关并符合整体语言风格</a:t>
            </a:r>
            <a:endParaRPr lang="en-US" sz="1100" dirty="0">
              <a:solidFill>
                <a:schemeClr val="tx1">
                  <a:lumMod val="50000"/>
                  <a:lumOff val="50000"/>
                </a:schemeClr>
              </a:solidFill>
              <a:latin typeface="+mn-ea"/>
            </a:endParaRPr>
          </a:p>
        </p:txBody>
      </p:sp>
      <p:sp>
        <p:nvSpPr>
          <p:cNvPr id="84" name="Text Placeholder 33"/>
          <p:cNvSpPr txBox="1"/>
          <p:nvPr/>
        </p:nvSpPr>
        <p:spPr>
          <a:xfrm>
            <a:off x="9535830" y="526861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smtClean="0">
                <a:solidFill>
                  <a:schemeClr val="tx1">
                    <a:lumMod val="50000"/>
                    <a:lumOff val="50000"/>
                  </a:schemeClr>
                </a:solidFill>
                <a:latin typeface="+mn-ea"/>
              </a:rPr>
              <a:t>产品发布应用</a:t>
            </a:r>
            <a:endParaRPr lang="en-AU" sz="1600" dirty="0">
              <a:solidFill>
                <a:schemeClr val="tx1">
                  <a:lumMod val="50000"/>
                  <a:lumOff val="50000"/>
                </a:schemeClr>
              </a:solidFill>
              <a:latin typeface="+mn-ea"/>
            </a:endParaRPr>
          </a:p>
        </p:txBody>
      </p:sp>
      <p:grpSp>
        <p:nvGrpSpPr>
          <p:cNvPr id="32" name="组合 31"/>
          <p:cNvGrpSpPr/>
          <p:nvPr/>
        </p:nvGrpSpPr>
        <p:grpSpPr>
          <a:xfrm>
            <a:off x="6100404" y="3261543"/>
            <a:ext cx="281823" cy="278878"/>
            <a:chOff x="9008619" y="1159207"/>
            <a:chExt cx="281860" cy="278878"/>
          </a:xfrm>
          <a:solidFill>
            <a:schemeClr val="bg1"/>
          </a:solidFill>
        </p:grpSpPr>
        <p:sp>
          <p:nvSpPr>
            <p:cNvPr id="33" name="Freeform 157"/>
            <p:cNvSpPr/>
            <p:nvPr/>
          </p:nvSpPr>
          <p:spPr bwMode="auto">
            <a:xfrm>
              <a:off x="9199508" y="1159207"/>
              <a:ext cx="90971" cy="90971"/>
            </a:xfrm>
            <a:custGeom>
              <a:avLst/>
              <a:gdLst>
                <a:gd name="T0" fmla="*/ 31 w 42"/>
                <a:gd name="T1" fmla="*/ 39 h 42"/>
                <a:gd name="T2" fmla="*/ 22 w 42"/>
                <a:gd name="T3" fmla="*/ 39 h 42"/>
                <a:gd name="T4" fmla="*/ 3 w 42"/>
                <a:gd name="T5" fmla="*/ 20 h 42"/>
                <a:gd name="T6" fmla="*/ 3 w 42"/>
                <a:gd name="T7" fmla="*/ 10 h 42"/>
                <a:gd name="T8" fmla="*/ 10 w 42"/>
                <a:gd name="T9" fmla="*/ 3 h 42"/>
                <a:gd name="T10" fmla="*/ 20 w 42"/>
                <a:gd name="T11" fmla="*/ 3 h 42"/>
                <a:gd name="T12" fmla="*/ 39 w 42"/>
                <a:gd name="T13" fmla="*/ 22 h 42"/>
                <a:gd name="T14" fmla="*/ 39 w 42"/>
                <a:gd name="T15" fmla="*/ 31 h 42"/>
                <a:gd name="T16" fmla="*/ 31 w 42"/>
                <a:gd name="T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1" y="39"/>
                  </a:moveTo>
                  <a:cubicBezTo>
                    <a:pt x="29" y="42"/>
                    <a:pt x="25" y="42"/>
                    <a:pt x="22" y="39"/>
                  </a:cubicBezTo>
                  <a:cubicBezTo>
                    <a:pt x="3" y="20"/>
                    <a:pt x="3" y="20"/>
                    <a:pt x="3" y="20"/>
                  </a:cubicBezTo>
                  <a:cubicBezTo>
                    <a:pt x="0" y="17"/>
                    <a:pt x="0" y="13"/>
                    <a:pt x="3" y="10"/>
                  </a:cubicBezTo>
                  <a:cubicBezTo>
                    <a:pt x="10" y="3"/>
                    <a:pt x="10" y="3"/>
                    <a:pt x="10" y="3"/>
                  </a:cubicBezTo>
                  <a:cubicBezTo>
                    <a:pt x="13" y="0"/>
                    <a:pt x="17" y="0"/>
                    <a:pt x="20" y="3"/>
                  </a:cubicBezTo>
                  <a:cubicBezTo>
                    <a:pt x="39" y="22"/>
                    <a:pt x="39" y="22"/>
                    <a:pt x="39" y="22"/>
                  </a:cubicBezTo>
                  <a:cubicBezTo>
                    <a:pt x="42" y="25"/>
                    <a:pt x="42" y="29"/>
                    <a:pt x="39" y="31"/>
                  </a:cubicBezTo>
                  <a:lnTo>
                    <a:pt x="3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34" name="Freeform 158"/>
            <p:cNvSpPr/>
            <p:nvPr/>
          </p:nvSpPr>
          <p:spPr bwMode="auto">
            <a:xfrm>
              <a:off x="9041428" y="1203946"/>
              <a:ext cx="202820" cy="204312"/>
            </a:xfrm>
            <a:custGeom>
              <a:avLst/>
              <a:gdLst>
                <a:gd name="T0" fmla="*/ 29 w 94"/>
                <a:gd name="T1" fmla="*/ 94 h 94"/>
                <a:gd name="T2" fmla="*/ 91 w 94"/>
                <a:gd name="T3" fmla="*/ 31 h 94"/>
                <a:gd name="T4" fmla="*/ 91 w 94"/>
                <a:gd name="T5" fmla="*/ 22 h 94"/>
                <a:gd name="T6" fmla="*/ 72 w 94"/>
                <a:gd name="T7" fmla="*/ 3 h 94"/>
                <a:gd name="T8" fmla="*/ 63 w 94"/>
                <a:gd name="T9" fmla="*/ 3 h 94"/>
                <a:gd name="T10" fmla="*/ 0 w 94"/>
                <a:gd name="T11" fmla="*/ 65 h 94"/>
                <a:gd name="T12" fmla="*/ 29 w 9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29" y="94"/>
                  </a:moveTo>
                  <a:cubicBezTo>
                    <a:pt x="91" y="31"/>
                    <a:pt x="91" y="31"/>
                    <a:pt x="91" y="31"/>
                  </a:cubicBezTo>
                  <a:cubicBezTo>
                    <a:pt x="94" y="29"/>
                    <a:pt x="94" y="24"/>
                    <a:pt x="91" y="22"/>
                  </a:cubicBezTo>
                  <a:cubicBezTo>
                    <a:pt x="72" y="3"/>
                    <a:pt x="72" y="3"/>
                    <a:pt x="72" y="3"/>
                  </a:cubicBezTo>
                  <a:cubicBezTo>
                    <a:pt x="69" y="0"/>
                    <a:pt x="65" y="0"/>
                    <a:pt x="63" y="3"/>
                  </a:cubicBezTo>
                  <a:cubicBezTo>
                    <a:pt x="0" y="65"/>
                    <a:pt x="0" y="65"/>
                    <a:pt x="0" y="65"/>
                  </a:cubicBezTo>
                  <a:lnTo>
                    <a:pt x="29"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35" name="Freeform 159"/>
            <p:cNvSpPr/>
            <p:nvPr/>
          </p:nvSpPr>
          <p:spPr bwMode="auto">
            <a:xfrm>
              <a:off x="9008619" y="1393345"/>
              <a:ext cx="46231" cy="44740"/>
            </a:xfrm>
            <a:custGeom>
              <a:avLst/>
              <a:gdLst>
                <a:gd name="T0" fmla="*/ 9 w 31"/>
                <a:gd name="T1" fmla="*/ 0 h 30"/>
                <a:gd name="T2" fmla="*/ 9 w 31"/>
                <a:gd name="T3" fmla="*/ 2 h 30"/>
                <a:gd name="T4" fmla="*/ 0 w 31"/>
                <a:gd name="T5" fmla="*/ 30 h 30"/>
                <a:gd name="T6" fmla="*/ 28 w 31"/>
                <a:gd name="T7" fmla="*/ 21 h 30"/>
                <a:gd name="T8" fmla="*/ 31 w 31"/>
                <a:gd name="T9" fmla="*/ 21 h 30"/>
                <a:gd name="T10" fmla="*/ 9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9" y="0"/>
                  </a:moveTo>
                  <a:lnTo>
                    <a:pt x="9" y="2"/>
                  </a:lnTo>
                  <a:lnTo>
                    <a:pt x="0" y="30"/>
                  </a:lnTo>
                  <a:lnTo>
                    <a:pt x="28" y="21"/>
                  </a:lnTo>
                  <a:lnTo>
                    <a:pt x="31" y="21"/>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grpSp>
      <p:sp>
        <p:nvSpPr>
          <p:cNvPr id="36" name="Freeform 144"/>
          <p:cNvSpPr/>
          <p:nvPr/>
        </p:nvSpPr>
        <p:spPr bwMode="auto">
          <a:xfrm>
            <a:off x="6102406" y="4275580"/>
            <a:ext cx="290770" cy="31467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grpSp>
        <p:nvGrpSpPr>
          <p:cNvPr id="37" name="组合 36"/>
          <p:cNvGrpSpPr/>
          <p:nvPr/>
        </p:nvGrpSpPr>
        <p:grpSpPr>
          <a:xfrm>
            <a:off x="6114106" y="5410466"/>
            <a:ext cx="301208" cy="281861"/>
            <a:chOff x="8998179" y="446354"/>
            <a:chExt cx="301247" cy="281861"/>
          </a:xfrm>
          <a:solidFill>
            <a:schemeClr val="bg1"/>
          </a:solidFill>
        </p:grpSpPr>
        <p:sp>
          <p:nvSpPr>
            <p:cNvPr id="38" name="Freeform 153"/>
            <p:cNvSpPr/>
            <p:nvPr/>
          </p:nvSpPr>
          <p:spPr bwMode="auto">
            <a:xfrm>
              <a:off x="9013092" y="523903"/>
              <a:ext cx="74566" cy="175976"/>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39" name="Freeform 154"/>
            <p:cNvSpPr/>
            <p:nvPr/>
          </p:nvSpPr>
          <p:spPr bwMode="auto">
            <a:xfrm>
              <a:off x="9113011" y="446354"/>
              <a:ext cx="73075" cy="25352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0" name="Freeform 155"/>
            <p:cNvSpPr/>
            <p:nvPr/>
          </p:nvSpPr>
          <p:spPr bwMode="auto">
            <a:xfrm>
              <a:off x="9209947" y="564169"/>
              <a:ext cx="74566" cy="135711"/>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1" name="Rectangle 156"/>
            <p:cNvSpPr>
              <a:spLocks noChangeArrowheads="1"/>
            </p:cNvSpPr>
            <p:nvPr/>
          </p:nvSpPr>
          <p:spPr bwMode="auto">
            <a:xfrm>
              <a:off x="8998179" y="708827"/>
              <a:ext cx="301247" cy="1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grpSp>
      <p:sp>
        <p:nvSpPr>
          <p:cNvPr id="42" name="Freeform 92"/>
          <p:cNvSpPr>
            <a:spLocks noEditPoints="1"/>
          </p:cNvSpPr>
          <p:nvPr/>
        </p:nvSpPr>
        <p:spPr bwMode="auto">
          <a:xfrm>
            <a:off x="8943471" y="5417391"/>
            <a:ext cx="320593" cy="326600"/>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grpSp>
        <p:nvGrpSpPr>
          <p:cNvPr id="43" name="组合 42"/>
          <p:cNvGrpSpPr/>
          <p:nvPr/>
        </p:nvGrpSpPr>
        <p:grpSpPr>
          <a:xfrm>
            <a:off x="8968075" y="4275581"/>
            <a:ext cx="271386" cy="348969"/>
            <a:chOff x="8188325" y="5464176"/>
            <a:chExt cx="288925" cy="371475"/>
          </a:xfrm>
          <a:solidFill>
            <a:schemeClr val="bg1"/>
          </a:solidFill>
        </p:grpSpPr>
        <p:sp>
          <p:nvSpPr>
            <p:cNvPr id="44" name="Freeform 324"/>
            <p:cNvSpPr>
              <a:spLocks noEditPoints="1"/>
            </p:cNvSpPr>
            <p:nvPr/>
          </p:nvSpPr>
          <p:spPr bwMode="auto">
            <a:xfrm>
              <a:off x="8226425" y="5464176"/>
              <a:ext cx="214313" cy="107950"/>
            </a:xfrm>
            <a:custGeom>
              <a:avLst/>
              <a:gdLst>
                <a:gd name="T0" fmla="*/ 84 w 93"/>
                <a:gd name="T1" fmla="*/ 10 h 47"/>
                <a:gd name="T2" fmla="*/ 54 w 93"/>
                <a:gd name="T3" fmla="*/ 9 h 47"/>
                <a:gd name="T4" fmla="*/ 46 w 93"/>
                <a:gd name="T5" fmla="*/ 22 h 47"/>
                <a:gd name="T6" fmla="*/ 39 w 93"/>
                <a:gd name="T7" fmla="*/ 9 h 47"/>
                <a:gd name="T8" fmla="*/ 8 w 93"/>
                <a:gd name="T9" fmla="*/ 10 h 47"/>
                <a:gd name="T10" fmla="*/ 13 w 93"/>
                <a:gd name="T11" fmla="*/ 40 h 47"/>
                <a:gd name="T12" fmla="*/ 46 w 93"/>
                <a:gd name="T13" fmla="*/ 46 h 47"/>
                <a:gd name="T14" fmla="*/ 80 w 93"/>
                <a:gd name="T15" fmla="*/ 40 h 47"/>
                <a:gd name="T16" fmla="*/ 84 w 93"/>
                <a:gd name="T17" fmla="*/ 10 h 47"/>
                <a:gd name="T18" fmla="*/ 18 w 93"/>
                <a:gd name="T19" fmla="*/ 34 h 47"/>
                <a:gd name="T20" fmla="*/ 14 w 93"/>
                <a:gd name="T21" fmla="*/ 15 h 47"/>
                <a:gd name="T22" fmla="*/ 34 w 93"/>
                <a:gd name="T23" fmla="*/ 15 h 47"/>
                <a:gd name="T24" fmla="*/ 42 w 93"/>
                <a:gd name="T25" fmla="*/ 39 h 47"/>
                <a:gd name="T26" fmla="*/ 18 w 93"/>
                <a:gd name="T27" fmla="*/ 34 h 47"/>
                <a:gd name="T28" fmla="*/ 75 w 93"/>
                <a:gd name="T29" fmla="*/ 34 h 47"/>
                <a:gd name="T30" fmla="*/ 51 w 93"/>
                <a:gd name="T31" fmla="*/ 39 h 47"/>
                <a:gd name="T32" fmla="*/ 59 w 93"/>
                <a:gd name="T33" fmla="*/ 15 h 47"/>
                <a:gd name="T34" fmla="*/ 78 w 93"/>
                <a:gd name="T35" fmla="*/ 15 h 47"/>
                <a:gd name="T36" fmla="*/ 75 w 93"/>
                <a:gd name="T3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47">
                  <a:moveTo>
                    <a:pt x="84" y="10"/>
                  </a:moveTo>
                  <a:cubicBezTo>
                    <a:pt x="75" y="0"/>
                    <a:pt x="62" y="2"/>
                    <a:pt x="54" y="9"/>
                  </a:cubicBezTo>
                  <a:cubicBezTo>
                    <a:pt x="50" y="12"/>
                    <a:pt x="48" y="17"/>
                    <a:pt x="46" y="22"/>
                  </a:cubicBezTo>
                  <a:cubicBezTo>
                    <a:pt x="45" y="17"/>
                    <a:pt x="42" y="12"/>
                    <a:pt x="39" y="9"/>
                  </a:cubicBezTo>
                  <a:cubicBezTo>
                    <a:pt x="31" y="2"/>
                    <a:pt x="17" y="0"/>
                    <a:pt x="8" y="10"/>
                  </a:cubicBezTo>
                  <a:cubicBezTo>
                    <a:pt x="0" y="20"/>
                    <a:pt x="5" y="33"/>
                    <a:pt x="13" y="40"/>
                  </a:cubicBezTo>
                  <a:cubicBezTo>
                    <a:pt x="21" y="47"/>
                    <a:pt x="38" y="47"/>
                    <a:pt x="46" y="46"/>
                  </a:cubicBezTo>
                  <a:cubicBezTo>
                    <a:pt x="55" y="47"/>
                    <a:pt x="72" y="47"/>
                    <a:pt x="80" y="40"/>
                  </a:cubicBezTo>
                  <a:cubicBezTo>
                    <a:pt x="88" y="33"/>
                    <a:pt x="93" y="20"/>
                    <a:pt x="84" y="10"/>
                  </a:cubicBezTo>
                  <a:close/>
                  <a:moveTo>
                    <a:pt x="18" y="34"/>
                  </a:moveTo>
                  <a:cubicBezTo>
                    <a:pt x="13" y="30"/>
                    <a:pt x="8" y="22"/>
                    <a:pt x="14" y="15"/>
                  </a:cubicBezTo>
                  <a:cubicBezTo>
                    <a:pt x="20" y="8"/>
                    <a:pt x="29" y="11"/>
                    <a:pt x="34" y="15"/>
                  </a:cubicBezTo>
                  <a:cubicBezTo>
                    <a:pt x="39" y="19"/>
                    <a:pt x="41" y="31"/>
                    <a:pt x="42" y="39"/>
                  </a:cubicBezTo>
                  <a:cubicBezTo>
                    <a:pt x="34" y="39"/>
                    <a:pt x="23" y="38"/>
                    <a:pt x="18" y="34"/>
                  </a:cubicBezTo>
                  <a:close/>
                  <a:moveTo>
                    <a:pt x="75" y="34"/>
                  </a:moveTo>
                  <a:cubicBezTo>
                    <a:pt x="70" y="38"/>
                    <a:pt x="58" y="39"/>
                    <a:pt x="51" y="39"/>
                  </a:cubicBezTo>
                  <a:cubicBezTo>
                    <a:pt x="52" y="31"/>
                    <a:pt x="54" y="19"/>
                    <a:pt x="59" y="15"/>
                  </a:cubicBezTo>
                  <a:cubicBezTo>
                    <a:pt x="63" y="11"/>
                    <a:pt x="72" y="8"/>
                    <a:pt x="78" y="15"/>
                  </a:cubicBezTo>
                  <a:cubicBezTo>
                    <a:pt x="84" y="22"/>
                    <a:pt x="80" y="30"/>
                    <a:pt x="7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5" name="Freeform 325"/>
            <p:cNvSpPr/>
            <p:nvPr/>
          </p:nvSpPr>
          <p:spPr bwMode="auto">
            <a:xfrm>
              <a:off x="8196263" y="5581651"/>
              <a:ext cx="104775" cy="76200"/>
            </a:xfrm>
            <a:custGeom>
              <a:avLst/>
              <a:gdLst>
                <a:gd name="T0" fmla="*/ 46 w 46"/>
                <a:gd name="T1" fmla="*/ 0 h 33"/>
                <a:gd name="T2" fmla="*/ 2 w 46"/>
                <a:gd name="T3" fmla="*/ 0 h 33"/>
                <a:gd name="T4" fmla="*/ 0 w 46"/>
                <a:gd name="T5" fmla="*/ 1 h 33"/>
                <a:gd name="T6" fmla="*/ 0 w 46"/>
                <a:gd name="T7" fmla="*/ 32 h 33"/>
                <a:gd name="T8" fmla="*/ 2 w 46"/>
                <a:gd name="T9" fmla="*/ 33 h 33"/>
                <a:gd name="T10" fmla="*/ 46 w 46"/>
                <a:gd name="T11" fmla="*/ 33 h 33"/>
                <a:gd name="T12" fmla="*/ 46 w 4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6" h="33">
                  <a:moveTo>
                    <a:pt x="46" y="0"/>
                  </a:moveTo>
                  <a:cubicBezTo>
                    <a:pt x="2" y="0"/>
                    <a:pt x="2" y="0"/>
                    <a:pt x="2" y="0"/>
                  </a:cubicBezTo>
                  <a:cubicBezTo>
                    <a:pt x="1" y="0"/>
                    <a:pt x="0" y="1"/>
                    <a:pt x="0" y="1"/>
                  </a:cubicBezTo>
                  <a:cubicBezTo>
                    <a:pt x="0" y="32"/>
                    <a:pt x="0" y="32"/>
                    <a:pt x="0" y="32"/>
                  </a:cubicBezTo>
                  <a:cubicBezTo>
                    <a:pt x="0" y="32"/>
                    <a:pt x="1" y="33"/>
                    <a:pt x="2" y="33"/>
                  </a:cubicBezTo>
                  <a:cubicBezTo>
                    <a:pt x="46" y="33"/>
                    <a:pt x="46" y="33"/>
                    <a:pt x="46" y="3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6" name="Freeform 326"/>
            <p:cNvSpPr/>
            <p:nvPr/>
          </p:nvSpPr>
          <p:spPr bwMode="auto">
            <a:xfrm>
              <a:off x="8361363" y="5581651"/>
              <a:ext cx="106363" cy="76200"/>
            </a:xfrm>
            <a:custGeom>
              <a:avLst/>
              <a:gdLst>
                <a:gd name="T0" fmla="*/ 45 w 46"/>
                <a:gd name="T1" fmla="*/ 0 h 33"/>
                <a:gd name="T2" fmla="*/ 0 w 46"/>
                <a:gd name="T3" fmla="*/ 0 h 33"/>
                <a:gd name="T4" fmla="*/ 0 w 46"/>
                <a:gd name="T5" fmla="*/ 33 h 33"/>
                <a:gd name="T6" fmla="*/ 45 w 46"/>
                <a:gd name="T7" fmla="*/ 33 h 33"/>
                <a:gd name="T8" fmla="*/ 46 w 46"/>
                <a:gd name="T9" fmla="*/ 32 h 33"/>
                <a:gd name="T10" fmla="*/ 46 w 46"/>
                <a:gd name="T11" fmla="*/ 1 h 33"/>
                <a:gd name="T12" fmla="*/ 45 w 4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6" h="33">
                  <a:moveTo>
                    <a:pt x="45" y="0"/>
                  </a:moveTo>
                  <a:cubicBezTo>
                    <a:pt x="0" y="0"/>
                    <a:pt x="0" y="0"/>
                    <a:pt x="0" y="0"/>
                  </a:cubicBezTo>
                  <a:cubicBezTo>
                    <a:pt x="0" y="33"/>
                    <a:pt x="0" y="33"/>
                    <a:pt x="0" y="33"/>
                  </a:cubicBezTo>
                  <a:cubicBezTo>
                    <a:pt x="45" y="33"/>
                    <a:pt x="45" y="33"/>
                    <a:pt x="45" y="33"/>
                  </a:cubicBezTo>
                  <a:cubicBezTo>
                    <a:pt x="46" y="33"/>
                    <a:pt x="46" y="32"/>
                    <a:pt x="46" y="32"/>
                  </a:cubicBezTo>
                  <a:cubicBezTo>
                    <a:pt x="46" y="1"/>
                    <a:pt x="46" y="1"/>
                    <a:pt x="46" y="1"/>
                  </a:cubicBezTo>
                  <a:cubicBezTo>
                    <a:pt x="46" y="1"/>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7" name="Freeform 327"/>
            <p:cNvSpPr/>
            <p:nvPr/>
          </p:nvSpPr>
          <p:spPr bwMode="auto">
            <a:xfrm>
              <a:off x="8213725" y="5667376"/>
              <a:ext cx="95250" cy="168275"/>
            </a:xfrm>
            <a:custGeom>
              <a:avLst/>
              <a:gdLst>
                <a:gd name="T0" fmla="*/ 0 w 41"/>
                <a:gd name="T1" fmla="*/ 1 h 73"/>
                <a:gd name="T2" fmla="*/ 0 w 41"/>
                <a:gd name="T3" fmla="*/ 72 h 73"/>
                <a:gd name="T4" fmla="*/ 1 w 41"/>
                <a:gd name="T5" fmla="*/ 73 h 73"/>
                <a:gd name="T6" fmla="*/ 41 w 41"/>
                <a:gd name="T7" fmla="*/ 73 h 73"/>
                <a:gd name="T8" fmla="*/ 41 w 41"/>
                <a:gd name="T9" fmla="*/ 1 h 73"/>
                <a:gd name="T10" fmla="*/ 41 w 41"/>
                <a:gd name="T11" fmla="*/ 0 h 73"/>
                <a:gd name="T12" fmla="*/ 1 w 41"/>
                <a:gd name="T13" fmla="*/ 0 h 73"/>
                <a:gd name="T14" fmla="*/ 0 w 41"/>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3">
                  <a:moveTo>
                    <a:pt x="0" y="1"/>
                  </a:moveTo>
                  <a:cubicBezTo>
                    <a:pt x="0" y="72"/>
                    <a:pt x="0" y="72"/>
                    <a:pt x="0" y="72"/>
                  </a:cubicBezTo>
                  <a:cubicBezTo>
                    <a:pt x="0" y="73"/>
                    <a:pt x="0" y="73"/>
                    <a:pt x="1" y="73"/>
                  </a:cubicBezTo>
                  <a:cubicBezTo>
                    <a:pt x="41" y="73"/>
                    <a:pt x="41" y="73"/>
                    <a:pt x="41" y="73"/>
                  </a:cubicBezTo>
                  <a:cubicBezTo>
                    <a:pt x="41" y="1"/>
                    <a:pt x="41" y="1"/>
                    <a:pt x="41" y="1"/>
                  </a:cubicBezTo>
                  <a:cubicBezTo>
                    <a:pt x="41" y="1"/>
                    <a:pt x="41" y="1"/>
                    <a:pt x="41" y="0"/>
                  </a:cubicBezTo>
                  <a:cubicBezTo>
                    <a:pt x="1"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8" name="Freeform 328"/>
            <p:cNvSpPr/>
            <p:nvPr/>
          </p:nvSpPr>
          <p:spPr bwMode="auto">
            <a:xfrm>
              <a:off x="8356600" y="5667376"/>
              <a:ext cx="95250" cy="168275"/>
            </a:xfrm>
            <a:custGeom>
              <a:avLst/>
              <a:gdLst>
                <a:gd name="T0" fmla="*/ 40 w 41"/>
                <a:gd name="T1" fmla="*/ 0 h 73"/>
                <a:gd name="T2" fmla="*/ 0 w 41"/>
                <a:gd name="T3" fmla="*/ 0 h 73"/>
                <a:gd name="T4" fmla="*/ 0 w 41"/>
                <a:gd name="T5" fmla="*/ 1 h 73"/>
                <a:gd name="T6" fmla="*/ 0 w 41"/>
                <a:gd name="T7" fmla="*/ 73 h 73"/>
                <a:gd name="T8" fmla="*/ 40 w 41"/>
                <a:gd name="T9" fmla="*/ 73 h 73"/>
                <a:gd name="T10" fmla="*/ 41 w 41"/>
                <a:gd name="T11" fmla="*/ 72 h 73"/>
                <a:gd name="T12" fmla="*/ 41 w 41"/>
                <a:gd name="T13" fmla="*/ 1 h 73"/>
                <a:gd name="T14" fmla="*/ 40 w 41"/>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3">
                  <a:moveTo>
                    <a:pt x="40" y="0"/>
                  </a:moveTo>
                  <a:cubicBezTo>
                    <a:pt x="0" y="0"/>
                    <a:pt x="0" y="0"/>
                    <a:pt x="0" y="0"/>
                  </a:cubicBezTo>
                  <a:cubicBezTo>
                    <a:pt x="0" y="1"/>
                    <a:pt x="0" y="1"/>
                    <a:pt x="0" y="1"/>
                  </a:cubicBezTo>
                  <a:cubicBezTo>
                    <a:pt x="0" y="73"/>
                    <a:pt x="0" y="73"/>
                    <a:pt x="0" y="73"/>
                  </a:cubicBezTo>
                  <a:cubicBezTo>
                    <a:pt x="40" y="73"/>
                    <a:pt x="40" y="73"/>
                    <a:pt x="40" y="73"/>
                  </a:cubicBezTo>
                  <a:cubicBezTo>
                    <a:pt x="40" y="73"/>
                    <a:pt x="41" y="73"/>
                    <a:pt x="41" y="72"/>
                  </a:cubicBezTo>
                  <a:cubicBezTo>
                    <a:pt x="41" y="1"/>
                    <a:pt x="41" y="1"/>
                    <a:pt x="41" y="1"/>
                  </a:cubicBezTo>
                  <a:cubicBezTo>
                    <a:pt x="41" y="1"/>
                    <a:pt x="40"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49" name="Freeform 329"/>
            <p:cNvSpPr/>
            <p:nvPr/>
          </p:nvSpPr>
          <p:spPr bwMode="auto">
            <a:xfrm>
              <a:off x="8401050" y="5538788"/>
              <a:ext cx="76200" cy="28575"/>
            </a:xfrm>
            <a:custGeom>
              <a:avLst/>
              <a:gdLst>
                <a:gd name="T0" fmla="*/ 23 w 48"/>
                <a:gd name="T1" fmla="*/ 18 h 18"/>
                <a:gd name="T2" fmla="*/ 48 w 48"/>
                <a:gd name="T3" fmla="*/ 18 h 18"/>
                <a:gd name="T4" fmla="*/ 33 w 48"/>
                <a:gd name="T5" fmla="*/ 11 h 18"/>
                <a:gd name="T6" fmla="*/ 43 w 48"/>
                <a:gd name="T7" fmla="*/ 0 h 18"/>
                <a:gd name="T8" fmla="*/ 22 w 48"/>
                <a:gd name="T9" fmla="*/ 8 h 18"/>
                <a:gd name="T10" fmla="*/ 0 w 48"/>
                <a:gd name="T11" fmla="*/ 18 h 18"/>
                <a:gd name="T12" fmla="*/ 23 w 4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23" y="18"/>
                  </a:moveTo>
                  <a:lnTo>
                    <a:pt x="48" y="18"/>
                  </a:lnTo>
                  <a:lnTo>
                    <a:pt x="33" y="11"/>
                  </a:lnTo>
                  <a:lnTo>
                    <a:pt x="43" y="0"/>
                  </a:lnTo>
                  <a:lnTo>
                    <a:pt x="22" y="8"/>
                  </a:lnTo>
                  <a:lnTo>
                    <a:pt x="0" y="18"/>
                  </a:lnTo>
                  <a:lnTo>
                    <a:pt x="2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
          <p:nvSpPr>
            <p:cNvPr id="50" name="Freeform 330"/>
            <p:cNvSpPr/>
            <p:nvPr/>
          </p:nvSpPr>
          <p:spPr bwMode="auto">
            <a:xfrm>
              <a:off x="8188325" y="5538788"/>
              <a:ext cx="76200" cy="28575"/>
            </a:xfrm>
            <a:custGeom>
              <a:avLst/>
              <a:gdLst>
                <a:gd name="T0" fmla="*/ 24 w 48"/>
                <a:gd name="T1" fmla="*/ 18 h 18"/>
                <a:gd name="T2" fmla="*/ 48 w 48"/>
                <a:gd name="T3" fmla="*/ 18 h 18"/>
                <a:gd name="T4" fmla="*/ 26 w 48"/>
                <a:gd name="T5" fmla="*/ 8 h 18"/>
                <a:gd name="T6" fmla="*/ 3 w 48"/>
                <a:gd name="T7" fmla="*/ 0 h 18"/>
                <a:gd name="T8" fmla="*/ 15 w 48"/>
                <a:gd name="T9" fmla="*/ 11 h 18"/>
                <a:gd name="T10" fmla="*/ 0 w 48"/>
                <a:gd name="T11" fmla="*/ 18 h 18"/>
                <a:gd name="T12" fmla="*/ 24 w 4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24" y="18"/>
                  </a:moveTo>
                  <a:lnTo>
                    <a:pt x="48" y="18"/>
                  </a:lnTo>
                  <a:lnTo>
                    <a:pt x="26" y="8"/>
                  </a:lnTo>
                  <a:lnTo>
                    <a:pt x="3" y="0"/>
                  </a:lnTo>
                  <a:lnTo>
                    <a:pt x="15" y="11"/>
                  </a:lnTo>
                  <a:lnTo>
                    <a:pt x="0" y="18"/>
                  </a:lnTo>
                  <a:lnTo>
                    <a:pt x="2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grpSp>
      <p:sp>
        <p:nvSpPr>
          <p:cNvPr id="51" name="Freeform 307"/>
          <p:cNvSpPr/>
          <p:nvPr/>
        </p:nvSpPr>
        <p:spPr bwMode="auto">
          <a:xfrm>
            <a:off x="8941864" y="3254834"/>
            <a:ext cx="307172" cy="292299"/>
          </a:xfrm>
          <a:custGeom>
            <a:avLst/>
            <a:gdLst>
              <a:gd name="T0" fmla="*/ 103 w 206"/>
              <a:gd name="T1" fmla="*/ 0 h 196"/>
              <a:gd name="T2" fmla="*/ 135 w 206"/>
              <a:gd name="T3" fmla="*/ 64 h 196"/>
              <a:gd name="T4" fmla="*/ 206 w 206"/>
              <a:gd name="T5" fmla="*/ 74 h 196"/>
              <a:gd name="T6" fmla="*/ 155 w 206"/>
              <a:gd name="T7" fmla="*/ 125 h 196"/>
              <a:gd name="T8" fmla="*/ 167 w 206"/>
              <a:gd name="T9" fmla="*/ 196 h 196"/>
              <a:gd name="T10" fmla="*/ 103 w 206"/>
              <a:gd name="T11" fmla="*/ 163 h 196"/>
              <a:gd name="T12" fmla="*/ 39 w 206"/>
              <a:gd name="T13" fmla="*/ 196 h 196"/>
              <a:gd name="T14" fmla="*/ 52 w 206"/>
              <a:gd name="T15" fmla="*/ 125 h 196"/>
              <a:gd name="T16" fmla="*/ 0 w 206"/>
              <a:gd name="T17" fmla="*/ 74 h 196"/>
              <a:gd name="T18" fmla="*/ 71 w 206"/>
              <a:gd name="T19" fmla="*/ 64 h 196"/>
              <a:gd name="T20" fmla="*/ 103 w 206"/>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96">
                <a:moveTo>
                  <a:pt x="103" y="0"/>
                </a:moveTo>
                <a:lnTo>
                  <a:pt x="135" y="64"/>
                </a:lnTo>
                <a:lnTo>
                  <a:pt x="206" y="74"/>
                </a:lnTo>
                <a:lnTo>
                  <a:pt x="155" y="125"/>
                </a:lnTo>
                <a:lnTo>
                  <a:pt x="167" y="196"/>
                </a:lnTo>
                <a:lnTo>
                  <a:pt x="103" y="163"/>
                </a:lnTo>
                <a:lnTo>
                  <a:pt x="39" y="196"/>
                </a:lnTo>
                <a:lnTo>
                  <a:pt x="52" y="125"/>
                </a:lnTo>
                <a:lnTo>
                  <a:pt x="0" y="74"/>
                </a:lnTo>
                <a:lnTo>
                  <a:pt x="71" y="64"/>
                </a:lnTo>
                <a:lnTo>
                  <a:pt x="103" y="0"/>
                </a:lnTo>
                <a:close/>
              </a:path>
            </a:pathLst>
          </a:custGeom>
          <a:solidFill>
            <a:schemeClr val="bg1"/>
          </a:solidFill>
          <a:ln>
            <a:noFill/>
          </a:ln>
        </p:spPr>
        <p:txBody>
          <a:bodyPr vert="horz" wrap="square" lIns="91440" tIns="45720" rIns="91440" bIns="45720" numCol="1" anchor="t" anchorCtr="0" compatLnSpc="1"/>
          <a:lstStyle/>
          <a:p>
            <a:endParaRPr lang="en-US" sz="280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down)">
                                      <p:cBhvr>
                                        <p:cTn id="29" dur="500"/>
                                        <p:tgtEl>
                                          <p:spTgt spid="5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down)">
                                      <p:cBhvr>
                                        <p:cTn id="40" dur="500"/>
                                        <p:tgtEl>
                                          <p:spTgt spid="6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down)">
                                      <p:cBhvr>
                                        <p:cTn id="51" dur="500"/>
                                        <p:tgtEl>
                                          <p:spTgt spid="66"/>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down)">
                                      <p:cBhvr>
                                        <p:cTn id="62" dur="500"/>
                                        <p:tgtEl>
                                          <p:spTgt spid="72"/>
                                        </p:tgtEl>
                                      </p:cBhvr>
                                    </p:animEffect>
                                  </p:childTnLst>
                                </p:cTn>
                              </p:par>
                            </p:childTnLst>
                          </p:cTn>
                        </p:par>
                        <p:par>
                          <p:cTn id="63" fill="hold">
                            <p:stCondLst>
                              <p:cond delay="5500"/>
                            </p:stCondLst>
                            <p:childTnLst>
                              <p:par>
                                <p:cTn id="64" presetID="2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down)">
                                      <p:cBhvr>
                                        <p:cTn id="66" dur="500"/>
                                        <p:tgtEl>
                                          <p:spTgt spid="7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down)">
                                      <p:cBhvr>
                                        <p:cTn id="69" dur="500"/>
                                        <p:tgtEl>
                                          <p:spTgt spid="74"/>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down)">
                                      <p:cBhvr>
                                        <p:cTn id="73" dur="500"/>
                                        <p:tgtEl>
                                          <p:spTgt spid="7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down)">
                                      <p:cBhvr>
                                        <p:cTn id="84" dur="500"/>
                                        <p:tgtEl>
                                          <p:spTgt spid="82"/>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7" grpId="0" animBg="1"/>
      <p:bldP spid="64" grpId="0"/>
      <p:bldP spid="65" grpId="0"/>
      <p:bldP spid="66" grpId="0" animBg="1"/>
      <p:bldP spid="67" grpId="0"/>
      <p:bldP spid="68" grpId="0"/>
      <p:bldP spid="69" grpId="0" animBg="1"/>
      <p:bldP spid="70" grpId="0"/>
      <p:bldP spid="71" grpId="0"/>
      <p:bldP spid="72" grpId="0" animBg="1"/>
      <p:bldP spid="73" grpId="0"/>
      <p:bldP spid="74" grpId="0"/>
      <p:bldP spid="79" grpId="0" animBg="1"/>
      <p:bldP spid="80" grpId="0"/>
      <p:bldP spid="81" grpId="0"/>
      <p:bldP spid="82" grpId="0" animBg="1"/>
      <p:bldP spid="83" grpId="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2"/>
          <p:cNvGrpSpPr/>
          <p:nvPr/>
        </p:nvGrpSpPr>
        <p:grpSpPr bwMode="auto">
          <a:xfrm>
            <a:off x="8261266" y="2836607"/>
            <a:ext cx="2226443" cy="2146300"/>
            <a:chOff x="0" y="0"/>
            <a:chExt cx="1671177" cy="1609411"/>
          </a:xfrm>
        </p:grpSpPr>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 name="TextBox 14"/>
            <p:cNvSpPr txBox="1">
              <a:spLocks noChangeArrowheads="1"/>
            </p:cNvSpPr>
            <p:nvPr/>
          </p:nvSpPr>
          <p:spPr bwMode="auto">
            <a:xfrm>
              <a:off x="680641" y="543095"/>
              <a:ext cx="52123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05</a:t>
              </a:r>
              <a:endParaRPr lang="zh-CN" altLang="en-US" sz="3700">
                <a:solidFill>
                  <a:srgbClr val="FFFFFF"/>
                </a:solidFill>
                <a:latin typeface="Impact" panose="020B0806030902050204" pitchFamily="34" charset="0"/>
              </a:endParaRPr>
            </a:p>
          </p:txBody>
        </p:sp>
      </p:grpSp>
      <p:grpSp>
        <p:nvGrpSpPr>
          <p:cNvPr id="37" name="组合 15"/>
          <p:cNvGrpSpPr/>
          <p:nvPr/>
        </p:nvGrpSpPr>
        <p:grpSpPr bwMode="auto">
          <a:xfrm>
            <a:off x="6536406" y="2836607"/>
            <a:ext cx="2364010" cy="2146300"/>
            <a:chOff x="0" y="0"/>
            <a:chExt cx="1773781" cy="1609411"/>
          </a:xfrm>
        </p:grpSpPr>
        <p:grpSp>
          <p:nvGrpSpPr>
            <p:cNvPr id="38" name="组合 16"/>
            <p:cNvGrpSpPr/>
            <p:nvPr/>
          </p:nvGrpSpPr>
          <p:grpSpPr bwMode="auto">
            <a:xfrm>
              <a:off x="0" y="0"/>
              <a:ext cx="1773781" cy="1609411"/>
              <a:chOff x="0" y="0"/>
              <a:chExt cx="1773781" cy="1609411"/>
            </a:xfrm>
          </p:grpSpPr>
          <p:sp>
            <p:nvSpPr>
              <p:cNvPr id="4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9" name="TextBox 17"/>
            <p:cNvSpPr txBox="1">
              <a:spLocks noChangeArrowheads="1"/>
            </p:cNvSpPr>
            <p:nvPr/>
          </p:nvSpPr>
          <p:spPr bwMode="auto">
            <a:xfrm>
              <a:off x="681551" y="543095"/>
              <a:ext cx="507812"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04</a:t>
              </a:r>
              <a:endParaRPr lang="zh-CN" altLang="en-US" sz="3700">
                <a:solidFill>
                  <a:srgbClr val="FFFFFF"/>
                </a:solidFill>
                <a:latin typeface="Impact" panose="020B0806030902050204" pitchFamily="34" charset="0"/>
              </a:endParaRPr>
            </a:p>
          </p:txBody>
        </p:sp>
      </p:grpSp>
      <p:grpSp>
        <p:nvGrpSpPr>
          <p:cNvPr id="42" name="组合 20"/>
          <p:cNvGrpSpPr/>
          <p:nvPr/>
        </p:nvGrpSpPr>
        <p:grpSpPr bwMode="auto">
          <a:xfrm>
            <a:off x="4917370" y="2836607"/>
            <a:ext cx="2364008" cy="2146300"/>
            <a:chOff x="0" y="0"/>
            <a:chExt cx="1773781" cy="1609411"/>
          </a:xfrm>
        </p:grpSpPr>
        <p:grpSp>
          <p:nvGrpSpPr>
            <p:cNvPr id="43" name="组合 21"/>
            <p:cNvGrpSpPr/>
            <p:nvPr/>
          </p:nvGrpSpPr>
          <p:grpSpPr bwMode="auto">
            <a:xfrm>
              <a:off x="0" y="0"/>
              <a:ext cx="1773781" cy="1609411"/>
              <a:chOff x="0" y="0"/>
              <a:chExt cx="1773781" cy="1609411"/>
            </a:xfrm>
          </p:grpSpPr>
          <p:sp>
            <p:nvSpPr>
              <p:cNvPr id="4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44" name="TextBox 22"/>
            <p:cNvSpPr txBox="1">
              <a:spLocks noChangeArrowheads="1"/>
            </p:cNvSpPr>
            <p:nvPr/>
          </p:nvSpPr>
          <p:spPr bwMode="auto">
            <a:xfrm>
              <a:off x="681551" y="543095"/>
              <a:ext cx="518638"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03</a:t>
              </a:r>
              <a:endParaRPr lang="zh-CN" altLang="en-US" sz="3700">
                <a:solidFill>
                  <a:srgbClr val="FFFFFF"/>
                </a:solidFill>
                <a:latin typeface="Impact" panose="020B0806030902050204" pitchFamily="34" charset="0"/>
              </a:endParaRPr>
            </a:p>
          </p:txBody>
        </p:sp>
      </p:grpSp>
      <p:grpSp>
        <p:nvGrpSpPr>
          <p:cNvPr id="47" name="组合 25"/>
          <p:cNvGrpSpPr/>
          <p:nvPr/>
        </p:nvGrpSpPr>
        <p:grpSpPr bwMode="auto">
          <a:xfrm>
            <a:off x="3298328" y="2836607"/>
            <a:ext cx="2364010" cy="2146300"/>
            <a:chOff x="0" y="0"/>
            <a:chExt cx="1773781" cy="1609411"/>
          </a:xfrm>
        </p:grpSpPr>
        <p:grpSp>
          <p:nvGrpSpPr>
            <p:cNvPr id="48" name="组合 26"/>
            <p:cNvGrpSpPr/>
            <p:nvPr/>
          </p:nvGrpSpPr>
          <p:grpSpPr bwMode="auto">
            <a:xfrm>
              <a:off x="0" y="0"/>
              <a:ext cx="1773781" cy="1609411"/>
              <a:chOff x="0" y="0"/>
              <a:chExt cx="1773781" cy="1609411"/>
            </a:xfrm>
          </p:grpSpPr>
          <p:sp>
            <p:nvSpPr>
              <p:cNvPr id="5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49" name="TextBox 27"/>
            <p:cNvSpPr txBox="1">
              <a:spLocks noChangeArrowheads="1"/>
            </p:cNvSpPr>
            <p:nvPr/>
          </p:nvSpPr>
          <p:spPr bwMode="auto">
            <a:xfrm>
              <a:off x="681551" y="543095"/>
              <a:ext cx="50901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02</a:t>
              </a:r>
              <a:endParaRPr lang="zh-CN" altLang="en-US" sz="3700">
                <a:solidFill>
                  <a:srgbClr val="FFFFFF"/>
                </a:solidFill>
                <a:latin typeface="Impact" panose="020B0806030902050204" pitchFamily="34" charset="0"/>
              </a:endParaRPr>
            </a:p>
          </p:txBody>
        </p:sp>
      </p:grpSp>
      <p:grpSp>
        <p:nvGrpSpPr>
          <p:cNvPr id="52" name="组合 31"/>
          <p:cNvGrpSpPr/>
          <p:nvPr/>
        </p:nvGrpSpPr>
        <p:grpSpPr bwMode="auto">
          <a:xfrm>
            <a:off x="1679292" y="2836607"/>
            <a:ext cx="2366125" cy="2146300"/>
            <a:chOff x="0" y="0"/>
            <a:chExt cx="1773781" cy="1609411"/>
          </a:xfrm>
        </p:grpSpPr>
        <p:grpSp>
          <p:nvGrpSpPr>
            <p:cNvPr id="53" name="组合 32"/>
            <p:cNvGrpSpPr/>
            <p:nvPr/>
          </p:nvGrpSpPr>
          <p:grpSpPr bwMode="auto">
            <a:xfrm>
              <a:off x="0" y="0"/>
              <a:ext cx="1773781" cy="1609411"/>
              <a:chOff x="0" y="0"/>
              <a:chExt cx="1773781" cy="1609411"/>
            </a:xfrm>
          </p:grpSpPr>
          <p:sp>
            <p:nvSpPr>
              <p:cNvPr id="5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54" name="TextBox 33"/>
            <p:cNvSpPr txBox="1">
              <a:spLocks noChangeArrowheads="1"/>
            </p:cNvSpPr>
            <p:nvPr/>
          </p:nvSpPr>
          <p:spPr bwMode="auto">
            <a:xfrm>
              <a:off x="681551" y="543095"/>
              <a:ext cx="465299"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01</a:t>
              </a:r>
              <a:endParaRPr lang="zh-CN" altLang="en-US" sz="3700" dirty="0">
                <a:solidFill>
                  <a:srgbClr val="FFFFFF"/>
                </a:solidFill>
                <a:latin typeface="Impact" panose="020B0806030902050204" pitchFamily="34" charset="0"/>
              </a:endParaRPr>
            </a:p>
          </p:txBody>
        </p:sp>
      </p:grpSp>
      <p:sp>
        <p:nvSpPr>
          <p:cNvPr id="58" name="矩形 1"/>
          <p:cNvSpPr>
            <a:spLocks noChangeArrowheads="1"/>
          </p:cNvSpPr>
          <p:nvPr/>
        </p:nvSpPr>
        <p:spPr bwMode="auto">
          <a:xfrm>
            <a:off x="2307857" y="1797323"/>
            <a:ext cx="2524855" cy="8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913765">
              <a:lnSpc>
                <a:spcPct val="12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矩形 1"/>
          <p:cNvSpPr>
            <a:spLocks noChangeArrowheads="1"/>
          </p:cNvSpPr>
          <p:nvPr/>
        </p:nvSpPr>
        <p:spPr bwMode="auto">
          <a:xfrm>
            <a:off x="4166743" y="5253840"/>
            <a:ext cx="2524855" cy="8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913765">
              <a:lnSpc>
                <a:spcPct val="12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矩形 1"/>
          <p:cNvSpPr>
            <a:spLocks noChangeArrowheads="1"/>
          </p:cNvSpPr>
          <p:nvPr/>
        </p:nvSpPr>
        <p:spPr bwMode="auto">
          <a:xfrm>
            <a:off x="5335357" y="1797323"/>
            <a:ext cx="2524854" cy="8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913765">
              <a:lnSpc>
                <a:spcPct val="12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矩形 1"/>
          <p:cNvSpPr>
            <a:spLocks noChangeArrowheads="1"/>
          </p:cNvSpPr>
          <p:nvPr/>
        </p:nvSpPr>
        <p:spPr bwMode="auto">
          <a:xfrm>
            <a:off x="7159320" y="5253840"/>
            <a:ext cx="2524855" cy="8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913765">
              <a:lnSpc>
                <a:spcPct val="12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矩形 1"/>
          <p:cNvSpPr>
            <a:spLocks noChangeArrowheads="1"/>
          </p:cNvSpPr>
          <p:nvPr/>
        </p:nvSpPr>
        <p:spPr bwMode="auto">
          <a:xfrm>
            <a:off x="8599293" y="1797323"/>
            <a:ext cx="2524855" cy="84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913765">
              <a:lnSpc>
                <a:spcPct val="12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70"/>
          <p:cNvSpPr/>
          <p:nvPr/>
        </p:nvSpPr>
        <p:spPr>
          <a:xfrm rot="5400000" flipH="1" flipV="1">
            <a:off x="1504194" y="2457013"/>
            <a:ext cx="1030691" cy="288320"/>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72" name="任意多边形 71"/>
          <p:cNvSpPr/>
          <p:nvPr/>
        </p:nvSpPr>
        <p:spPr>
          <a:xfrm rot="5400000" flipH="1" flipV="1">
            <a:off x="4638001" y="2457014"/>
            <a:ext cx="1030691" cy="288320"/>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73" name="任意多边形 72"/>
          <p:cNvSpPr/>
          <p:nvPr/>
        </p:nvSpPr>
        <p:spPr>
          <a:xfrm rot="5400000" flipH="1" flipV="1">
            <a:off x="7831047" y="2457014"/>
            <a:ext cx="1030691" cy="288320"/>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schemeClr val="tx1">
                  <a:lumMod val="50000"/>
                  <a:lumOff val="50000"/>
                </a:schemeClr>
              </a:solidFill>
            </a:endParaRPr>
          </a:p>
        </p:txBody>
      </p:sp>
      <p:sp>
        <p:nvSpPr>
          <p:cNvPr id="74" name="任意多边形 73"/>
          <p:cNvSpPr/>
          <p:nvPr/>
        </p:nvSpPr>
        <p:spPr>
          <a:xfrm rot="16200000" flipH="1">
            <a:off x="6382535" y="4970640"/>
            <a:ext cx="1030691" cy="376362"/>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76" name="任意多边形 75"/>
          <p:cNvSpPr/>
          <p:nvPr/>
        </p:nvSpPr>
        <p:spPr>
          <a:xfrm rot="16200000" flipH="1">
            <a:off x="3393204" y="4970641"/>
            <a:ext cx="1030691" cy="376362"/>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ppt_x</p:attrName>
                                        </p:attrNameLst>
                                      </p:cBhvr>
                                      <p:tavLst>
                                        <p:tav tm="0">
                                          <p:val>
                                            <p:strVal val="#ppt_x-#ppt_w*1.125000"/>
                                          </p:val>
                                        </p:tav>
                                        <p:tav tm="100000">
                                          <p:val>
                                            <p:strVal val="#ppt_x"/>
                                          </p:val>
                                        </p:tav>
                                      </p:tavLst>
                                    </p:anim>
                                    <p:animEffect transition="in" filter="wipe(right)">
                                      <p:cBhvr>
                                        <p:cTn id="12" dur="500"/>
                                        <p:tgtEl>
                                          <p:spTgt spid="47"/>
                                        </p:tgtEl>
                                      </p:cBhvr>
                                    </p:animEffect>
                                  </p:childTnLst>
                                </p:cTn>
                              </p:par>
                              <p:par>
                                <p:cTn id="13" presetID="12" presetClass="entr" presetSubtype="8" fill="hold" nodeType="withEffect">
                                  <p:stCondLst>
                                    <p:cond delay="4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par>
                                <p:cTn id="17" presetID="12" presetClass="entr" presetSubtype="8"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nodeType="withEffect">
                                  <p:stCondLst>
                                    <p:cond delay="8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300" fill="hold"/>
                                        <p:tgtEl>
                                          <p:spTgt spid="58"/>
                                        </p:tgtEl>
                                        <p:attrNameLst>
                                          <p:attrName>ppt_x</p:attrName>
                                        </p:attrNameLst>
                                      </p:cBhvr>
                                      <p:tavLst>
                                        <p:tav tm="0">
                                          <p:val>
                                            <p:strVal val="0-#ppt_w/2"/>
                                          </p:val>
                                        </p:tav>
                                        <p:tav tm="100000">
                                          <p:val>
                                            <p:strVal val="#ppt_x"/>
                                          </p:val>
                                        </p:tav>
                                      </p:tavLst>
                                    </p:anim>
                                    <p:anim calcmode="lin" valueType="num">
                                      <p:cBhvr additive="base">
                                        <p:cTn id="32" dur="300" fill="hold"/>
                                        <p:tgtEl>
                                          <p:spTgt spid="58"/>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left)">
                                      <p:cBhvr>
                                        <p:cTn id="36" dur="500"/>
                                        <p:tgtEl>
                                          <p:spTgt spid="76"/>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300" fill="hold"/>
                                        <p:tgtEl>
                                          <p:spTgt spid="60"/>
                                        </p:tgtEl>
                                        <p:attrNameLst>
                                          <p:attrName>ppt_x</p:attrName>
                                        </p:attrNameLst>
                                      </p:cBhvr>
                                      <p:tavLst>
                                        <p:tav tm="0">
                                          <p:val>
                                            <p:strVal val="0-#ppt_w/2"/>
                                          </p:val>
                                        </p:tav>
                                        <p:tav tm="100000">
                                          <p:val>
                                            <p:strVal val="#ppt_x"/>
                                          </p:val>
                                        </p:tav>
                                      </p:tavLst>
                                    </p:anim>
                                    <p:anim calcmode="lin" valueType="num">
                                      <p:cBhvr additive="base">
                                        <p:cTn id="40" dur="300" fill="hold"/>
                                        <p:tgtEl>
                                          <p:spTgt spid="60"/>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300" fill="hold"/>
                                        <p:tgtEl>
                                          <p:spTgt spid="62"/>
                                        </p:tgtEl>
                                        <p:attrNameLst>
                                          <p:attrName>ppt_x</p:attrName>
                                        </p:attrNameLst>
                                      </p:cBhvr>
                                      <p:tavLst>
                                        <p:tav tm="0">
                                          <p:val>
                                            <p:strVal val="0-#ppt_w/2"/>
                                          </p:val>
                                        </p:tav>
                                        <p:tav tm="100000">
                                          <p:val>
                                            <p:strVal val="#ppt_x"/>
                                          </p:val>
                                        </p:tav>
                                      </p:tavLst>
                                    </p:anim>
                                    <p:anim calcmode="lin" valueType="num">
                                      <p:cBhvr additive="base">
                                        <p:cTn id="48" dur="3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300" fill="hold"/>
                                        <p:tgtEl>
                                          <p:spTgt spid="64"/>
                                        </p:tgtEl>
                                        <p:attrNameLst>
                                          <p:attrName>ppt_x</p:attrName>
                                        </p:attrNameLst>
                                      </p:cBhvr>
                                      <p:tavLst>
                                        <p:tav tm="0">
                                          <p:val>
                                            <p:strVal val="0-#ppt_w/2"/>
                                          </p:val>
                                        </p:tav>
                                        <p:tav tm="100000">
                                          <p:val>
                                            <p:strVal val="#ppt_x"/>
                                          </p:val>
                                        </p:tav>
                                      </p:tavLst>
                                    </p:anim>
                                    <p:anim calcmode="lin" valueType="num">
                                      <p:cBhvr additive="base">
                                        <p:cTn id="56" dur="300" fill="hold"/>
                                        <p:tgtEl>
                                          <p:spTgt spid="64"/>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left)">
                                      <p:cBhvr>
                                        <p:cTn id="60" dur="500"/>
                                        <p:tgtEl>
                                          <p:spTgt spid="73"/>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300" fill="hold"/>
                                        <p:tgtEl>
                                          <p:spTgt spid="66"/>
                                        </p:tgtEl>
                                        <p:attrNameLst>
                                          <p:attrName>ppt_x</p:attrName>
                                        </p:attrNameLst>
                                      </p:cBhvr>
                                      <p:tavLst>
                                        <p:tav tm="0">
                                          <p:val>
                                            <p:strVal val="0-#ppt_w/2"/>
                                          </p:val>
                                        </p:tav>
                                        <p:tav tm="100000">
                                          <p:val>
                                            <p:strVal val="#ppt_x"/>
                                          </p:val>
                                        </p:tav>
                                      </p:tavLst>
                                    </p:anim>
                                    <p:anim calcmode="lin" valueType="num">
                                      <p:cBhvr additive="base">
                                        <p:cTn id="64"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P spid="60" grpId="0" autoUpdateAnimBg="0"/>
      <p:bldP spid="62" grpId="0" autoUpdateAnimBg="0"/>
      <p:bldP spid="64" grpId="0" autoUpdateAnimBg="0"/>
      <p:bldP spid="66" grpId="0" autoUpdateAnimBg="0"/>
      <p:bldP spid="71" grpId="0" animBg="1"/>
      <p:bldP spid="72" grpId="0" animBg="1"/>
      <p:bldP spid="73" grpId="0" animBg="1"/>
      <p:bldP spid="74"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sym typeface="+mn-lt"/>
              </a:rPr>
              <a:t>单击此处添加标题</a:t>
            </a:r>
            <a:endParaRPr lang="zh-CN" altLang="en-US" dirty="0"/>
          </a:p>
        </p:txBody>
      </p:sp>
      <p:sp>
        <p:nvSpPr>
          <p:cNvPr id="41" name="Oval 40"/>
          <p:cNvSpPr/>
          <p:nvPr/>
        </p:nvSpPr>
        <p:spPr>
          <a:xfrm>
            <a:off x="4506761" y="1979400"/>
            <a:ext cx="3569380" cy="3569845"/>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Oval 47"/>
          <p:cNvSpPr/>
          <p:nvPr/>
        </p:nvSpPr>
        <p:spPr>
          <a:xfrm>
            <a:off x="4958728" y="2431424"/>
            <a:ext cx="2665447" cy="2665793"/>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Oval 48"/>
          <p:cNvSpPr/>
          <p:nvPr/>
        </p:nvSpPr>
        <p:spPr>
          <a:xfrm>
            <a:off x="5387517" y="2860270"/>
            <a:ext cx="1807867" cy="1808102"/>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Oval 4"/>
          <p:cNvSpPr/>
          <p:nvPr/>
        </p:nvSpPr>
        <p:spPr>
          <a:xfrm>
            <a:off x="5921828" y="3394650"/>
            <a:ext cx="739249" cy="73934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4000" kern="1200" dirty="0">
              <a:solidFill>
                <a:schemeClr val="bg1"/>
              </a:solidFill>
              <a:latin typeface="+mn-ea"/>
            </a:endParaRPr>
          </a:p>
        </p:txBody>
      </p:sp>
      <p:sp>
        <p:nvSpPr>
          <p:cNvPr id="85" name="Text Placeholder 32"/>
          <p:cNvSpPr txBox="1"/>
          <p:nvPr/>
        </p:nvSpPr>
        <p:spPr>
          <a:xfrm>
            <a:off x="9279838" y="4182236"/>
            <a:ext cx="2071952" cy="3268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86" name="Text Placeholder 32"/>
          <p:cNvSpPr txBox="1"/>
          <p:nvPr/>
        </p:nvSpPr>
        <p:spPr>
          <a:xfrm>
            <a:off x="8236046" y="2044879"/>
            <a:ext cx="2071952" cy="3268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87" name="Text Placeholder 33"/>
          <p:cNvSpPr txBox="1"/>
          <p:nvPr/>
        </p:nvSpPr>
        <p:spPr>
          <a:xfrm>
            <a:off x="8236048" y="1700808"/>
            <a:ext cx="1393787" cy="2191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smtClean="0">
                <a:solidFill>
                  <a:schemeClr val="tx1">
                    <a:lumMod val="50000"/>
                    <a:lumOff val="50000"/>
                  </a:schemeClr>
                </a:solidFill>
                <a:latin typeface="+mn-ea"/>
              </a:rPr>
              <a:t>桌面应用</a:t>
            </a:r>
            <a:endParaRPr lang="en-AU" sz="1800" dirty="0">
              <a:solidFill>
                <a:schemeClr val="tx1">
                  <a:lumMod val="50000"/>
                  <a:lumOff val="50000"/>
                </a:schemeClr>
              </a:solidFill>
              <a:latin typeface="+mn-ea"/>
            </a:endParaRPr>
          </a:p>
        </p:txBody>
      </p:sp>
      <p:cxnSp>
        <p:nvCxnSpPr>
          <p:cNvPr id="88" name="Straight Connector 87"/>
          <p:cNvCxnSpPr/>
          <p:nvPr/>
        </p:nvCxnSpPr>
        <p:spPr>
          <a:xfrm rot="10800000" flipV="1">
            <a:off x="6472588" y="1979399"/>
            <a:ext cx="1520881"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9" name="Text Placeholder 32"/>
          <p:cNvSpPr txBox="1"/>
          <p:nvPr/>
        </p:nvSpPr>
        <p:spPr>
          <a:xfrm>
            <a:off x="8989818" y="3064314"/>
            <a:ext cx="2071952" cy="3268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90" name="Text Placeholder 33"/>
          <p:cNvSpPr txBox="1"/>
          <p:nvPr/>
        </p:nvSpPr>
        <p:spPr>
          <a:xfrm>
            <a:off x="8989820" y="2708920"/>
            <a:ext cx="1807859" cy="2026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smtClean="0">
                <a:solidFill>
                  <a:schemeClr val="tx1">
                    <a:lumMod val="50000"/>
                    <a:lumOff val="50000"/>
                  </a:schemeClr>
                </a:solidFill>
                <a:latin typeface="+mn-ea"/>
              </a:rPr>
              <a:t>销售策略</a:t>
            </a:r>
            <a:endParaRPr lang="en-AU" sz="1800" dirty="0">
              <a:solidFill>
                <a:schemeClr val="tx1">
                  <a:lumMod val="50000"/>
                  <a:lumOff val="50000"/>
                </a:schemeClr>
              </a:solidFill>
              <a:latin typeface="+mn-ea"/>
            </a:endParaRPr>
          </a:p>
        </p:txBody>
      </p:sp>
      <p:cxnSp>
        <p:nvCxnSpPr>
          <p:cNvPr id="91" name="Straight Connector 90"/>
          <p:cNvCxnSpPr/>
          <p:nvPr/>
        </p:nvCxnSpPr>
        <p:spPr>
          <a:xfrm flipH="1">
            <a:off x="7349440" y="2797794"/>
            <a:ext cx="1394859"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2" name="Text Placeholder 33"/>
          <p:cNvSpPr txBox="1"/>
          <p:nvPr/>
        </p:nvSpPr>
        <p:spPr>
          <a:xfrm>
            <a:off x="9279839" y="3835525"/>
            <a:ext cx="1393787" cy="2191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b="1" dirty="0" smtClean="0">
                <a:solidFill>
                  <a:schemeClr val="tx1">
                    <a:lumMod val="50000"/>
                    <a:lumOff val="50000"/>
                  </a:schemeClr>
                </a:solidFill>
                <a:latin typeface="+mn-ea"/>
              </a:rPr>
              <a:t>商业概念</a:t>
            </a:r>
            <a:endParaRPr lang="en-AU" sz="1800" dirty="0">
              <a:solidFill>
                <a:schemeClr val="tx1">
                  <a:lumMod val="50000"/>
                  <a:lumOff val="50000"/>
                </a:schemeClr>
              </a:solidFill>
              <a:latin typeface="+mn-ea"/>
            </a:endParaRPr>
          </a:p>
        </p:txBody>
      </p:sp>
      <p:cxnSp>
        <p:nvCxnSpPr>
          <p:cNvPr id="93" name="Straight Connector 92"/>
          <p:cNvCxnSpPr/>
          <p:nvPr/>
        </p:nvCxnSpPr>
        <p:spPr>
          <a:xfrm flipH="1" flipV="1">
            <a:off x="7358940" y="3761870"/>
            <a:ext cx="1678321" cy="983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flipH="1">
            <a:off x="4609134" y="5555829"/>
            <a:ext cx="1520881"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902260" y="4763811"/>
            <a:ext cx="1394859"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565343" y="3763528"/>
            <a:ext cx="1678321" cy="983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7" name="Text Placeholder 32"/>
          <p:cNvSpPr txBox="1"/>
          <p:nvPr/>
        </p:nvSpPr>
        <p:spPr>
          <a:xfrm flipH="1">
            <a:off x="2305538" y="5805264"/>
            <a:ext cx="2071952" cy="3268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98" name="Text Placeholder 32"/>
          <p:cNvSpPr txBox="1"/>
          <p:nvPr/>
        </p:nvSpPr>
        <p:spPr>
          <a:xfrm flipH="1">
            <a:off x="1252127" y="3752826"/>
            <a:ext cx="2071952" cy="3268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99" name="Text Placeholder 33"/>
          <p:cNvSpPr txBox="1"/>
          <p:nvPr/>
        </p:nvSpPr>
        <p:spPr>
          <a:xfrm flipH="1">
            <a:off x="1385862" y="3501008"/>
            <a:ext cx="1938215" cy="2026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b="1" dirty="0" smtClean="0">
                <a:solidFill>
                  <a:schemeClr val="tx1">
                    <a:lumMod val="50000"/>
                    <a:lumOff val="50000"/>
                  </a:schemeClr>
                </a:solidFill>
                <a:latin typeface="+mn-ea"/>
              </a:rPr>
              <a:t>员工激励</a:t>
            </a:r>
            <a:endParaRPr lang="en-AU" sz="1800" dirty="0">
              <a:solidFill>
                <a:schemeClr val="tx1">
                  <a:lumMod val="50000"/>
                  <a:lumOff val="50000"/>
                </a:schemeClr>
              </a:solidFill>
              <a:latin typeface="+mn-ea"/>
            </a:endParaRPr>
          </a:p>
        </p:txBody>
      </p:sp>
      <p:sp>
        <p:nvSpPr>
          <p:cNvPr id="100" name="Text Placeholder 32"/>
          <p:cNvSpPr txBox="1"/>
          <p:nvPr/>
        </p:nvSpPr>
        <p:spPr>
          <a:xfrm flipH="1">
            <a:off x="1587149" y="4797152"/>
            <a:ext cx="2071952" cy="69455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dirty="0" smtClean="0">
                <a:solidFill>
                  <a:schemeClr val="tx1">
                    <a:lumMod val="50000"/>
                    <a:lumOff val="50000"/>
                  </a:schemeClr>
                </a:solidFill>
                <a:latin typeface="+mn-ea"/>
              </a:rPr>
              <a:t>此处添加详细文本描述，建议与标题相关并符合整体语言风格</a:t>
            </a:r>
            <a:endParaRPr lang="en-US" sz="1400" dirty="0">
              <a:solidFill>
                <a:schemeClr val="tx1">
                  <a:lumMod val="50000"/>
                  <a:lumOff val="50000"/>
                </a:schemeClr>
              </a:solidFill>
              <a:latin typeface="+mn-ea"/>
            </a:endParaRPr>
          </a:p>
        </p:txBody>
      </p:sp>
      <p:sp>
        <p:nvSpPr>
          <p:cNvPr id="101" name="Text Placeholder 33"/>
          <p:cNvSpPr txBox="1"/>
          <p:nvPr/>
        </p:nvSpPr>
        <p:spPr>
          <a:xfrm flipH="1">
            <a:off x="1740087" y="4544376"/>
            <a:ext cx="1919013" cy="2026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b="1" dirty="0" smtClean="0">
                <a:solidFill>
                  <a:schemeClr val="tx1">
                    <a:lumMod val="50000"/>
                    <a:lumOff val="50000"/>
                  </a:schemeClr>
                </a:solidFill>
                <a:latin typeface="+mn-ea"/>
              </a:rPr>
              <a:t>系统保护</a:t>
            </a:r>
            <a:endParaRPr lang="en-AU" sz="1800" dirty="0">
              <a:solidFill>
                <a:schemeClr val="tx1">
                  <a:lumMod val="50000"/>
                  <a:lumOff val="50000"/>
                </a:schemeClr>
              </a:solidFill>
              <a:latin typeface="+mn-ea"/>
            </a:endParaRPr>
          </a:p>
        </p:txBody>
      </p:sp>
      <p:sp>
        <p:nvSpPr>
          <p:cNvPr id="102" name="Text Placeholder 33"/>
          <p:cNvSpPr txBox="1"/>
          <p:nvPr/>
        </p:nvSpPr>
        <p:spPr>
          <a:xfrm flipH="1">
            <a:off x="2983702" y="5491710"/>
            <a:ext cx="1393787" cy="2191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800" b="1" dirty="0" smtClean="0">
                <a:solidFill>
                  <a:schemeClr val="tx1">
                    <a:lumMod val="50000"/>
                    <a:lumOff val="50000"/>
                  </a:schemeClr>
                </a:solidFill>
                <a:latin typeface="+mn-ea"/>
              </a:rPr>
              <a:t>时间管理</a:t>
            </a:r>
            <a:endParaRPr lang="en-AU" sz="1800" dirty="0">
              <a:solidFill>
                <a:schemeClr val="tx1">
                  <a:lumMod val="50000"/>
                  <a:lumOff val="50000"/>
                </a:schemeClr>
              </a:solidFill>
              <a:latin typeface="+mn-ea"/>
            </a:endParaRPr>
          </a:p>
        </p:txBody>
      </p:sp>
      <p:sp>
        <p:nvSpPr>
          <p:cNvPr id="103" name="Oval 102"/>
          <p:cNvSpPr>
            <a:spLocks noChangeAspect="1"/>
          </p:cNvSpPr>
          <p:nvPr/>
        </p:nvSpPr>
        <p:spPr>
          <a:xfrm flipH="1">
            <a:off x="6020662" y="1713647"/>
            <a:ext cx="531435" cy="5315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algn="ctr"/>
            <a:r>
              <a:rPr lang="en-US" sz="2800" dirty="0" smtClean="0">
                <a:solidFill>
                  <a:schemeClr val="bg1"/>
                </a:solidFill>
                <a:latin typeface="+mn-ea"/>
              </a:rPr>
              <a:t>4</a:t>
            </a:r>
            <a:endParaRPr lang="en-US" sz="2800" dirty="0">
              <a:solidFill>
                <a:schemeClr val="bg1"/>
              </a:solidFill>
              <a:latin typeface="+mn-ea"/>
            </a:endParaRPr>
          </a:p>
        </p:txBody>
      </p:sp>
      <p:sp>
        <p:nvSpPr>
          <p:cNvPr id="106" name="Oval 105"/>
          <p:cNvSpPr>
            <a:spLocks noChangeAspect="1"/>
          </p:cNvSpPr>
          <p:nvPr/>
        </p:nvSpPr>
        <p:spPr>
          <a:xfrm flipH="1">
            <a:off x="6883289" y="2532042"/>
            <a:ext cx="531435" cy="5315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algn="ctr"/>
            <a:r>
              <a:rPr lang="en-AU" sz="2800" dirty="0" smtClean="0">
                <a:solidFill>
                  <a:schemeClr val="bg1"/>
                </a:solidFill>
                <a:latin typeface="+mn-ea"/>
              </a:rPr>
              <a:t>5</a:t>
            </a:r>
            <a:endParaRPr lang="en-US" sz="2800" dirty="0">
              <a:solidFill>
                <a:schemeClr val="bg1"/>
              </a:solidFill>
              <a:latin typeface="+mn-ea"/>
            </a:endParaRPr>
          </a:p>
        </p:txBody>
      </p:sp>
      <p:sp>
        <p:nvSpPr>
          <p:cNvPr id="107" name="Oval 106"/>
          <p:cNvSpPr>
            <a:spLocks noChangeAspect="1"/>
          </p:cNvSpPr>
          <p:nvPr/>
        </p:nvSpPr>
        <p:spPr>
          <a:xfrm flipH="1">
            <a:off x="6883289" y="3497776"/>
            <a:ext cx="531435" cy="531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algn="ctr"/>
            <a:r>
              <a:rPr lang="en-AU" sz="2800" dirty="0">
                <a:solidFill>
                  <a:schemeClr val="bg1"/>
                </a:solidFill>
                <a:latin typeface="+mn-ea"/>
              </a:rPr>
              <a:t>6</a:t>
            </a:r>
            <a:endParaRPr lang="en-AU" sz="2800" dirty="0">
              <a:solidFill>
                <a:schemeClr val="bg1"/>
              </a:solidFill>
              <a:latin typeface="+mn-ea"/>
            </a:endParaRPr>
          </a:p>
        </p:txBody>
      </p:sp>
      <p:sp>
        <p:nvSpPr>
          <p:cNvPr id="108" name="Oval 107"/>
          <p:cNvSpPr>
            <a:spLocks noChangeAspect="1"/>
          </p:cNvSpPr>
          <p:nvPr/>
        </p:nvSpPr>
        <p:spPr>
          <a:xfrm flipH="1">
            <a:off x="5195883" y="3497776"/>
            <a:ext cx="531435" cy="531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algn="ctr"/>
            <a:r>
              <a:rPr lang="en-AU" sz="2800" dirty="0" smtClean="0">
                <a:solidFill>
                  <a:schemeClr val="bg1"/>
                </a:solidFill>
                <a:latin typeface="+mn-ea"/>
              </a:rPr>
              <a:t>1</a:t>
            </a:r>
            <a:endParaRPr lang="en-US" sz="2800" dirty="0">
              <a:solidFill>
                <a:schemeClr val="bg1"/>
              </a:solidFill>
              <a:latin typeface="+mn-ea"/>
            </a:endParaRPr>
          </a:p>
        </p:txBody>
      </p:sp>
      <p:sp>
        <p:nvSpPr>
          <p:cNvPr id="109" name="Oval 108"/>
          <p:cNvSpPr>
            <a:spLocks noChangeAspect="1"/>
          </p:cNvSpPr>
          <p:nvPr/>
        </p:nvSpPr>
        <p:spPr>
          <a:xfrm flipH="1">
            <a:off x="6020662" y="5290077"/>
            <a:ext cx="531435" cy="5315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lvl="0" algn="ctr"/>
            <a:r>
              <a:rPr lang="en-AU" sz="2800" dirty="0" smtClean="0">
                <a:solidFill>
                  <a:schemeClr val="bg1"/>
                </a:solidFill>
                <a:latin typeface="+mn-ea"/>
              </a:rPr>
              <a:t>3</a:t>
            </a:r>
            <a:endParaRPr lang="en-US" sz="2800" dirty="0">
              <a:solidFill>
                <a:schemeClr val="bg1"/>
              </a:solidFill>
              <a:latin typeface="+mn-ea"/>
            </a:endParaRPr>
          </a:p>
        </p:txBody>
      </p:sp>
      <p:sp>
        <p:nvSpPr>
          <p:cNvPr id="110" name="Oval 109"/>
          <p:cNvSpPr>
            <a:spLocks noChangeAspect="1"/>
          </p:cNvSpPr>
          <p:nvPr/>
        </p:nvSpPr>
        <p:spPr>
          <a:xfrm flipH="1">
            <a:off x="5170451" y="4498059"/>
            <a:ext cx="531435" cy="5315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noAutofit/>
          </a:bodyPr>
          <a:lstStyle/>
          <a:p>
            <a:pPr algn="ctr"/>
            <a:r>
              <a:rPr lang="en-AU" sz="2800" dirty="0" smtClean="0">
                <a:solidFill>
                  <a:schemeClr val="bg1"/>
                </a:solidFill>
                <a:latin typeface="+mn-ea"/>
              </a:rPr>
              <a:t>2</a:t>
            </a:r>
            <a:endParaRPr lang="en-US" sz="28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strips(downLeft)">
                                      <p:cBhvr>
                                        <p:cTn id="19" dur="500"/>
                                        <p:tgtEl>
                                          <p:spTgt spid="10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500"/>
                                        <p:tgtEl>
                                          <p:spTgt spid="9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childTnLst>
                                </p:cTn>
                              </p:par>
                            </p:childTnLst>
                          </p:cTn>
                        </p:par>
                        <p:par>
                          <p:cTn id="30" fill="hold">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strips(downLeft)">
                                      <p:cBhvr>
                                        <p:cTn id="33" dur="500"/>
                                        <p:tgtEl>
                                          <p:spTgt spid="107"/>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500"/>
                                        <p:tgtEl>
                                          <p:spTgt spid="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childTnLst>
                          </p:cTn>
                        </p:par>
                        <p:par>
                          <p:cTn id="44" fill="hold">
                            <p:stCondLst>
                              <p:cond delay="3500"/>
                            </p:stCondLst>
                            <p:childTnLst>
                              <p:par>
                                <p:cTn id="45" presetID="18" presetClass="entr" presetSubtype="12" fill="hold" grpId="0"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strips(downLeft)">
                                      <p:cBhvr>
                                        <p:cTn id="47" dur="500"/>
                                        <p:tgtEl>
                                          <p:spTgt spid="110"/>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4500"/>
                            </p:stCondLst>
                            <p:childTnLst>
                              <p:par>
                                <p:cTn id="59" presetID="18" presetClass="entr" presetSubtype="12"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strips(downLeft)">
                                      <p:cBhvr>
                                        <p:cTn id="61" dur="500"/>
                                        <p:tgtEl>
                                          <p:spTgt spid="106"/>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childTnLst>
                          </p:cTn>
                        </p:par>
                        <p:par>
                          <p:cTn id="72" fill="hold">
                            <p:stCondLst>
                              <p:cond delay="5500"/>
                            </p:stCondLst>
                            <p:childTnLst>
                              <p:par>
                                <p:cTn id="73" presetID="18" presetClass="entr" presetSubtype="12" fill="hold" grpId="0"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strips(downLeft)">
                                      <p:cBhvr>
                                        <p:cTn id="75" dur="500"/>
                                        <p:tgtEl>
                                          <p:spTgt spid="109"/>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500"/>
                                        <p:tgtEl>
                                          <p:spTgt spid="1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childTnLst>
                          </p:cTn>
                        </p:par>
                        <p:par>
                          <p:cTn id="86" fill="hold">
                            <p:stCondLst>
                              <p:cond delay="6500"/>
                            </p:stCondLst>
                            <p:childTnLst>
                              <p:par>
                                <p:cTn id="87" presetID="18" presetClass="entr" presetSubtype="12"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Effect transition="in" filter="strips(downLeft)">
                                      <p:cBhvr>
                                        <p:cTn id="89" dur="500"/>
                                        <p:tgtEl>
                                          <p:spTgt spid="103"/>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500"/>
                                        <p:tgtEl>
                                          <p:spTgt spid="8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fade">
                                      <p:cBhvr>
                                        <p:cTn id="96" dur="500"/>
                                        <p:tgtEl>
                                          <p:spTgt spid="8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fade">
                                      <p:cBhvr>
                                        <p:cTn id="9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9" grpId="0"/>
      <p:bldP spid="90" grpId="0"/>
      <p:bldP spid="92" grpId="0"/>
      <p:bldP spid="97" grpId="0"/>
      <p:bldP spid="98" grpId="0"/>
      <p:bldP spid="99" grpId="0"/>
      <p:bldP spid="100" grpId="0"/>
      <p:bldP spid="101" grpId="0"/>
      <p:bldP spid="102" grpId="0"/>
      <p:bldP spid="103" grpId="0" animBg="1"/>
      <p:bldP spid="106" grpId="0" animBg="1"/>
      <p:bldP spid="107" grpId="0" animBg="1"/>
      <p:bldP spid="108" grpId="0" animBg="1"/>
      <p:bldP spid="109"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4432121" y="2041953"/>
            <a:ext cx="1083592" cy="372418"/>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144" name="任意多边形 143"/>
          <p:cNvSpPr/>
          <p:nvPr/>
        </p:nvSpPr>
        <p:spPr>
          <a:xfrm flipH="1">
            <a:off x="6765498" y="2007681"/>
            <a:ext cx="1030875" cy="406690"/>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145" name="任意多边形 144"/>
          <p:cNvSpPr/>
          <p:nvPr/>
        </p:nvSpPr>
        <p:spPr>
          <a:xfrm flipV="1">
            <a:off x="4432121" y="5493804"/>
            <a:ext cx="1083592" cy="353118"/>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146" name="任意多边形 145"/>
          <p:cNvSpPr/>
          <p:nvPr/>
        </p:nvSpPr>
        <p:spPr>
          <a:xfrm flipH="1" flipV="1">
            <a:off x="6765497" y="5427036"/>
            <a:ext cx="1030875" cy="385614"/>
          </a:xfrm>
          <a:custGeom>
            <a:avLst/>
            <a:gdLst>
              <a:gd name="connsiteX0" fmla="*/ 812800 w 812800"/>
              <a:gd name="connsiteY0" fmla="*/ 279400 h 279400"/>
              <a:gd name="connsiteX1" fmla="*/ 812800 w 812800"/>
              <a:gd name="connsiteY1" fmla="*/ 0 h 279400"/>
              <a:gd name="connsiteX2" fmla="*/ 0 w 812800"/>
              <a:gd name="connsiteY2" fmla="*/ 0 h 279400"/>
            </a:gdLst>
            <a:ahLst/>
            <a:cxnLst>
              <a:cxn ang="0">
                <a:pos x="connsiteX0" y="connsiteY0"/>
              </a:cxn>
              <a:cxn ang="0">
                <a:pos x="connsiteX1" y="connsiteY1"/>
              </a:cxn>
              <a:cxn ang="0">
                <a:pos x="connsiteX2" y="connsiteY2"/>
              </a:cxn>
            </a:cxnLst>
            <a:rect l="l" t="t" r="r" b="b"/>
            <a:pathLst>
              <a:path w="812800" h="279400">
                <a:moveTo>
                  <a:pt x="812800" y="279400"/>
                </a:moveTo>
                <a:lnTo>
                  <a:pt x="812800" y="0"/>
                </a:lnTo>
                <a:lnTo>
                  <a:pt x="0" y="0"/>
                </a:lnTo>
              </a:path>
            </a:pathLst>
          </a:custGeom>
          <a:noFill/>
          <a:ln w="3175">
            <a:solidFill>
              <a:schemeClr val="tx1">
                <a:lumMod val="60000"/>
                <a:lumOff val="40000"/>
              </a:schemeClr>
            </a:solidFill>
            <a:prstDash val="lg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cxnSp>
        <p:nvCxnSpPr>
          <p:cNvPr id="5" name="直接连接符 4"/>
          <p:cNvCxnSpPr/>
          <p:nvPr/>
        </p:nvCxnSpPr>
        <p:spPr>
          <a:xfrm flipH="1">
            <a:off x="4145323" y="3927405"/>
            <a:ext cx="376500" cy="0"/>
          </a:xfrm>
          <a:prstGeom prst="line">
            <a:avLst/>
          </a:prstGeom>
          <a:ln w="3175">
            <a:solidFill>
              <a:schemeClr val="tx1">
                <a:lumMod val="60000"/>
                <a:lumOff val="40000"/>
              </a:schemeClr>
            </a:solidFill>
            <a:prstDash val="lg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7803253" y="3915155"/>
            <a:ext cx="277850" cy="0"/>
          </a:xfrm>
          <a:prstGeom prst="line">
            <a:avLst/>
          </a:prstGeom>
          <a:ln w="3175">
            <a:solidFill>
              <a:schemeClr val="tx1">
                <a:lumMod val="60000"/>
                <a:lumOff val="40000"/>
              </a:schemeClr>
            </a:solidFill>
            <a:prstDash val="lg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6" name="图片 95"/>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8158088" y="5141780"/>
            <a:ext cx="255793" cy="255826"/>
          </a:xfrm>
          <a:prstGeom prst="rect">
            <a:avLst/>
          </a:prstGeom>
        </p:spPr>
      </p:pic>
      <p:pic>
        <p:nvPicPr>
          <p:cNvPr id="97" name="图片 96"/>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169332" y="1697812"/>
            <a:ext cx="233308" cy="233339"/>
          </a:xfrm>
          <a:prstGeom prst="rect">
            <a:avLst/>
          </a:prstGeom>
        </p:spPr>
      </p:pic>
      <p:pic>
        <p:nvPicPr>
          <p:cNvPr id="98" name="图片 9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940308" y="5180903"/>
            <a:ext cx="203090" cy="203116"/>
          </a:xfrm>
          <a:prstGeom prst="rect">
            <a:avLst/>
          </a:prstGeom>
        </p:spPr>
      </p:pic>
      <p:pic>
        <p:nvPicPr>
          <p:cNvPr id="99" name="图片 9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938382" y="3465108"/>
            <a:ext cx="206941" cy="185257"/>
          </a:xfrm>
          <a:prstGeom prst="rect">
            <a:avLst/>
          </a:prstGeom>
        </p:spPr>
      </p:pic>
      <p:pic>
        <p:nvPicPr>
          <p:cNvPr id="100" name="图片 99"/>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3899873" y="1627203"/>
            <a:ext cx="283958" cy="283995"/>
          </a:xfrm>
          <a:prstGeom prst="rect">
            <a:avLst/>
          </a:prstGeom>
        </p:spPr>
      </p:pic>
      <p:pic>
        <p:nvPicPr>
          <p:cNvPr id="101" name="图片 100"/>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8175751" y="3445656"/>
            <a:ext cx="220470" cy="220499"/>
          </a:xfrm>
          <a:prstGeom prst="rect">
            <a:avLst/>
          </a:prstGeom>
        </p:spPr>
      </p:pic>
      <p:grpSp>
        <p:nvGrpSpPr>
          <p:cNvPr id="102" name="组合 101"/>
          <p:cNvGrpSpPr/>
          <p:nvPr/>
        </p:nvGrpSpPr>
        <p:grpSpPr>
          <a:xfrm>
            <a:off x="838624" y="1592788"/>
            <a:ext cx="3400588" cy="1119989"/>
            <a:chOff x="774833" y="1286447"/>
            <a:chExt cx="3401031" cy="1119989"/>
          </a:xfrm>
        </p:grpSpPr>
        <p:sp>
          <p:nvSpPr>
            <p:cNvPr id="103"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文本框 48"/>
            <p:cNvSpPr txBox="1"/>
            <p:nvPr/>
          </p:nvSpPr>
          <p:spPr>
            <a:xfrm>
              <a:off x="812802" y="1743178"/>
              <a:ext cx="3363062" cy="663258"/>
            </a:xfrm>
            <a:prstGeom prst="rect">
              <a:avLst/>
            </a:prstGeom>
            <a:noFill/>
          </p:spPr>
          <p:txBody>
            <a:bodyPr wrap="square" rtlCol="0">
              <a:spAutoFit/>
            </a:bodyPr>
            <a:lstStyle/>
            <a:p>
              <a:pPr algn="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838622" y="3323505"/>
            <a:ext cx="3400596" cy="1135733"/>
            <a:chOff x="774833" y="3017162"/>
            <a:chExt cx="3401038" cy="1135732"/>
          </a:xfrm>
        </p:grpSpPr>
        <p:sp>
          <p:nvSpPr>
            <p:cNvPr id="106" name="文本框 46"/>
            <p:cNvSpPr txBox="1"/>
            <p:nvPr/>
          </p:nvSpPr>
          <p:spPr>
            <a:xfrm>
              <a:off x="774833" y="3017162"/>
              <a:ext cx="3063473"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文本框 49"/>
            <p:cNvSpPr txBox="1"/>
            <p:nvPr/>
          </p:nvSpPr>
          <p:spPr>
            <a:xfrm>
              <a:off x="812809" y="3489637"/>
              <a:ext cx="3363062" cy="663257"/>
            </a:xfrm>
            <a:prstGeom prst="rect">
              <a:avLst/>
            </a:prstGeom>
            <a:noFill/>
          </p:spPr>
          <p:txBody>
            <a:bodyPr wrap="square" rtlCol="0">
              <a:spAutoFit/>
            </a:bodyPr>
            <a:lstStyle/>
            <a:p>
              <a:pPr algn="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838625" y="5046884"/>
            <a:ext cx="3405347" cy="1143963"/>
            <a:chOff x="774833" y="4740545"/>
            <a:chExt cx="3405791" cy="1143963"/>
          </a:xfrm>
        </p:grpSpPr>
        <p:sp>
          <p:nvSpPr>
            <p:cNvPr id="109" name="文本框 47"/>
            <p:cNvSpPr txBox="1"/>
            <p:nvPr/>
          </p:nvSpPr>
          <p:spPr>
            <a:xfrm>
              <a:off x="774833" y="4740545"/>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文本框 50"/>
            <p:cNvSpPr txBox="1"/>
            <p:nvPr/>
          </p:nvSpPr>
          <p:spPr>
            <a:xfrm>
              <a:off x="817562" y="5221250"/>
              <a:ext cx="3363062" cy="663258"/>
            </a:xfrm>
            <a:prstGeom prst="rect">
              <a:avLst/>
            </a:prstGeom>
            <a:noFill/>
          </p:spPr>
          <p:txBody>
            <a:bodyPr wrap="square" rtlCol="0">
              <a:spAutoFit/>
            </a:bodyPr>
            <a:lstStyle/>
            <a:p>
              <a:pPr algn="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8081103" y="1578173"/>
            <a:ext cx="3362625" cy="1134602"/>
            <a:chOff x="7985918" y="1271833"/>
            <a:chExt cx="3363062" cy="1134603"/>
          </a:xfrm>
        </p:grpSpPr>
        <p:sp>
          <p:nvSpPr>
            <p:cNvPr id="112" name="文本框 51"/>
            <p:cNvSpPr txBox="1"/>
            <p:nvPr/>
          </p:nvSpPr>
          <p:spPr>
            <a:xfrm>
              <a:off x="8266457" y="1271833"/>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文本框 54"/>
            <p:cNvSpPr txBox="1"/>
            <p:nvPr/>
          </p:nvSpPr>
          <p:spPr>
            <a:xfrm>
              <a:off x="7985918" y="1743177"/>
              <a:ext cx="3363062" cy="663259"/>
            </a:xfrm>
            <a:prstGeom prst="rect">
              <a:avLst/>
            </a:prstGeom>
            <a:noFill/>
          </p:spPr>
          <p:txBody>
            <a:bodyPr wrap="square" rtlCol="0">
              <a:spAutoFit/>
            </a:bodyPr>
            <a:lstStyle/>
            <a:p>
              <a:pPr algn="just">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8077929" y="3308886"/>
            <a:ext cx="3362625" cy="1150348"/>
            <a:chOff x="7982743" y="3002548"/>
            <a:chExt cx="3363062" cy="1150348"/>
          </a:xfrm>
        </p:grpSpPr>
        <p:sp>
          <p:nvSpPr>
            <p:cNvPr id="115" name="文本框 52"/>
            <p:cNvSpPr txBox="1"/>
            <p:nvPr/>
          </p:nvSpPr>
          <p:spPr>
            <a:xfrm>
              <a:off x="8266458" y="3002548"/>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6" name="文本框 55"/>
            <p:cNvSpPr txBox="1"/>
            <p:nvPr/>
          </p:nvSpPr>
          <p:spPr>
            <a:xfrm>
              <a:off x="7982743" y="3489638"/>
              <a:ext cx="3363062" cy="663258"/>
            </a:xfrm>
            <a:prstGeom prst="rect">
              <a:avLst/>
            </a:prstGeom>
            <a:noFill/>
          </p:spPr>
          <p:txBody>
            <a:bodyPr wrap="square" rtlCol="0">
              <a:spAutoFit/>
            </a:bodyPr>
            <a:lstStyle/>
            <a:p>
              <a:pPr algn="just">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8081103" y="5057675"/>
            <a:ext cx="3362625" cy="1133177"/>
            <a:chOff x="7985918" y="4751331"/>
            <a:chExt cx="3363062" cy="1133177"/>
          </a:xfrm>
        </p:grpSpPr>
        <p:sp>
          <p:nvSpPr>
            <p:cNvPr id="118" name="文本框 53"/>
            <p:cNvSpPr txBox="1"/>
            <p:nvPr/>
          </p:nvSpPr>
          <p:spPr>
            <a:xfrm>
              <a:off x="8266457" y="4751331"/>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文本框 56"/>
            <p:cNvSpPr txBox="1"/>
            <p:nvPr/>
          </p:nvSpPr>
          <p:spPr>
            <a:xfrm>
              <a:off x="7985918" y="5221250"/>
              <a:ext cx="3363062" cy="663258"/>
            </a:xfrm>
            <a:prstGeom prst="rect">
              <a:avLst/>
            </a:prstGeom>
            <a:noFill/>
          </p:spPr>
          <p:txBody>
            <a:bodyPr wrap="square" rtlCol="0">
              <a:spAutoFit/>
            </a:bodyPr>
            <a:lstStyle/>
            <a:p>
              <a:pPr algn="just">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5" name="Shape 357"/>
          <p:cNvSpPr/>
          <p:nvPr/>
        </p:nvSpPr>
        <p:spPr>
          <a:xfrm>
            <a:off x="5099593" y="2723367"/>
            <a:ext cx="2108584" cy="2393269"/>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accent1"/>
          </a:solidFill>
          <a:ln w="12700">
            <a:miter lim="400000"/>
          </a:ln>
        </p:spPr>
        <p:txBody>
          <a:bodyPr lIns="38090" tIns="38090" rIns="38090" bIns="38090" anchor="ct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nvGrpSpPr>
          <p:cNvPr id="86" name="Group 373"/>
          <p:cNvGrpSpPr/>
          <p:nvPr/>
        </p:nvGrpSpPr>
        <p:grpSpPr>
          <a:xfrm>
            <a:off x="6415628" y="2445145"/>
            <a:ext cx="738784" cy="738887"/>
            <a:chOff x="0" y="0"/>
            <a:chExt cx="1540027" cy="1540040"/>
          </a:xfrm>
        </p:grpSpPr>
        <p:sp>
          <p:nvSpPr>
            <p:cNvPr id="87" name="Shape 371"/>
            <p:cNvSpPr/>
            <p:nvPr/>
          </p:nvSpPr>
          <p:spPr>
            <a:xfrm>
              <a:off x="-1" y="-1"/>
              <a:ext cx="1540029" cy="1540042"/>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88" name="Shape 372"/>
            <p:cNvSpPr/>
            <p:nvPr/>
          </p:nvSpPr>
          <p:spPr>
            <a:xfrm>
              <a:off x="466347" y="417957"/>
              <a:ext cx="651981" cy="558801"/>
            </a:xfrm>
            <a:custGeom>
              <a:avLst/>
              <a:gdLst/>
              <a:ahLst/>
              <a:cxnLst>
                <a:cxn ang="0">
                  <a:pos x="wd2" y="hd2"/>
                </a:cxn>
                <a:cxn ang="5400000">
                  <a:pos x="wd2" y="hd2"/>
                </a:cxn>
                <a:cxn ang="10800000">
                  <a:pos x="wd2" y="hd2"/>
                </a:cxn>
                <a:cxn ang="16200000">
                  <a:pos x="wd2" y="hd2"/>
                </a:cxn>
              </a:cxnLst>
              <a:rect l="0" t="0" r="r" b="b"/>
              <a:pathLst>
                <a:path w="21600" h="21239" extrusionOk="0">
                  <a:moveTo>
                    <a:pt x="18514" y="2240"/>
                  </a:moveTo>
                  <a:cubicBezTo>
                    <a:pt x="15368" y="5006"/>
                    <a:pt x="12319" y="6596"/>
                    <a:pt x="9257" y="6983"/>
                  </a:cubicBezTo>
                  <a:lnTo>
                    <a:pt x="9257" y="10717"/>
                  </a:lnTo>
                  <a:cubicBezTo>
                    <a:pt x="12319" y="11104"/>
                    <a:pt x="15368" y="12667"/>
                    <a:pt x="18514" y="15433"/>
                  </a:cubicBezTo>
                  <a:cubicBezTo>
                    <a:pt x="18514" y="15433"/>
                    <a:pt x="18514" y="2240"/>
                    <a:pt x="18514" y="2240"/>
                  </a:cubicBezTo>
                  <a:close/>
                  <a:moveTo>
                    <a:pt x="21600" y="8850"/>
                  </a:moveTo>
                  <a:cubicBezTo>
                    <a:pt x="21600" y="9832"/>
                    <a:pt x="20913" y="10620"/>
                    <a:pt x="20057" y="10620"/>
                  </a:cubicBezTo>
                  <a:lnTo>
                    <a:pt x="20057" y="15930"/>
                  </a:lnTo>
                  <a:cubicBezTo>
                    <a:pt x="20057" y="16898"/>
                    <a:pt x="19358" y="17700"/>
                    <a:pt x="18514" y="17700"/>
                  </a:cubicBezTo>
                  <a:cubicBezTo>
                    <a:pt x="16369" y="15654"/>
                    <a:pt x="12909" y="12847"/>
                    <a:pt x="8727" y="12446"/>
                  </a:cubicBezTo>
                  <a:cubicBezTo>
                    <a:pt x="7292" y="12999"/>
                    <a:pt x="6798" y="14921"/>
                    <a:pt x="7738" y="16027"/>
                  </a:cubicBezTo>
                  <a:cubicBezTo>
                    <a:pt x="6895" y="17617"/>
                    <a:pt x="7979" y="18738"/>
                    <a:pt x="9257" y="19885"/>
                  </a:cubicBezTo>
                  <a:cubicBezTo>
                    <a:pt x="8510" y="21572"/>
                    <a:pt x="5400" y="21600"/>
                    <a:pt x="4291" y="20425"/>
                  </a:cubicBezTo>
                  <a:cubicBezTo>
                    <a:pt x="3592" y="17963"/>
                    <a:pt x="2555" y="15502"/>
                    <a:pt x="3399" y="12390"/>
                  </a:cubicBezTo>
                  <a:lnTo>
                    <a:pt x="1929" y="12390"/>
                  </a:lnTo>
                  <a:cubicBezTo>
                    <a:pt x="868" y="12390"/>
                    <a:pt x="0" y="11395"/>
                    <a:pt x="0" y="10178"/>
                  </a:cubicBezTo>
                  <a:lnTo>
                    <a:pt x="0" y="7523"/>
                  </a:lnTo>
                  <a:cubicBezTo>
                    <a:pt x="0" y="6306"/>
                    <a:pt x="868" y="5310"/>
                    <a:pt x="1929" y="5310"/>
                  </a:cubicBezTo>
                  <a:lnTo>
                    <a:pt x="7714" y="5310"/>
                  </a:lnTo>
                  <a:cubicBezTo>
                    <a:pt x="12343" y="5310"/>
                    <a:pt x="16200" y="2213"/>
                    <a:pt x="18514" y="0"/>
                  </a:cubicBezTo>
                  <a:cubicBezTo>
                    <a:pt x="19358" y="0"/>
                    <a:pt x="20057" y="802"/>
                    <a:pt x="20057" y="1770"/>
                  </a:cubicBezTo>
                  <a:lnTo>
                    <a:pt x="20057" y="7080"/>
                  </a:lnTo>
                  <a:cubicBezTo>
                    <a:pt x="20913" y="7080"/>
                    <a:pt x="21600" y="7868"/>
                    <a:pt x="21600" y="8850"/>
                  </a:cubicBezTo>
                  <a:close/>
                </a:path>
              </a:pathLst>
            </a:custGeom>
            <a:solidFill>
              <a:srgbClr val="FFFFFF"/>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grpSp>
        <p:nvGrpSpPr>
          <p:cNvPr id="89" name="Group 376"/>
          <p:cNvGrpSpPr/>
          <p:nvPr/>
        </p:nvGrpSpPr>
        <p:grpSpPr>
          <a:xfrm>
            <a:off x="7057597" y="3536634"/>
            <a:ext cx="738776" cy="738899"/>
            <a:chOff x="0" y="0"/>
            <a:chExt cx="1540011" cy="1540064"/>
          </a:xfrm>
        </p:grpSpPr>
        <p:sp>
          <p:nvSpPr>
            <p:cNvPr id="129" name="Shape 374"/>
            <p:cNvSpPr/>
            <p:nvPr/>
          </p:nvSpPr>
          <p:spPr>
            <a:xfrm>
              <a:off x="-1" y="0"/>
              <a:ext cx="1540013" cy="154006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130" name="Shape 375"/>
            <p:cNvSpPr/>
            <p:nvPr/>
          </p:nvSpPr>
          <p:spPr>
            <a:xfrm>
              <a:off x="426100" y="509542"/>
              <a:ext cx="687812" cy="558801"/>
            </a:xfrm>
            <a:custGeom>
              <a:avLst/>
              <a:gdLst/>
              <a:ahLst/>
              <a:cxnLst>
                <a:cxn ang="0">
                  <a:pos x="wd2" y="hd2"/>
                </a:cxn>
                <a:cxn ang="5400000">
                  <a:pos x="wd2" y="hd2"/>
                </a:cxn>
                <a:cxn ang="10800000">
                  <a:pos x="wd2" y="hd2"/>
                </a:cxn>
                <a:cxn ang="16200000">
                  <a:pos x="wd2" y="hd2"/>
                </a:cxn>
              </a:cxnLst>
              <a:rect l="0" t="0" r="r" b="b"/>
              <a:pathLst>
                <a:path w="21476" h="21600" extrusionOk="0">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grpSp>
        <p:nvGrpSpPr>
          <p:cNvPr id="131" name="Group 379"/>
          <p:cNvGrpSpPr/>
          <p:nvPr/>
        </p:nvGrpSpPr>
        <p:grpSpPr>
          <a:xfrm>
            <a:off x="6426329" y="4628124"/>
            <a:ext cx="738804" cy="738893"/>
            <a:chOff x="0" y="0"/>
            <a:chExt cx="1540068" cy="1540053"/>
          </a:xfrm>
        </p:grpSpPr>
        <p:sp>
          <p:nvSpPr>
            <p:cNvPr id="132" name="Shape 377"/>
            <p:cNvSpPr/>
            <p:nvPr/>
          </p:nvSpPr>
          <p:spPr>
            <a:xfrm>
              <a:off x="-1" y="-1"/>
              <a:ext cx="1540070" cy="1540055"/>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4"/>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133" name="Shape 378"/>
            <p:cNvSpPr/>
            <p:nvPr/>
          </p:nvSpPr>
          <p:spPr>
            <a:xfrm>
              <a:off x="424984" y="492218"/>
              <a:ext cx="645452" cy="546152"/>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grpSp>
        <p:nvGrpSpPr>
          <p:cNvPr id="134" name="Group 382"/>
          <p:cNvGrpSpPr/>
          <p:nvPr/>
        </p:nvGrpSpPr>
        <p:grpSpPr>
          <a:xfrm>
            <a:off x="5163791" y="4628124"/>
            <a:ext cx="738777" cy="738887"/>
            <a:chOff x="0" y="0"/>
            <a:chExt cx="1540011" cy="1540039"/>
          </a:xfrm>
        </p:grpSpPr>
        <p:sp>
          <p:nvSpPr>
            <p:cNvPr id="135" name="Shape 380"/>
            <p:cNvSpPr/>
            <p:nvPr/>
          </p:nvSpPr>
          <p:spPr>
            <a:xfrm>
              <a:off x="0" y="0"/>
              <a:ext cx="1540012" cy="1540040"/>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2"/>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136" name="Shape 381"/>
            <p:cNvSpPr/>
            <p:nvPr/>
          </p:nvSpPr>
          <p:spPr>
            <a:xfrm>
              <a:off x="495822" y="490619"/>
              <a:ext cx="548368" cy="558801"/>
            </a:xfrm>
            <a:custGeom>
              <a:avLst/>
              <a:gdLst/>
              <a:ahLst/>
              <a:cxnLst>
                <a:cxn ang="0">
                  <a:pos x="wd2" y="hd2"/>
                </a:cxn>
                <a:cxn ang="5400000">
                  <a:pos x="wd2" y="hd2"/>
                </a:cxn>
                <a:cxn ang="10800000">
                  <a:pos x="wd2" y="hd2"/>
                </a:cxn>
                <a:cxn ang="16200000">
                  <a:pos x="wd2" y="hd2"/>
                </a:cxn>
              </a:cxnLst>
              <a:rect l="0" t="0" r="r" b="b"/>
              <a:pathLst>
                <a:path w="21125" h="19900" extrusionOk="0">
                  <a:moveTo>
                    <a:pt x="13723" y="10461"/>
                  </a:moveTo>
                  <a:cubicBezTo>
                    <a:pt x="12293" y="10461"/>
                    <a:pt x="11128" y="9451"/>
                    <a:pt x="11128" y="8218"/>
                  </a:cubicBezTo>
                  <a:cubicBezTo>
                    <a:pt x="11128" y="6974"/>
                    <a:pt x="12293" y="5975"/>
                    <a:pt x="13723" y="5975"/>
                  </a:cubicBezTo>
                  <a:cubicBezTo>
                    <a:pt x="15164" y="5975"/>
                    <a:pt x="16317" y="6974"/>
                    <a:pt x="16317" y="8218"/>
                  </a:cubicBezTo>
                  <a:cubicBezTo>
                    <a:pt x="16317" y="9451"/>
                    <a:pt x="15164" y="10461"/>
                    <a:pt x="13723" y="10461"/>
                  </a:cubicBezTo>
                  <a:close/>
                  <a:moveTo>
                    <a:pt x="7692" y="10461"/>
                  </a:moveTo>
                  <a:cubicBezTo>
                    <a:pt x="6262" y="10461"/>
                    <a:pt x="5097" y="9451"/>
                    <a:pt x="5097" y="8218"/>
                  </a:cubicBezTo>
                  <a:cubicBezTo>
                    <a:pt x="5097" y="6974"/>
                    <a:pt x="6262" y="5975"/>
                    <a:pt x="7692" y="5975"/>
                  </a:cubicBezTo>
                  <a:cubicBezTo>
                    <a:pt x="9121" y="5975"/>
                    <a:pt x="10287" y="6974"/>
                    <a:pt x="10287" y="8218"/>
                  </a:cubicBezTo>
                  <a:cubicBezTo>
                    <a:pt x="10287" y="9451"/>
                    <a:pt x="9121" y="10461"/>
                    <a:pt x="7692" y="10461"/>
                  </a:cubicBezTo>
                  <a:close/>
                  <a:moveTo>
                    <a:pt x="19020" y="2810"/>
                  </a:moveTo>
                  <a:cubicBezTo>
                    <a:pt x="19020" y="1533"/>
                    <a:pt x="18576" y="1033"/>
                    <a:pt x="17302" y="1033"/>
                  </a:cubicBezTo>
                  <a:lnTo>
                    <a:pt x="3944" y="1033"/>
                  </a:lnTo>
                  <a:cubicBezTo>
                    <a:pt x="2610" y="1033"/>
                    <a:pt x="2238" y="1455"/>
                    <a:pt x="2238" y="2810"/>
                  </a:cubicBezTo>
                  <a:lnTo>
                    <a:pt x="2238" y="10284"/>
                  </a:lnTo>
                  <a:cubicBezTo>
                    <a:pt x="5085" y="11661"/>
                    <a:pt x="7524" y="11416"/>
                    <a:pt x="8857" y="11372"/>
                  </a:cubicBezTo>
                  <a:cubicBezTo>
                    <a:pt x="9422" y="11361"/>
                    <a:pt x="9782" y="11461"/>
                    <a:pt x="9998" y="11672"/>
                  </a:cubicBezTo>
                  <a:cubicBezTo>
                    <a:pt x="10034" y="11705"/>
                    <a:pt x="10070" y="11738"/>
                    <a:pt x="10119" y="11772"/>
                  </a:cubicBezTo>
                  <a:cubicBezTo>
                    <a:pt x="10371" y="11994"/>
                    <a:pt x="10611" y="12172"/>
                    <a:pt x="10851" y="12338"/>
                  </a:cubicBezTo>
                  <a:cubicBezTo>
                    <a:pt x="10899" y="11727"/>
                    <a:pt x="11272" y="11339"/>
                    <a:pt x="12269" y="11372"/>
                  </a:cubicBezTo>
                  <a:cubicBezTo>
                    <a:pt x="13626" y="11427"/>
                    <a:pt x="16125" y="11672"/>
                    <a:pt x="19020" y="10217"/>
                  </a:cubicBezTo>
                  <a:cubicBezTo>
                    <a:pt x="19020" y="10217"/>
                    <a:pt x="19020" y="2810"/>
                    <a:pt x="19020" y="2810"/>
                  </a:cubicBezTo>
                  <a:close/>
                  <a:moveTo>
                    <a:pt x="16510" y="12960"/>
                  </a:moveTo>
                  <a:cubicBezTo>
                    <a:pt x="18876" y="20412"/>
                    <a:pt x="10731" y="21600"/>
                    <a:pt x="10863" y="17780"/>
                  </a:cubicBezTo>
                  <a:cubicBezTo>
                    <a:pt x="10863" y="17846"/>
                    <a:pt x="10851" y="15725"/>
                    <a:pt x="10851" y="14148"/>
                  </a:cubicBezTo>
                  <a:cubicBezTo>
                    <a:pt x="10671" y="14115"/>
                    <a:pt x="10491" y="14071"/>
                    <a:pt x="10275" y="14026"/>
                  </a:cubicBezTo>
                  <a:cubicBezTo>
                    <a:pt x="10275" y="15614"/>
                    <a:pt x="10263" y="17846"/>
                    <a:pt x="10263" y="17780"/>
                  </a:cubicBezTo>
                  <a:cubicBezTo>
                    <a:pt x="10395" y="21600"/>
                    <a:pt x="2250" y="20412"/>
                    <a:pt x="4616" y="12960"/>
                  </a:cubicBezTo>
                  <a:cubicBezTo>
                    <a:pt x="2382" y="12116"/>
                    <a:pt x="916" y="11039"/>
                    <a:pt x="147" y="10161"/>
                  </a:cubicBezTo>
                  <a:cubicBezTo>
                    <a:pt x="-237" y="9628"/>
                    <a:pt x="183" y="9062"/>
                    <a:pt x="820" y="9473"/>
                  </a:cubicBezTo>
                  <a:cubicBezTo>
                    <a:pt x="904" y="9528"/>
                    <a:pt x="1000" y="9584"/>
                    <a:pt x="1084" y="9639"/>
                  </a:cubicBezTo>
                  <a:lnTo>
                    <a:pt x="1084" y="1932"/>
                  </a:lnTo>
                  <a:cubicBezTo>
                    <a:pt x="1084" y="866"/>
                    <a:pt x="1949" y="0"/>
                    <a:pt x="3019" y="0"/>
                  </a:cubicBezTo>
                  <a:lnTo>
                    <a:pt x="18119" y="0"/>
                  </a:lnTo>
                  <a:cubicBezTo>
                    <a:pt x="19189" y="0"/>
                    <a:pt x="20054" y="866"/>
                    <a:pt x="20054" y="1932"/>
                  </a:cubicBezTo>
                  <a:lnTo>
                    <a:pt x="20054" y="9639"/>
                  </a:lnTo>
                  <a:cubicBezTo>
                    <a:pt x="20138" y="9584"/>
                    <a:pt x="20222" y="9528"/>
                    <a:pt x="20306" y="9473"/>
                  </a:cubicBezTo>
                  <a:cubicBezTo>
                    <a:pt x="20943" y="9062"/>
                    <a:pt x="21363" y="9628"/>
                    <a:pt x="20979" y="10161"/>
                  </a:cubicBezTo>
                  <a:cubicBezTo>
                    <a:pt x="20210" y="11039"/>
                    <a:pt x="18744" y="12116"/>
                    <a:pt x="16510" y="12960"/>
                  </a:cubicBezTo>
                  <a:close/>
                </a:path>
              </a:pathLst>
            </a:custGeom>
            <a:solidFill>
              <a:srgbClr val="FFFFFF"/>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grpSp>
        <p:nvGrpSpPr>
          <p:cNvPr id="137" name="Group 385"/>
          <p:cNvGrpSpPr/>
          <p:nvPr/>
        </p:nvGrpSpPr>
        <p:grpSpPr>
          <a:xfrm>
            <a:off x="5153090" y="2445144"/>
            <a:ext cx="738790" cy="738908"/>
            <a:chOff x="0" y="0"/>
            <a:chExt cx="1540039" cy="1540083"/>
          </a:xfrm>
        </p:grpSpPr>
        <p:sp>
          <p:nvSpPr>
            <p:cNvPr id="138" name="Shape 383"/>
            <p:cNvSpPr/>
            <p:nvPr/>
          </p:nvSpPr>
          <p:spPr>
            <a:xfrm>
              <a:off x="0" y="0"/>
              <a:ext cx="1540040" cy="1540084"/>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139" name="Shape 384"/>
            <p:cNvSpPr/>
            <p:nvPr/>
          </p:nvSpPr>
          <p:spPr>
            <a:xfrm>
              <a:off x="519735" y="519745"/>
              <a:ext cx="500570" cy="500551"/>
            </a:xfrm>
            <a:custGeom>
              <a:avLst/>
              <a:gdLst/>
              <a:ahLst/>
              <a:cxnLst>
                <a:cxn ang="0">
                  <a:pos x="wd2" y="hd2"/>
                </a:cxn>
                <a:cxn ang="5400000">
                  <a:pos x="wd2" y="hd2"/>
                </a:cxn>
                <a:cxn ang="10800000">
                  <a:pos x="wd2" y="hd2"/>
                </a:cxn>
                <a:cxn ang="16200000">
                  <a:pos x="wd2" y="hd2"/>
                </a:cxn>
              </a:cxnLst>
              <a:rect l="0" t="0" r="r" b="b"/>
              <a:pathLst>
                <a:path w="19691" h="21600" extrusionOk="0">
                  <a:moveTo>
                    <a:pt x="12441" y="612"/>
                  </a:moveTo>
                  <a:lnTo>
                    <a:pt x="12459" y="8296"/>
                  </a:lnTo>
                  <a:lnTo>
                    <a:pt x="15229" y="5238"/>
                  </a:lnTo>
                  <a:cubicBezTo>
                    <a:pt x="17945" y="8444"/>
                    <a:pt x="17897" y="13464"/>
                    <a:pt x="15076" y="16579"/>
                  </a:cubicBezTo>
                  <a:cubicBezTo>
                    <a:pt x="13922" y="17856"/>
                    <a:pt x="12477" y="18617"/>
                    <a:pt x="10977" y="18866"/>
                  </a:cubicBezTo>
                  <a:lnTo>
                    <a:pt x="11059" y="21600"/>
                  </a:lnTo>
                  <a:cubicBezTo>
                    <a:pt x="13167" y="21320"/>
                    <a:pt x="15204" y="20288"/>
                    <a:pt x="16820" y="18505"/>
                  </a:cubicBezTo>
                  <a:cubicBezTo>
                    <a:pt x="20600" y="14327"/>
                    <a:pt x="20645" y="7585"/>
                    <a:pt x="16966" y="3318"/>
                  </a:cubicBezTo>
                  <a:lnTo>
                    <a:pt x="19057" y="1008"/>
                  </a:lnTo>
                  <a:cubicBezTo>
                    <a:pt x="19057" y="1008"/>
                    <a:pt x="12441" y="612"/>
                    <a:pt x="12441" y="612"/>
                  </a:cubicBezTo>
                  <a:close/>
                  <a:moveTo>
                    <a:pt x="4461" y="16363"/>
                  </a:moveTo>
                  <a:cubicBezTo>
                    <a:pt x="1745" y="13160"/>
                    <a:pt x="1793" y="8139"/>
                    <a:pt x="4614" y="5022"/>
                  </a:cubicBezTo>
                  <a:cubicBezTo>
                    <a:pt x="5769" y="3746"/>
                    <a:pt x="7213" y="2985"/>
                    <a:pt x="8713" y="2735"/>
                  </a:cubicBezTo>
                  <a:lnTo>
                    <a:pt x="8631" y="0"/>
                  </a:lnTo>
                  <a:cubicBezTo>
                    <a:pt x="6524" y="280"/>
                    <a:pt x="4486" y="1312"/>
                    <a:pt x="2871" y="3096"/>
                  </a:cubicBezTo>
                  <a:cubicBezTo>
                    <a:pt x="-909" y="7272"/>
                    <a:pt x="-955" y="14014"/>
                    <a:pt x="2724" y="18284"/>
                  </a:cubicBezTo>
                  <a:lnTo>
                    <a:pt x="633" y="20591"/>
                  </a:lnTo>
                  <a:lnTo>
                    <a:pt x="7249" y="20988"/>
                  </a:lnTo>
                  <a:lnTo>
                    <a:pt x="7231" y="13304"/>
                  </a:lnTo>
                  <a:cubicBezTo>
                    <a:pt x="7231" y="13304"/>
                    <a:pt x="4461" y="16363"/>
                    <a:pt x="4461" y="16363"/>
                  </a:cubicBezTo>
                  <a:close/>
                </a:path>
              </a:pathLst>
            </a:custGeom>
            <a:solidFill>
              <a:srgbClr val="FFFFFF"/>
            </a:solidFill>
            <a:ln w="12700" cap="flat">
              <a:noFill/>
              <a:miter lim="400000"/>
            </a:ln>
            <a:effectLst/>
          </p:spPr>
          <p:txBody>
            <a:bodyPr wrap="square" lIns="43656" tIns="43656" rIns="43656" bIns="43656"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grpSp>
        <p:nvGrpSpPr>
          <p:cNvPr id="140" name="Group 388"/>
          <p:cNvGrpSpPr/>
          <p:nvPr/>
        </p:nvGrpSpPr>
        <p:grpSpPr>
          <a:xfrm>
            <a:off x="4521822" y="3536633"/>
            <a:ext cx="738805" cy="738887"/>
            <a:chOff x="0" y="0"/>
            <a:chExt cx="1540070" cy="1540040"/>
          </a:xfrm>
        </p:grpSpPr>
        <p:sp>
          <p:nvSpPr>
            <p:cNvPr id="141" name="Shape 386"/>
            <p:cNvSpPr/>
            <p:nvPr/>
          </p:nvSpPr>
          <p:spPr>
            <a:xfrm>
              <a:off x="-1" y="-1"/>
              <a:ext cx="1540071" cy="1540042"/>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3"/>
            </a:solidFill>
            <a:ln w="12700" cap="flat">
              <a:noFill/>
              <a:miter lim="400000"/>
            </a:ln>
            <a:effectLst/>
          </p:spPr>
          <p:txBody>
            <a:bodyPr wrap="square" lIns="38100" tIns="38100" rIns="38100" bIns="38100"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sp>
          <p:nvSpPr>
            <p:cNvPr id="142" name="Shape 387"/>
            <p:cNvSpPr/>
            <p:nvPr/>
          </p:nvSpPr>
          <p:spPr>
            <a:xfrm>
              <a:off x="464630" y="527132"/>
              <a:ext cx="607277" cy="485819"/>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wrap="square" lIns="43656" tIns="43656" rIns="43656" bIns="43656" numCol="1" anchor="ctr">
              <a:noAutofit/>
            </a:bodyPr>
            <a:lstStyle/>
            <a:p>
              <a:pPr algn="ctr">
                <a:defRPr sz="3200">
                  <a:solidFill>
                    <a:srgbClr val="FFFFFF"/>
                  </a:solidFill>
                  <a:latin typeface="+mn-lt"/>
                  <a:ea typeface="+mn-ea"/>
                  <a:cs typeface="+mn-cs"/>
                  <a:sym typeface="Helvetica Light"/>
                </a:defRPr>
              </a:pPr>
              <a:endParaRPr sz="1100">
                <a:solidFill>
                  <a:schemeClr val="tx1">
                    <a:lumMod val="75000"/>
                    <a:lumOff val="25000"/>
                  </a:schemeClr>
                </a:solidFill>
              </a:endParaRPr>
            </a:p>
          </p:txBody>
        </p:sp>
      </p:grpSp>
      <p:sp>
        <p:nvSpPr>
          <p:cNvPr id="143" name="文本框 57"/>
          <p:cNvSpPr txBox="1"/>
          <p:nvPr/>
        </p:nvSpPr>
        <p:spPr>
          <a:xfrm>
            <a:off x="5260647" y="3715106"/>
            <a:ext cx="1796901" cy="424601"/>
          </a:xfrm>
          <a:prstGeom prst="rect">
            <a:avLst/>
          </a:prstGeom>
          <a:noFill/>
        </p:spPr>
        <p:txBody>
          <a:bodyPr wrap="square" lIns="91417" tIns="45709" rIns="91417" bIns="45709" rtlCol="0">
            <a:spAutoFit/>
          </a:bodyPr>
          <a:lstStyle/>
          <a:p>
            <a:pPr algn="ctr">
              <a:lnSpc>
                <a:spcPct val="90000"/>
              </a:lnSpc>
              <a:spcBef>
                <a:spcPts val="10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p:cTn id="11" dur="500" fill="hold"/>
                                        <p:tgtEl>
                                          <p:spTgt spid="143"/>
                                        </p:tgtEl>
                                        <p:attrNameLst>
                                          <p:attrName>ppt_w</p:attrName>
                                        </p:attrNameLst>
                                      </p:cBhvr>
                                      <p:tavLst>
                                        <p:tav tm="0">
                                          <p:val>
                                            <p:fltVal val="0"/>
                                          </p:val>
                                        </p:tav>
                                        <p:tav tm="100000">
                                          <p:val>
                                            <p:strVal val="#ppt_w"/>
                                          </p:val>
                                        </p:tav>
                                      </p:tavLst>
                                    </p:anim>
                                    <p:anim calcmode="lin" valueType="num">
                                      <p:cBhvr>
                                        <p:cTn id="12" dur="500" fill="hold"/>
                                        <p:tgtEl>
                                          <p:spTgt spid="143"/>
                                        </p:tgtEl>
                                        <p:attrNameLst>
                                          <p:attrName>ppt_h</p:attrName>
                                        </p:attrNameLst>
                                      </p:cBhvr>
                                      <p:tavLst>
                                        <p:tav tm="0">
                                          <p:val>
                                            <p:fltVal val="0"/>
                                          </p:val>
                                        </p:tav>
                                        <p:tav tm="100000">
                                          <p:val>
                                            <p:strVal val="#ppt_h"/>
                                          </p:val>
                                        </p:tav>
                                      </p:tavLst>
                                    </p:anim>
                                    <p:animEffect transition="in" filter="fade">
                                      <p:cBhvr>
                                        <p:cTn id="13" dur="500"/>
                                        <p:tgtEl>
                                          <p:spTgt spid="14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p:cTn id="17" dur="500" fill="hold"/>
                                        <p:tgtEl>
                                          <p:spTgt spid="86"/>
                                        </p:tgtEl>
                                        <p:attrNameLst>
                                          <p:attrName>ppt_w</p:attrName>
                                        </p:attrNameLst>
                                      </p:cBhvr>
                                      <p:tavLst>
                                        <p:tav tm="0">
                                          <p:val>
                                            <p:fltVal val="0"/>
                                          </p:val>
                                        </p:tav>
                                        <p:tav tm="100000">
                                          <p:val>
                                            <p:strVal val="#ppt_w"/>
                                          </p:val>
                                        </p:tav>
                                      </p:tavLst>
                                    </p:anim>
                                    <p:anim calcmode="lin" valueType="num">
                                      <p:cBhvr>
                                        <p:cTn id="18" dur="500" fill="hold"/>
                                        <p:tgtEl>
                                          <p:spTgt spid="86"/>
                                        </p:tgtEl>
                                        <p:attrNameLst>
                                          <p:attrName>ppt_h</p:attrName>
                                        </p:attrNameLst>
                                      </p:cBhvr>
                                      <p:tavLst>
                                        <p:tav tm="0">
                                          <p:val>
                                            <p:fltVal val="0"/>
                                          </p:val>
                                        </p:tav>
                                        <p:tav tm="100000">
                                          <p:val>
                                            <p:strVal val="#ppt_h"/>
                                          </p:val>
                                        </p:tav>
                                      </p:tavLst>
                                    </p:anim>
                                    <p:animEffect transition="in" filter="fade">
                                      <p:cBhvr>
                                        <p:cTn id="19" dur="500"/>
                                        <p:tgtEl>
                                          <p:spTgt spid="8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wipe(left)">
                                      <p:cBhvr>
                                        <p:cTn id="23" dur="500"/>
                                        <p:tgtEl>
                                          <p:spTgt spid="14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par>
                                <p:cTn id="30" presetID="26" presetClass="emph" presetSubtype="0" fill="hold" nodeType="withEffect">
                                  <p:stCondLst>
                                    <p:cond delay="0"/>
                                  </p:stCondLst>
                                  <p:childTnLst>
                                    <p:animEffect transition="out" filter="fade">
                                      <p:cBhvr>
                                        <p:cTn id="31" dur="500" tmFilter="0, 0; .2, .5; .8, .5; 1, 0"/>
                                        <p:tgtEl>
                                          <p:spTgt spid="111"/>
                                        </p:tgtEl>
                                      </p:cBhvr>
                                    </p:animEffect>
                                    <p:animScale>
                                      <p:cBhvr>
                                        <p:cTn id="32" dur="250" autoRev="1" fill="hold"/>
                                        <p:tgtEl>
                                          <p:spTgt spid="111"/>
                                        </p:tgtEl>
                                      </p:cBhvr>
                                      <p:by x="105000" y="105000"/>
                                    </p:animScale>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wipe(left)">
                                      <p:cBhvr>
                                        <p:cTn id="42" dur="500"/>
                                        <p:tgtEl>
                                          <p:spTgt spid="147"/>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 presetClass="entr" presetSubtype="0" fill="hold" nodeType="withEffect">
                                  <p:stCondLst>
                                    <p:cond delay="0"/>
                                  </p:stCondLst>
                                  <p:childTnLst>
                                    <p:set>
                                      <p:cBhvr>
                                        <p:cTn id="47" dur="1" fill="hold">
                                          <p:stCondLst>
                                            <p:cond delay="0"/>
                                          </p:stCondLst>
                                        </p:cTn>
                                        <p:tgtEl>
                                          <p:spTgt spid="114"/>
                                        </p:tgtEl>
                                        <p:attrNameLst>
                                          <p:attrName>style.visibility</p:attrName>
                                        </p:attrNameLst>
                                      </p:cBhvr>
                                      <p:to>
                                        <p:strVal val="visible"/>
                                      </p:to>
                                    </p:set>
                                  </p:childTnLst>
                                </p:cTn>
                              </p:par>
                              <p:par>
                                <p:cTn id="48" presetID="26" presetClass="emph" presetSubtype="0" fill="hold" nodeType="withEffect">
                                  <p:stCondLst>
                                    <p:cond delay="0"/>
                                  </p:stCondLst>
                                  <p:childTnLst>
                                    <p:animEffect transition="out" filter="fade">
                                      <p:cBhvr>
                                        <p:cTn id="49" dur="500" tmFilter="0, 0; .2, .5; .8, .5; 1, 0"/>
                                        <p:tgtEl>
                                          <p:spTgt spid="114"/>
                                        </p:tgtEl>
                                      </p:cBhvr>
                                    </p:animEffect>
                                    <p:animScale>
                                      <p:cBhvr>
                                        <p:cTn id="50" dur="250" autoRev="1" fill="hold"/>
                                        <p:tgtEl>
                                          <p:spTgt spid="114"/>
                                        </p:tgtEl>
                                      </p:cBhvr>
                                      <p:by x="105000" y="105000"/>
                                    </p:animScale>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 calcmode="lin" valueType="num">
                                      <p:cBhvr>
                                        <p:cTn id="54" dur="500" fill="hold"/>
                                        <p:tgtEl>
                                          <p:spTgt spid="131"/>
                                        </p:tgtEl>
                                        <p:attrNameLst>
                                          <p:attrName>ppt_w</p:attrName>
                                        </p:attrNameLst>
                                      </p:cBhvr>
                                      <p:tavLst>
                                        <p:tav tm="0">
                                          <p:val>
                                            <p:fltVal val="0"/>
                                          </p:val>
                                        </p:tav>
                                        <p:tav tm="100000">
                                          <p:val>
                                            <p:strVal val="#ppt_w"/>
                                          </p:val>
                                        </p:tav>
                                      </p:tavLst>
                                    </p:anim>
                                    <p:anim calcmode="lin" valueType="num">
                                      <p:cBhvr>
                                        <p:cTn id="55" dur="500" fill="hold"/>
                                        <p:tgtEl>
                                          <p:spTgt spid="131"/>
                                        </p:tgtEl>
                                        <p:attrNameLst>
                                          <p:attrName>ppt_h</p:attrName>
                                        </p:attrNameLst>
                                      </p:cBhvr>
                                      <p:tavLst>
                                        <p:tav tm="0">
                                          <p:val>
                                            <p:fltVal val="0"/>
                                          </p:val>
                                        </p:tav>
                                        <p:tav tm="100000">
                                          <p:val>
                                            <p:strVal val="#ppt_h"/>
                                          </p:val>
                                        </p:tav>
                                      </p:tavLst>
                                    </p:anim>
                                    <p:animEffect transition="in" filter="fade">
                                      <p:cBhvr>
                                        <p:cTn id="56" dur="500"/>
                                        <p:tgtEl>
                                          <p:spTgt spid="13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46"/>
                                        </p:tgtEl>
                                        <p:attrNameLst>
                                          <p:attrName>style.visibility</p:attrName>
                                        </p:attrNameLst>
                                      </p:cBhvr>
                                      <p:to>
                                        <p:strVal val="visible"/>
                                      </p:to>
                                    </p:set>
                                    <p:animEffect transition="in" filter="wipe(left)">
                                      <p:cBhvr>
                                        <p:cTn id="60" dur="500"/>
                                        <p:tgtEl>
                                          <p:spTgt spid="146"/>
                                        </p:tgtEl>
                                      </p:cBhvr>
                                    </p:animEffect>
                                  </p:childTnLst>
                                </p:cTn>
                              </p:par>
                              <p:par>
                                <p:cTn id="61" presetID="10"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 presetClass="entr" presetSubtype="0" fill="hold" nodeType="withEffect">
                                  <p:stCondLst>
                                    <p:cond delay="0"/>
                                  </p:stCondLst>
                                  <p:childTnLst>
                                    <p:set>
                                      <p:cBhvr>
                                        <p:cTn id="65" dur="1" fill="hold">
                                          <p:stCondLst>
                                            <p:cond delay="0"/>
                                          </p:stCondLst>
                                        </p:cTn>
                                        <p:tgtEl>
                                          <p:spTgt spid="117"/>
                                        </p:tgtEl>
                                        <p:attrNameLst>
                                          <p:attrName>style.visibility</p:attrName>
                                        </p:attrNameLst>
                                      </p:cBhvr>
                                      <p:to>
                                        <p:strVal val="visible"/>
                                      </p:to>
                                    </p:set>
                                  </p:childTnLst>
                                </p:cTn>
                              </p:par>
                              <p:par>
                                <p:cTn id="66" presetID="26" presetClass="emph" presetSubtype="0" fill="hold" nodeType="withEffect">
                                  <p:stCondLst>
                                    <p:cond delay="0"/>
                                  </p:stCondLst>
                                  <p:childTnLst>
                                    <p:animEffect transition="out" filter="fade">
                                      <p:cBhvr>
                                        <p:cTn id="67" dur="500" tmFilter="0, 0; .2, .5; .8, .5; 1, 0"/>
                                        <p:tgtEl>
                                          <p:spTgt spid="117"/>
                                        </p:tgtEl>
                                      </p:cBhvr>
                                    </p:animEffect>
                                    <p:animScale>
                                      <p:cBhvr>
                                        <p:cTn id="68" dur="250" autoRev="1" fill="hold"/>
                                        <p:tgtEl>
                                          <p:spTgt spid="117"/>
                                        </p:tgtEl>
                                      </p:cBhvr>
                                      <p:by x="105000" y="105000"/>
                                    </p:animScale>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500" fill="hold"/>
                                        <p:tgtEl>
                                          <p:spTgt spid="134"/>
                                        </p:tgtEl>
                                        <p:attrNameLst>
                                          <p:attrName>ppt_w</p:attrName>
                                        </p:attrNameLst>
                                      </p:cBhvr>
                                      <p:tavLst>
                                        <p:tav tm="0">
                                          <p:val>
                                            <p:fltVal val="0"/>
                                          </p:val>
                                        </p:tav>
                                        <p:tav tm="100000">
                                          <p:val>
                                            <p:strVal val="#ppt_w"/>
                                          </p:val>
                                        </p:tav>
                                      </p:tavLst>
                                    </p:anim>
                                    <p:anim calcmode="lin" valueType="num">
                                      <p:cBhvr>
                                        <p:cTn id="73" dur="500" fill="hold"/>
                                        <p:tgtEl>
                                          <p:spTgt spid="134"/>
                                        </p:tgtEl>
                                        <p:attrNameLst>
                                          <p:attrName>ppt_h</p:attrName>
                                        </p:attrNameLst>
                                      </p:cBhvr>
                                      <p:tavLst>
                                        <p:tav tm="0">
                                          <p:val>
                                            <p:fltVal val="0"/>
                                          </p:val>
                                        </p:tav>
                                        <p:tav tm="100000">
                                          <p:val>
                                            <p:strVal val="#ppt_h"/>
                                          </p:val>
                                        </p:tav>
                                      </p:tavLst>
                                    </p:anim>
                                    <p:animEffect transition="in" filter="fade">
                                      <p:cBhvr>
                                        <p:cTn id="74" dur="500"/>
                                        <p:tgtEl>
                                          <p:spTgt spid="134"/>
                                        </p:tgtEl>
                                      </p:cBhvr>
                                    </p:animEffect>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wipe(right)">
                                      <p:cBhvr>
                                        <p:cTn id="78" dur="500"/>
                                        <p:tgtEl>
                                          <p:spTgt spid="145"/>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140"/>
                                        </p:tgtEl>
                                        <p:attrNameLst>
                                          <p:attrName>style.visibility</p:attrName>
                                        </p:attrNameLst>
                                      </p:cBhvr>
                                      <p:to>
                                        <p:strVal val="visible"/>
                                      </p:to>
                                    </p:set>
                                    <p:anim calcmode="lin" valueType="num">
                                      <p:cBhvr>
                                        <p:cTn id="82" dur="500" fill="hold"/>
                                        <p:tgtEl>
                                          <p:spTgt spid="140"/>
                                        </p:tgtEl>
                                        <p:attrNameLst>
                                          <p:attrName>ppt_w</p:attrName>
                                        </p:attrNameLst>
                                      </p:cBhvr>
                                      <p:tavLst>
                                        <p:tav tm="0">
                                          <p:val>
                                            <p:fltVal val="0"/>
                                          </p:val>
                                        </p:tav>
                                        <p:tav tm="100000">
                                          <p:val>
                                            <p:strVal val="#ppt_w"/>
                                          </p:val>
                                        </p:tav>
                                      </p:tavLst>
                                    </p:anim>
                                    <p:anim calcmode="lin" valueType="num">
                                      <p:cBhvr>
                                        <p:cTn id="83" dur="500" fill="hold"/>
                                        <p:tgtEl>
                                          <p:spTgt spid="140"/>
                                        </p:tgtEl>
                                        <p:attrNameLst>
                                          <p:attrName>ppt_h</p:attrName>
                                        </p:attrNameLst>
                                      </p:cBhvr>
                                      <p:tavLst>
                                        <p:tav tm="0">
                                          <p:val>
                                            <p:fltVal val="0"/>
                                          </p:val>
                                        </p:tav>
                                        <p:tav tm="100000">
                                          <p:val>
                                            <p:strVal val="#ppt_h"/>
                                          </p:val>
                                        </p:tav>
                                      </p:tavLst>
                                    </p:anim>
                                    <p:animEffect transition="in" filter="fade">
                                      <p:cBhvr>
                                        <p:cTn id="84" dur="500"/>
                                        <p:tgtEl>
                                          <p:spTgt spid="140"/>
                                        </p:tgtEl>
                                      </p:cBhvr>
                                    </p:animEffect>
                                  </p:childTnLst>
                                </p:cTn>
                              </p:par>
                              <p:par>
                                <p:cTn id="85" presetID="10"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500"/>
                                        <p:tgtEl>
                                          <p:spTgt spid="98"/>
                                        </p:tgtEl>
                                      </p:cBhvr>
                                    </p:animEffect>
                                  </p:childTnLst>
                                </p:cTn>
                              </p:par>
                              <p:par>
                                <p:cTn id="88" presetID="1" presetClass="entr" presetSubtype="0" fill="hold" nodeType="withEffect">
                                  <p:stCondLst>
                                    <p:cond delay="250"/>
                                  </p:stCondLst>
                                  <p:childTnLst>
                                    <p:set>
                                      <p:cBhvr>
                                        <p:cTn id="89" dur="1" fill="hold">
                                          <p:stCondLst>
                                            <p:cond delay="0"/>
                                          </p:stCondLst>
                                        </p:cTn>
                                        <p:tgtEl>
                                          <p:spTgt spid="108"/>
                                        </p:tgtEl>
                                        <p:attrNameLst>
                                          <p:attrName>style.visibility</p:attrName>
                                        </p:attrNameLst>
                                      </p:cBhvr>
                                      <p:to>
                                        <p:strVal val="visible"/>
                                      </p:to>
                                    </p:set>
                                  </p:childTnLst>
                                </p:cTn>
                              </p:par>
                              <p:par>
                                <p:cTn id="90" presetID="26" presetClass="emph" presetSubtype="0" fill="hold" nodeType="withEffect">
                                  <p:stCondLst>
                                    <p:cond delay="250"/>
                                  </p:stCondLst>
                                  <p:childTnLst>
                                    <p:animEffect transition="out" filter="fade">
                                      <p:cBhvr>
                                        <p:cTn id="91" dur="500" tmFilter="0, 0; .2, .5; .8, .5; 1, 0"/>
                                        <p:tgtEl>
                                          <p:spTgt spid="108"/>
                                        </p:tgtEl>
                                      </p:cBhvr>
                                    </p:animEffect>
                                    <p:animScale>
                                      <p:cBhvr>
                                        <p:cTn id="92" dur="250" autoRev="1" fill="hold"/>
                                        <p:tgtEl>
                                          <p:spTgt spid="108"/>
                                        </p:tgtEl>
                                      </p:cBhvr>
                                      <p:by x="105000" y="105000"/>
                                    </p:animScale>
                                  </p:childTnLst>
                                </p:cTn>
                              </p:par>
                            </p:childTnLst>
                          </p:cTn>
                        </p:par>
                        <p:par>
                          <p:cTn id="93" fill="hold">
                            <p:stCondLst>
                              <p:cond delay="6000"/>
                            </p:stCondLst>
                            <p:childTnLst>
                              <p:par>
                                <p:cTn id="94" presetID="22" presetClass="entr" presetSubtype="2"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right)">
                                      <p:cBhvr>
                                        <p:cTn id="96" dur="500"/>
                                        <p:tgtEl>
                                          <p:spTgt spid="5"/>
                                        </p:tgtEl>
                                      </p:cBhvr>
                                    </p:animEffect>
                                  </p:childTnLst>
                                </p:cTn>
                              </p:par>
                              <p:par>
                                <p:cTn id="97" presetID="10" presetClass="entr" presetSubtype="0" fill="hold" nodeType="with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fade">
                                      <p:cBhvr>
                                        <p:cTn id="99" dur="500"/>
                                        <p:tgtEl>
                                          <p:spTgt spid="99"/>
                                        </p:tgtEl>
                                      </p:cBhvr>
                                    </p:animEffect>
                                  </p:childTnLst>
                                </p:cTn>
                              </p:par>
                              <p:par>
                                <p:cTn id="100" presetID="1" presetClass="entr" presetSubtype="0" fill="hold" nodeType="withEffect">
                                  <p:stCondLst>
                                    <p:cond delay="250"/>
                                  </p:stCondLst>
                                  <p:childTnLst>
                                    <p:set>
                                      <p:cBhvr>
                                        <p:cTn id="101" dur="1" fill="hold">
                                          <p:stCondLst>
                                            <p:cond delay="0"/>
                                          </p:stCondLst>
                                        </p:cTn>
                                        <p:tgtEl>
                                          <p:spTgt spid="105"/>
                                        </p:tgtEl>
                                        <p:attrNameLst>
                                          <p:attrName>style.visibility</p:attrName>
                                        </p:attrNameLst>
                                      </p:cBhvr>
                                      <p:to>
                                        <p:strVal val="visible"/>
                                      </p:to>
                                    </p:set>
                                  </p:childTnLst>
                                </p:cTn>
                              </p:par>
                              <p:par>
                                <p:cTn id="102" presetID="26" presetClass="emph" presetSubtype="0" fill="hold" nodeType="withEffect">
                                  <p:stCondLst>
                                    <p:cond delay="250"/>
                                  </p:stCondLst>
                                  <p:childTnLst>
                                    <p:animEffect transition="out" filter="fade">
                                      <p:cBhvr>
                                        <p:cTn id="103" dur="500" tmFilter="0, 0; .2, .5; .8, .5; 1, 0"/>
                                        <p:tgtEl>
                                          <p:spTgt spid="105"/>
                                        </p:tgtEl>
                                      </p:cBhvr>
                                    </p:animEffect>
                                    <p:animScale>
                                      <p:cBhvr>
                                        <p:cTn id="104" dur="250" autoRev="1" fill="hold"/>
                                        <p:tgtEl>
                                          <p:spTgt spid="105"/>
                                        </p:tgtEl>
                                      </p:cBhvr>
                                      <p:by x="105000" y="105000"/>
                                    </p:animScale>
                                  </p:childTnLst>
                                </p:cTn>
                              </p:par>
                            </p:childTnLst>
                          </p:cTn>
                        </p:par>
                        <p:par>
                          <p:cTn id="105" fill="hold">
                            <p:stCondLst>
                              <p:cond delay="6500"/>
                            </p:stCondLst>
                            <p:childTnLst>
                              <p:par>
                                <p:cTn id="106" presetID="53" presetClass="entr" presetSubtype="16" fill="hold" nodeType="afterEffect">
                                  <p:stCondLst>
                                    <p:cond delay="0"/>
                                  </p:stCondLst>
                                  <p:childTnLst>
                                    <p:set>
                                      <p:cBhvr>
                                        <p:cTn id="107" dur="1" fill="hold">
                                          <p:stCondLst>
                                            <p:cond delay="0"/>
                                          </p:stCondLst>
                                        </p:cTn>
                                        <p:tgtEl>
                                          <p:spTgt spid="137"/>
                                        </p:tgtEl>
                                        <p:attrNameLst>
                                          <p:attrName>style.visibility</p:attrName>
                                        </p:attrNameLst>
                                      </p:cBhvr>
                                      <p:to>
                                        <p:strVal val="visible"/>
                                      </p:to>
                                    </p:set>
                                    <p:anim calcmode="lin" valueType="num">
                                      <p:cBhvr>
                                        <p:cTn id="108" dur="500" fill="hold"/>
                                        <p:tgtEl>
                                          <p:spTgt spid="137"/>
                                        </p:tgtEl>
                                        <p:attrNameLst>
                                          <p:attrName>ppt_w</p:attrName>
                                        </p:attrNameLst>
                                      </p:cBhvr>
                                      <p:tavLst>
                                        <p:tav tm="0">
                                          <p:val>
                                            <p:fltVal val="0"/>
                                          </p:val>
                                        </p:tav>
                                        <p:tav tm="100000">
                                          <p:val>
                                            <p:strVal val="#ppt_w"/>
                                          </p:val>
                                        </p:tav>
                                      </p:tavLst>
                                    </p:anim>
                                    <p:anim calcmode="lin" valueType="num">
                                      <p:cBhvr>
                                        <p:cTn id="109" dur="500" fill="hold"/>
                                        <p:tgtEl>
                                          <p:spTgt spid="137"/>
                                        </p:tgtEl>
                                        <p:attrNameLst>
                                          <p:attrName>ppt_h</p:attrName>
                                        </p:attrNameLst>
                                      </p:cBhvr>
                                      <p:tavLst>
                                        <p:tav tm="0">
                                          <p:val>
                                            <p:fltVal val="0"/>
                                          </p:val>
                                        </p:tav>
                                        <p:tav tm="100000">
                                          <p:val>
                                            <p:strVal val="#ppt_h"/>
                                          </p:val>
                                        </p:tav>
                                      </p:tavLst>
                                    </p:anim>
                                    <p:animEffect transition="in" filter="fade">
                                      <p:cBhvr>
                                        <p:cTn id="110" dur="500"/>
                                        <p:tgtEl>
                                          <p:spTgt spid="137"/>
                                        </p:tgtEl>
                                      </p:cBhvr>
                                    </p:animEffect>
                                  </p:childTnLst>
                                </p:cTn>
                              </p:par>
                            </p:childTnLst>
                          </p:cTn>
                        </p:par>
                        <p:par>
                          <p:cTn id="111" fill="hold">
                            <p:stCondLst>
                              <p:cond delay="7000"/>
                            </p:stCondLst>
                            <p:childTnLst>
                              <p:par>
                                <p:cTn id="112" presetID="22" presetClass="entr" presetSubtype="2"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right)">
                                      <p:cBhvr>
                                        <p:cTn id="114" dur="500"/>
                                        <p:tgtEl>
                                          <p:spTgt spid="3"/>
                                        </p:tgtEl>
                                      </p:cBhvr>
                                    </p:animEffect>
                                  </p:childTnLst>
                                </p:cTn>
                              </p:par>
                              <p:par>
                                <p:cTn id="115" presetID="10" presetClass="entr" presetSubtype="0" fill="hold" nodeType="with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fade">
                                      <p:cBhvr>
                                        <p:cTn id="117" dur="500"/>
                                        <p:tgtEl>
                                          <p:spTgt spid="100"/>
                                        </p:tgtEl>
                                      </p:cBhvr>
                                    </p:animEffect>
                                  </p:childTnLst>
                                </p:cTn>
                              </p:par>
                              <p:par>
                                <p:cTn id="118" presetID="1" presetClass="entr" presetSubtype="0" fill="hold" nodeType="withEffect">
                                  <p:stCondLst>
                                    <p:cond delay="250"/>
                                  </p:stCondLst>
                                  <p:childTnLst>
                                    <p:set>
                                      <p:cBhvr>
                                        <p:cTn id="119" dur="1" fill="hold">
                                          <p:stCondLst>
                                            <p:cond delay="0"/>
                                          </p:stCondLst>
                                        </p:cTn>
                                        <p:tgtEl>
                                          <p:spTgt spid="102"/>
                                        </p:tgtEl>
                                        <p:attrNameLst>
                                          <p:attrName>style.visibility</p:attrName>
                                        </p:attrNameLst>
                                      </p:cBhvr>
                                      <p:to>
                                        <p:strVal val="visible"/>
                                      </p:to>
                                    </p:set>
                                  </p:childTnLst>
                                </p:cTn>
                              </p:par>
                              <p:par>
                                <p:cTn id="120" presetID="26" presetClass="emph" presetSubtype="0" fill="hold" nodeType="withEffect">
                                  <p:stCondLst>
                                    <p:cond delay="250"/>
                                  </p:stCondLst>
                                  <p:childTnLst>
                                    <p:animEffect transition="out" filter="fade">
                                      <p:cBhvr>
                                        <p:cTn id="121" dur="500" tmFilter="0, 0; .2, .5; .8, .5; 1, 0"/>
                                        <p:tgtEl>
                                          <p:spTgt spid="102"/>
                                        </p:tgtEl>
                                      </p:cBhvr>
                                    </p:animEffect>
                                    <p:animScale>
                                      <p:cBhvr>
                                        <p:cTn id="122" dur="250" autoRev="1" fill="hold"/>
                                        <p:tgtEl>
                                          <p:spTgt spid="1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4" grpId="0" animBg="1"/>
      <p:bldP spid="145" grpId="0" animBg="1"/>
      <p:bldP spid="146" grpId="0" animBg="1"/>
      <p:bldP spid="85" grpId="0" animBg="1"/>
      <p:bldP spid="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p:nvPr/>
        </p:nvSpPr>
        <p:spPr bwMode="auto">
          <a:xfrm>
            <a:off x="840353" y="3605214"/>
            <a:ext cx="2104751" cy="2714625"/>
          </a:xfrm>
          <a:custGeom>
            <a:avLst/>
            <a:gdLst>
              <a:gd name="T0" fmla="*/ 466 w 560"/>
              <a:gd name="T1" fmla="*/ 162 h 722"/>
              <a:gd name="T2" fmla="*/ 388 w 560"/>
              <a:gd name="T3" fmla="*/ 162 h 722"/>
              <a:gd name="T4" fmla="*/ 334 w 560"/>
              <a:gd name="T5" fmla="*/ 136 h 722"/>
              <a:gd name="T6" fmla="*/ 363 w 560"/>
              <a:gd name="T7" fmla="*/ 66 h 722"/>
              <a:gd name="T8" fmla="*/ 237 w 560"/>
              <a:gd name="T9" fmla="*/ 66 h 722"/>
              <a:gd name="T10" fmla="*/ 266 w 560"/>
              <a:gd name="T11" fmla="*/ 136 h 722"/>
              <a:gd name="T12" fmla="*/ 227 w 560"/>
              <a:gd name="T13" fmla="*/ 162 h 722"/>
              <a:gd name="T14" fmla="*/ 227 w 560"/>
              <a:gd name="T15" fmla="*/ 162 h 722"/>
              <a:gd name="T16" fmla="*/ 0 w 560"/>
              <a:gd name="T17" fmla="*/ 162 h 722"/>
              <a:gd name="T18" fmla="*/ 15 w 560"/>
              <a:gd name="T19" fmla="*/ 185 h 722"/>
              <a:gd name="T20" fmla="*/ 61 w 560"/>
              <a:gd name="T21" fmla="*/ 213 h 722"/>
              <a:gd name="T22" fmla="*/ 70 w 560"/>
              <a:gd name="T23" fmla="*/ 269 h 722"/>
              <a:gd name="T24" fmla="*/ 35 w 560"/>
              <a:gd name="T25" fmla="*/ 309 h 722"/>
              <a:gd name="T26" fmla="*/ 49 w 560"/>
              <a:gd name="T27" fmla="*/ 352 h 722"/>
              <a:gd name="T28" fmla="*/ 101 w 560"/>
              <a:gd name="T29" fmla="*/ 365 h 722"/>
              <a:gd name="T30" fmla="*/ 127 w 560"/>
              <a:gd name="T31" fmla="*/ 415 h 722"/>
              <a:gd name="T32" fmla="*/ 106 w 560"/>
              <a:gd name="T33" fmla="*/ 464 h 722"/>
              <a:gd name="T34" fmla="*/ 133 w 560"/>
              <a:gd name="T35" fmla="*/ 501 h 722"/>
              <a:gd name="T36" fmla="*/ 186 w 560"/>
              <a:gd name="T37" fmla="*/ 496 h 722"/>
              <a:gd name="T38" fmla="*/ 226 w 560"/>
              <a:gd name="T39" fmla="*/ 536 h 722"/>
              <a:gd name="T40" fmla="*/ 222 w 560"/>
              <a:gd name="T41" fmla="*/ 590 h 722"/>
              <a:gd name="T42" fmla="*/ 258 w 560"/>
              <a:gd name="T43" fmla="*/ 616 h 722"/>
              <a:gd name="T44" fmla="*/ 308 w 560"/>
              <a:gd name="T45" fmla="*/ 596 h 722"/>
              <a:gd name="T46" fmla="*/ 358 w 560"/>
              <a:gd name="T47" fmla="*/ 621 h 722"/>
              <a:gd name="T48" fmla="*/ 370 w 560"/>
              <a:gd name="T49" fmla="*/ 673 h 722"/>
              <a:gd name="T50" fmla="*/ 413 w 560"/>
              <a:gd name="T51" fmla="*/ 687 h 722"/>
              <a:gd name="T52" fmla="*/ 454 w 560"/>
              <a:gd name="T53" fmla="*/ 652 h 722"/>
              <a:gd name="T54" fmla="*/ 509 w 560"/>
              <a:gd name="T55" fmla="*/ 661 h 722"/>
              <a:gd name="T56" fmla="*/ 537 w 560"/>
              <a:gd name="T57" fmla="*/ 707 h 722"/>
              <a:gd name="T58" fmla="*/ 560 w 560"/>
              <a:gd name="T59" fmla="*/ 722 h 722"/>
              <a:gd name="T60" fmla="*/ 560 w 560"/>
              <a:gd name="T61" fmla="*/ 483 h 722"/>
              <a:gd name="T62" fmla="*/ 560 w 560"/>
              <a:gd name="T63" fmla="*/ 483 h 722"/>
              <a:gd name="T64" fmla="*/ 533 w 560"/>
              <a:gd name="T65" fmla="*/ 445 h 722"/>
              <a:gd name="T66" fmla="*/ 464 w 560"/>
              <a:gd name="T67" fmla="*/ 473 h 722"/>
              <a:gd name="T68" fmla="*/ 464 w 560"/>
              <a:gd name="T69" fmla="*/ 347 h 722"/>
              <a:gd name="T70" fmla="*/ 533 w 560"/>
              <a:gd name="T71" fmla="*/ 376 h 722"/>
              <a:gd name="T72" fmla="*/ 560 w 560"/>
              <a:gd name="T73" fmla="*/ 322 h 722"/>
              <a:gd name="T74" fmla="*/ 560 w 560"/>
              <a:gd name="T75" fmla="*/ 257 h 722"/>
              <a:gd name="T76" fmla="*/ 560 w 560"/>
              <a:gd name="T77" fmla="*/ 162 h 722"/>
              <a:gd name="T78" fmla="*/ 466 w 560"/>
              <a:gd name="T79" fmla="*/ 16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 h="722">
                <a:moveTo>
                  <a:pt x="466" y="162"/>
                </a:moveTo>
                <a:cubicBezTo>
                  <a:pt x="388" y="162"/>
                  <a:pt x="388" y="162"/>
                  <a:pt x="388" y="162"/>
                </a:cubicBezTo>
                <a:cubicBezTo>
                  <a:pt x="339" y="162"/>
                  <a:pt x="328" y="151"/>
                  <a:pt x="334" y="136"/>
                </a:cubicBezTo>
                <a:cubicBezTo>
                  <a:pt x="347" y="108"/>
                  <a:pt x="369" y="105"/>
                  <a:pt x="363" y="66"/>
                </a:cubicBezTo>
                <a:cubicBezTo>
                  <a:pt x="353" y="0"/>
                  <a:pt x="247" y="0"/>
                  <a:pt x="237" y="66"/>
                </a:cubicBezTo>
                <a:cubicBezTo>
                  <a:pt x="231" y="105"/>
                  <a:pt x="254" y="108"/>
                  <a:pt x="266" y="136"/>
                </a:cubicBezTo>
                <a:cubicBezTo>
                  <a:pt x="272" y="149"/>
                  <a:pt x="263" y="160"/>
                  <a:pt x="227" y="162"/>
                </a:cubicBezTo>
                <a:cubicBezTo>
                  <a:pt x="227" y="162"/>
                  <a:pt x="227" y="162"/>
                  <a:pt x="227" y="162"/>
                </a:cubicBezTo>
                <a:cubicBezTo>
                  <a:pt x="0" y="162"/>
                  <a:pt x="0" y="162"/>
                  <a:pt x="0" y="162"/>
                </a:cubicBezTo>
                <a:cubicBezTo>
                  <a:pt x="0" y="171"/>
                  <a:pt x="5" y="179"/>
                  <a:pt x="15" y="185"/>
                </a:cubicBezTo>
                <a:cubicBezTo>
                  <a:pt x="61" y="213"/>
                  <a:pt x="61" y="213"/>
                  <a:pt x="61" y="213"/>
                </a:cubicBezTo>
                <a:cubicBezTo>
                  <a:pt x="82" y="225"/>
                  <a:pt x="86" y="250"/>
                  <a:pt x="70" y="269"/>
                </a:cubicBezTo>
                <a:cubicBezTo>
                  <a:pt x="35" y="309"/>
                  <a:pt x="35" y="309"/>
                  <a:pt x="35" y="309"/>
                </a:cubicBezTo>
                <a:cubicBezTo>
                  <a:pt x="19" y="327"/>
                  <a:pt x="26" y="347"/>
                  <a:pt x="49" y="352"/>
                </a:cubicBezTo>
                <a:cubicBezTo>
                  <a:pt x="101" y="365"/>
                  <a:pt x="101" y="365"/>
                  <a:pt x="101" y="365"/>
                </a:cubicBezTo>
                <a:cubicBezTo>
                  <a:pt x="125" y="370"/>
                  <a:pt x="136" y="393"/>
                  <a:pt x="127" y="415"/>
                </a:cubicBezTo>
                <a:cubicBezTo>
                  <a:pt x="106" y="464"/>
                  <a:pt x="106" y="464"/>
                  <a:pt x="106" y="464"/>
                </a:cubicBezTo>
                <a:cubicBezTo>
                  <a:pt x="97" y="486"/>
                  <a:pt x="109" y="503"/>
                  <a:pt x="133" y="501"/>
                </a:cubicBezTo>
                <a:cubicBezTo>
                  <a:pt x="186" y="496"/>
                  <a:pt x="186" y="496"/>
                  <a:pt x="186" y="496"/>
                </a:cubicBezTo>
                <a:cubicBezTo>
                  <a:pt x="210" y="494"/>
                  <a:pt x="228" y="512"/>
                  <a:pt x="226" y="536"/>
                </a:cubicBezTo>
                <a:cubicBezTo>
                  <a:pt x="222" y="590"/>
                  <a:pt x="222" y="590"/>
                  <a:pt x="222" y="590"/>
                </a:cubicBezTo>
                <a:cubicBezTo>
                  <a:pt x="220" y="614"/>
                  <a:pt x="236" y="626"/>
                  <a:pt x="258" y="616"/>
                </a:cubicBezTo>
                <a:cubicBezTo>
                  <a:pt x="308" y="596"/>
                  <a:pt x="308" y="596"/>
                  <a:pt x="308" y="596"/>
                </a:cubicBezTo>
                <a:cubicBezTo>
                  <a:pt x="330" y="586"/>
                  <a:pt x="352" y="598"/>
                  <a:pt x="358" y="621"/>
                </a:cubicBezTo>
                <a:cubicBezTo>
                  <a:pt x="370" y="673"/>
                  <a:pt x="370" y="673"/>
                  <a:pt x="370" y="673"/>
                </a:cubicBezTo>
                <a:cubicBezTo>
                  <a:pt x="376" y="697"/>
                  <a:pt x="395" y="703"/>
                  <a:pt x="413" y="687"/>
                </a:cubicBezTo>
                <a:cubicBezTo>
                  <a:pt x="454" y="652"/>
                  <a:pt x="454" y="652"/>
                  <a:pt x="454" y="652"/>
                </a:cubicBezTo>
                <a:cubicBezTo>
                  <a:pt x="472" y="637"/>
                  <a:pt x="497" y="641"/>
                  <a:pt x="509" y="661"/>
                </a:cubicBezTo>
                <a:cubicBezTo>
                  <a:pt x="537" y="707"/>
                  <a:pt x="537" y="707"/>
                  <a:pt x="537" y="707"/>
                </a:cubicBezTo>
                <a:cubicBezTo>
                  <a:pt x="544" y="717"/>
                  <a:pt x="552" y="722"/>
                  <a:pt x="560" y="722"/>
                </a:cubicBezTo>
                <a:cubicBezTo>
                  <a:pt x="560" y="483"/>
                  <a:pt x="560" y="483"/>
                  <a:pt x="560" y="483"/>
                </a:cubicBezTo>
                <a:cubicBezTo>
                  <a:pt x="560" y="483"/>
                  <a:pt x="560" y="483"/>
                  <a:pt x="560" y="483"/>
                </a:cubicBezTo>
                <a:cubicBezTo>
                  <a:pt x="557" y="447"/>
                  <a:pt x="546" y="439"/>
                  <a:pt x="533" y="445"/>
                </a:cubicBezTo>
                <a:cubicBezTo>
                  <a:pt x="506" y="457"/>
                  <a:pt x="502" y="479"/>
                  <a:pt x="464" y="473"/>
                </a:cubicBezTo>
                <a:cubicBezTo>
                  <a:pt x="397" y="463"/>
                  <a:pt x="397" y="358"/>
                  <a:pt x="464" y="347"/>
                </a:cubicBezTo>
                <a:cubicBezTo>
                  <a:pt x="502" y="341"/>
                  <a:pt x="506" y="364"/>
                  <a:pt x="533" y="376"/>
                </a:cubicBezTo>
                <a:cubicBezTo>
                  <a:pt x="548" y="383"/>
                  <a:pt x="560" y="371"/>
                  <a:pt x="560" y="322"/>
                </a:cubicBezTo>
                <a:cubicBezTo>
                  <a:pt x="560" y="257"/>
                  <a:pt x="560" y="257"/>
                  <a:pt x="560" y="257"/>
                </a:cubicBezTo>
                <a:cubicBezTo>
                  <a:pt x="560" y="162"/>
                  <a:pt x="560" y="162"/>
                  <a:pt x="560" y="162"/>
                </a:cubicBezTo>
                <a:lnTo>
                  <a:pt x="466" y="162"/>
                </a:lnTo>
                <a:close/>
              </a:path>
            </a:pathLst>
          </a:custGeom>
          <a:solidFill>
            <a:schemeClr val="accent3"/>
          </a:solidFill>
          <a:ln>
            <a:noFill/>
          </a:ln>
        </p:spPr>
        <p:txBody>
          <a:bodyPr vert="horz" wrap="square" lIns="91417" tIns="45709" rIns="91417" bIns="45709" numCol="1" anchor="t" anchorCtr="0" compatLnSpc="1"/>
          <a:lstStyle/>
          <a:p>
            <a:endParaRPr lang="id-ID"/>
          </a:p>
        </p:txBody>
      </p:sp>
      <p:sp>
        <p:nvSpPr>
          <p:cNvPr id="5" name="Freeform 26"/>
          <p:cNvSpPr/>
          <p:nvPr/>
        </p:nvSpPr>
        <p:spPr bwMode="auto">
          <a:xfrm>
            <a:off x="840352" y="2108200"/>
            <a:ext cx="2717446" cy="2106614"/>
          </a:xfrm>
          <a:custGeom>
            <a:avLst/>
            <a:gdLst>
              <a:gd name="T0" fmla="*/ 656 w 723"/>
              <a:gd name="T1" fmla="*/ 250 h 560"/>
              <a:gd name="T2" fmla="*/ 587 w 723"/>
              <a:gd name="T3" fmla="*/ 278 h 560"/>
              <a:gd name="T4" fmla="*/ 560 w 723"/>
              <a:gd name="T5" fmla="*/ 240 h 560"/>
              <a:gd name="T6" fmla="*/ 560 w 723"/>
              <a:gd name="T7" fmla="*/ 240 h 560"/>
              <a:gd name="T8" fmla="*/ 560 w 723"/>
              <a:gd name="T9" fmla="*/ 0 h 560"/>
              <a:gd name="T10" fmla="*/ 537 w 723"/>
              <a:gd name="T11" fmla="*/ 16 h 560"/>
              <a:gd name="T12" fmla="*/ 509 w 723"/>
              <a:gd name="T13" fmla="*/ 62 h 560"/>
              <a:gd name="T14" fmla="*/ 454 w 723"/>
              <a:gd name="T15" fmla="*/ 71 h 560"/>
              <a:gd name="T16" fmla="*/ 413 w 723"/>
              <a:gd name="T17" fmla="*/ 35 h 560"/>
              <a:gd name="T18" fmla="*/ 370 w 723"/>
              <a:gd name="T19" fmla="*/ 49 h 560"/>
              <a:gd name="T20" fmla="*/ 358 w 723"/>
              <a:gd name="T21" fmla="*/ 102 h 560"/>
              <a:gd name="T22" fmla="*/ 308 w 723"/>
              <a:gd name="T23" fmla="*/ 127 h 560"/>
              <a:gd name="T24" fmla="*/ 258 w 723"/>
              <a:gd name="T25" fmla="*/ 107 h 560"/>
              <a:gd name="T26" fmla="*/ 222 w 723"/>
              <a:gd name="T27" fmla="*/ 133 h 560"/>
              <a:gd name="T28" fmla="*/ 226 w 723"/>
              <a:gd name="T29" fmla="*/ 187 h 560"/>
              <a:gd name="T30" fmla="*/ 186 w 723"/>
              <a:gd name="T31" fmla="*/ 227 h 560"/>
              <a:gd name="T32" fmla="*/ 133 w 723"/>
              <a:gd name="T33" fmla="*/ 222 h 560"/>
              <a:gd name="T34" fmla="*/ 106 w 723"/>
              <a:gd name="T35" fmla="*/ 259 h 560"/>
              <a:gd name="T36" fmla="*/ 127 w 723"/>
              <a:gd name="T37" fmla="*/ 308 h 560"/>
              <a:gd name="T38" fmla="*/ 101 w 723"/>
              <a:gd name="T39" fmla="*/ 358 h 560"/>
              <a:gd name="T40" fmla="*/ 49 w 723"/>
              <a:gd name="T41" fmla="*/ 371 h 560"/>
              <a:gd name="T42" fmla="*/ 35 w 723"/>
              <a:gd name="T43" fmla="*/ 414 h 560"/>
              <a:gd name="T44" fmla="*/ 70 w 723"/>
              <a:gd name="T45" fmla="*/ 454 h 560"/>
              <a:gd name="T46" fmla="*/ 61 w 723"/>
              <a:gd name="T47" fmla="*/ 510 h 560"/>
              <a:gd name="T48" fmla="*/ 15 w 723"/>
              <a:gd name="T49" fmla="*/ 538 h 560"/>
              <a:gd name="T50" fmla="*/ 0 w 723"/>
              <a:gd name="T51" fmla="*/ 560 h 560"/>
              <a:gd name="T52" fmla="*/ 227 w 723"/>
              <a:gd name="T53" fmla="*/ 560 h 560"/>
              <a:gd name="T54" fmla="*/ 227 w 723"/>
              <a:gd name="T55" fmla="*/ 560 h 560"/>
              <a:gd name="T56" fmla="*/ 266 w 723"/>
              <a:gd name="T57" fmla="*/ 534 h 560"/>
              <a:gd name="T58" fmla="*/ 237 w 723"/>
              <a:gd name="T59" fmla="*/ 464 h 560"/>
              <a:gd name="T60" fmla="*/ 363 w 723"/>
              <a:gd name="T61" fmla="*/ 464 h 560"/>
              <a:gd name="T62" fmla="*/ 334 w 723"/>
              <a:gd name="T63" fmla="*/ 534 h 560"/>
              <a:gd name="T64" fmla="*/ 388 w 723"/>
              <a:gd name="T65" fmla="*/ 560 h 560"/>
              <a:gd name="T66" fmla="*/ 466 w 723"/>
              <a:gd name="T67" fmla="*/ 560 h 560"/>
              <a:gd name="T68" fmla="*/ 560 w 723"/>
              <a:gd name="T69" fmla="*/ 560 h 560"/>
              <a:gd name="T70" fmla="*/ 560 w 723"/>
              <a:gd name="T71" fmla="*/ 466 h 560"/>
              <a:gd name="T72" fmla="*/ 560 w 723"/>
              <a:gd name="T73" fmla="*/ 401 h 560"/>
              <a:gd name="T74" fmla="*/ 587 w 723"/>
              <a:gd name="T75" fmla="*/ 347 h 560"/>
              <a:gd name="T76" fmla="*/ 656 w 723"/>
              <a:gd name="T77" fmla="*/ 375 h 560"/>
              <a:gd name="T78" fmla="*/ 656 w 723"/>
              <a:gd name="T79" fmla="*/ 25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3" h="560">
                <a:moveTo>
                  <a:pt x="656" y="250"/>
                </a:moveTo>
                <a:cubicBezTo>
                  <a:pt x="618" y="244"/>
                  <a:pt x="614" y="266"/>
                  <a:pt x="587" y="278"/>
                </a:cubicBezTo>
                <a:cubicBezTo>
                  <a:pt x="574" y="284"/>
                  <a:pt x="563" y="276"/>
                  <a:pt x="560" y="240"/>
                </a:cubicBezTo>
                <a:cubicBezTo>
                  <a:pt x="560" y="240"/>
                  <a:pt x="560" y="240"/>
                  <a:pt x="560" y="240"/>
                </a:cubicBezTo>
                <a:cubicBezTo>
                  <a:pt x="560" y="0"/>
                  <a:pt x="560" y="0"/>
                  <a:pt x="560" y="0"/>
                </a:cubicBezTo>
                <a:cubicBezTo>
                  <a:pt x="552" y="0"/>
                  <a:pt x="544" y="6"/>
                  <a:pt x="537" y="16"/>
                </a:cubicBezTo>
                <a:cubicBezTo>
                  <a:pt x="509" y="62"/>
                  <a:pt x="509" y="62"/>
                  <a:pt x="509" y="62"/>
                </a:cubicBezTo>
                <a:cubicBezTo>
                  <a:pt x="497" y="82"/>
                  <a:pt x="472" y="86"/>
                  <a:pt x="454" y="71"/>
                </a:cubicBezTo>
                <a:cubicBezTo>
                  <a:pt x="413" y="35"/>
                  <a:pt x="413" y="35"/>
                  <a:pt x="413" y="35"/>
                </a:cubicBezTo>
                <a:cubicBezTo>
                  <a:pt x="395" y="20"/>
                  <a:pt x="376" y="26"/>
                  <a:pt x="370" y="49"/>
                </a:cubicBezTo>
                <a:cubicBezTo>
                  <a:pt x="358" y="102"/>
                  <a:pt x="358" y="102"/>
                  <a:pt x="358" y="102"/>
                </a:cubicBezTo>
                <a:cubicBezTo>
                  <a:pt x="352" y="125"/>
                  <a:pt x="330" y="137"/>
                  <a:pt x="308" y="127"/>
                </a:cubicBezTo>
                <a:cubicBezTo>
                  <a:pt x="258" y="107"/>
                  <a:pt x="258" y="107"/>
                  <a:pt x="258" y="107"/>
                </a:cubicBezTo>
                <a:cubicBezTo>
                  <a:pt x="236" y="97"/>
                  <a:pt x="220" y="109"/>
                  <a:pt x="222" y="133"/>
                </a:cubicBezTo>
                <a:cubicBezTo>
                  <a:pt x="226" y="187"/>
                  <a:pt x="226" y="187"/>
                  <a:pt x="226" y="187"/>
                </a:cubicBezTo>
                <a:cubicBezTo>
                  <a:pt x="228" y="211"/>
                  <a:pt x="210" y="229"/>
                  <a:pt x="186" y="227"/>
                </a:cubicBezTo>
                <a:cubicBezTo>
                  <a:pt x="133" y="222"/>
                  <a:pt x="133" y="222"/>
                  <a:pt x="133" y="222"/>
                </a:cubicBezTo>
                <a:cubicBezTo>
                  <a:pt x="109" y="220"/>
                  <a:pt x="97" y="237"/>
                  <a:pt x="106" y="259"/>
                </a:cubicBezTo>
                <a:cubicBezTo>
                  <a:pt x="127" y="308"/>
                  <a:pt x="127" y="308"/>
                  <a:pt x="127" y="308"/>
                </a:cubicBezTo>
                <a:cubicBezTo>
                  <a:pt x="136" y="330"/>
                  <a:pt x="125" y="353"/>
                  <a:pt x="101" y="358"/>
                </a:cubicBezTo>
                <a:cubicBezTo>
                  <a:pt x="49" y="371"/>
                  <a:pt x="49" y="371"/>
                  <a:pt x="49" y="371"/>
                </a:cubicBezTo>
                <a:cubicBezTo>
                  <a:pt x="26" y="376"/>
                  <a:pt x="19" y="395"/>
                  <a:pt x="35" y="414"/>
                </a:cubicBezTo>
                <a:cubicBezTo>
                  <a:pt x="70" y="454"/>
                  <a:pt x="70" y="454"/>
                  <a:pt x="70" y="454"/>
                </a:cubicBezTo>
                <a:cubicBezTo>
                  <a:pt x="86" y="473"/>
                  <a:pt x="82" y="498"/>
                  <a:pt x="61" y="510"/>
                </a:cubicBezTo>
                <a:cubicBezTo>
                  <a:pt x="15" y="538"/>
                  <a:pt x="15" y="538"/>
                  <a:pt x="15" y="538"/>
                </a:cubicBezTo>
                <a:cubicBezTo>
                  <a:pt x="5" y="544"/>
                  <a:pt x="0" y="552"/>
                  <a:pt x="0" y="560"/>
                </a:cubicBezTo>
                <a:cubicBezTo>
                  <a:pt x="227" y="560"/>
                  <a:pt x="227" y="560"/>
                  <a:pt x="227" y="560"/>
                </a:cubicBezTo>
                <a:cubicBezTo>
                  <a:pt x="227" y="560"/>
                  <a:pt x="227" y="560"/>
                  <a:pt x="227" y="560"/>
                </a:cubicBezTo>
                <a:cubicBezTo>
                  <a:pt x="263" y="558"/>
                  <a:pt x="272" y="547"/>
                  <a:pt x="266" y="534"/>
                </a:cubicBezTo>
                <a:cubicBezTo>
                  <a:pt x="254" y="506"/>
                  <a:pt x="231" y="503"/>
                  <a:pt x="237" y="464"/>
                </a:cubicBezTo>
                <a:cubicBezTo>
                  <a:pt x="247" y="398"/>
                  <a:pt x="353" y="398"/>
                  <a:pt x="363" y="464"/>
                </a:cubicBezTo>
                <a:cubicBezTo>
                  <a:pt x="369" y="503"/>
                  <a:pt x="347" y="506"/>
                  <a:pt x="334" y="534"/>
                </a:cubicBezTo>
                <a:cubicBezTo>
                  <a:pt x="328" y="549"/>
                  <a:pt x="339" y="560"/>
                  <a:pt x="388" y="560"/>
                </a:cubicBezTo>
                <a:cubicBezTo>
                  <a:pt x="466" y="560"/>
                  <a:pt x="466" y="560"/>
                  <a:pt x="466" y="560"/>
                </a:cubicBezTo>
                <a:cubicBezTo>
                  <a:pt x="560" y="560"/>
                  <a:pt x="560" y="560"/>
                  <a:pt x="560" y="560"/>
                </a:cubicBezTo>
                <a:cubicBezTo>
                  <a:pt x="560" y="466"/>
                  <a:pt x="560" y="466"/>
                  <a:pt x="560" y="466"/>
                </a:cubicBezTo>
                <a:cubicBezTo>
                  <a:pt x="560" y="401"/>
                  <a:pt x="560" y="401"/>
                  <a:pt x="560" y="401"/>
                </a:cubicBezTo>
                <a:cubicBezTo>
                  <a:pt x="560" y="352"/>
                  <a:pt x="572" y="340"/>
                  <a:pt x="587" y="347"/>
                </a:cubicBezTo>
                <a:cubicBezTo>
                  <a:pt x="614" y="359"/>
                  <a:pt x="618" y="381"/>
                  <a:pt x="656" y="375"/>
                </a:cubicBezTo>
                <a:cubicBezTo>
                  <a:pt x="723" y="365"/>
                  <a:pt x="723" y="260"/>
                  <a:pt x="656" y="250"/>
                </a:cubicBezTo>
                <a:close/>
              </a:path>
            </a:pathLst>
          </a:custGeom>
          <a:solidFill>
            <a:schemeClr val="accent2"/>
          </a:solidFill>
          <a:ln>
            <a:noFill/>
          </a:ln>
        </p:spPr>
        <p:txBody>
          <a:bodyPr vert="horz" wrap="square" lIns="91417" tIns="45709" rIns="91417" bIns="45709" numCol="1" anchor="t" anchorCtr="0" compatLnSpc="1"/>
          <a:lstStyle/>
          <a:p>
            <a:endParaRPr lang="id-ID"/>
          </a:p>
        </p:txBody>
      </p:sp>
      <p:sp>
        <p:nvSpPr>
          <p:cNvPr id="8" name="Freeform 27"/>
          <p:cNvSpPr/>
          <p:nvPr/>
        </p:nvSpPr>
        <p:spPr bwMode="auto">
          <a:xfrm>
            <a:off x="2945104" y="2108201"/>
            <a:ext cx="2104751" cy="2719388"/>
          </a:xfrm>
          <a:custGeom>
            <a:avLst/>
            <a:gdLst>
              <a:gd name="T0" fmla="*/ 333 w 560"/>
              <a:gd name="T1" fmla="*/ 561 h 723"/>
              <a:gd name="T2" fmla="*/ 333 w 560"/>
              <a:gd name="T3" fmla="*/ 560 h 723"/>
              <a:gd name="T4" fmla="*/ 560 w 560"/>
              <a:gd name="T5" fmla="*/ 560 h 723"/>
              <a:gd name="T6" fmla="*/ 545 w 560"/>
              <a:gd name="T7" fmla="*/ 538 h 723"/>
              <a:gd name="T8" fmla="*/ 499 w 560"/>
              <a:gd name="T9" fmla="*/ 510 h 723"/>
              <a:gd name="T10" fmla="*/ 490 w 560"/>
              <a:gd name="T11" fmla="*/ 454 h 723"/>
              <a:gd name="T12" fmla="*/ 525 w 560"/>
              <a:gd name="T13" fmla="*/ 414 h 723"/>
              <a:gd name="T14" fmla="*/ 511 w 560"/>
              <a:gd name="T15" fmla="*/ 371 h 723"/>
              <a:gd name="T16" fmla="*/ 459 w 560"/>
              <a:gd name="T17" fmla="*/ 358 h 723"/>
              <a:gd name="T18" fmla="*/ 433 w 560"/>
              <a:gd name="T19" fmla="*/ 308 h 723"/>
              <a:gd name="T20" fmla="*/ 454 w 560"/>
              <a:gd name="T21" fmla="*/ 259 h 723"/>
              <a:gd name="T22" fmla="*/ 427 w 560"/>
              <a:gd name="T23" fmla="*/ 222 h 723"/>
              <a:gd name="T24" fmla="*/ 374 w 560"/>
              <a:gd name="T25" fmla="*/ 227 h 723"/>
              <a:gd name="T26" fmla="*/ 334 w 560"/>
              <a:gd name="T27" fmla="*/ 187 h 723"/>
              <a:gd name="T28" fmla="*/ 338 w 560"/>
              <a:gd name="T29" fmla="*/ 133 h 723"/>
              <a:gd name="T30" fmla="*/ 302 w 560"/>
              <a:gd name="T31" fmla="*/ 107 h 723"/>
              <a:gd name="T32" fmla="*/ 252 w 560"/>
              <a:gd name="T33" fmla="*/ 127 h 723"/>
              <a:gd name="T34" fmla="*/ 202 w 560"/>
              <a:gd name="T35" fmla="*/ 102 h 723"/>
              <a:gd name="T36" fmla="*/ 190 w 560"/>
              <a:gd name="T37" fmla="*/ 49 h 723"/>
              <a:gd name="T38" fmla="*/ 147 w 560"/>
              <a:gd name="T39" fmla="*/ 35 h 723"/>
              <a:gd name="T40" fmla="*/ 106 w 560"/>
              <a:gd name="T41" fmla="*/ 71 h 723"/>
              <a:gd name="T42" fmla="*/ 50 w 560"/>
              <a:gd name="T43" fmla="*/ 62 h 723"/>
              <a:gd name="T44" fmla="*/ 23 w 560"/>
              <a:gd name="T45" fmla="*/ 16 h 723"/>
              <a:gd name="T46" fmla="*/ 0 w 560"/>
              <a:gd name="T47" fmla="*/ 0 h 723"/>
              <a:gd name="T48" fmla="*/ 0 w 560"/>
              <a:gd name="T49" fmla="*/ 240 h 723"/>
              <a:gd name="T50" fmla="*/ 0 w 560"/>
              <a:gd name="T51" fmla="*/ 240 h 723"/>
              <a:gd name="T52" fmla="*/ 27 w 560"/>
              <a:gd name="T53" fmla="*/ 278 h 723"/>
              <a:gd name="T54" fmla="*/ 96 w 560"/>
              <a:gd name="T55" fmla="*/ 250 h 723"/>
              <a:gd name="T56" fmla="*/ 96 w 560"/>
              <a:gd name="T57" fmla="*/ 375 h 723"/>
              <a:gd name="T58" fmla="*/ 27 w 560"/>
              <a:gd name="T59" fmla="*/ 347 h 723"/>
              <a:gd name="T60" fmla="*/ 0 w 560"/>
              <a:gd name="T61" fmla="*/ 401 h 723"/>
              <a:gd name="T62" fmla="*/ 0 w 560"/>
              <a:gd name="T63" fmla="*/ 466 h 723"/>
              <a:gd name="T64" fmla="*/ 0 w 560"/>
              <a:gd name="T65" fmla="*/ 560 h 723"/>
              <a:gd name="T66" fmla="*/ 94 w 560"/>
              <a:gd name="T67" fmla="*/ 560 h 723"/>
              <a:gd name="T68" fmla="*/ 117 w 560"/>
              <a:gd name="T69" fmla="*/ 560 h 723"/>
              <a:gd name="T70" fmla="*/ 177 w 560"/>
              <a:gd name="T71" fmla="*/ 560 h 723"/>
              <a:gd name="T72" fmla="*/ 226 w 560"/>
              <a:gd name="T73" fmla="*/ 587 h 723"/>
              <a:gd name="T74" fmla="*/ 197 w 560"/>
              <a:gd name="T75" fmla="*/ 657 h 723"/>
              <a:gd name="T76" fmla="*/ 323 w 560"/>
              <a:gd name="T77" fmla="*/ 657 h 723"/>
              <a:gd name="T78" fmla="*/ 294 w 560"/>
              <a:gd name="T79" fmla="*/ 587 h 723"/>
              <a:gd name="T80" fmla="*/ 333 w 560"/>
              <a:gd name="T81" fmla="*/ 5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0" h="723">
                <a:moveTo>
                  <a:pt x="333" y="561"/>
                </a:moveTo>
                <a:cubicBezTo>
                  <a:pt x="333" y="560"/>
                  <a:pt x="333" y="560"/>
                  <a:pt x="333" y="560"/>
                </a:cubicBezTo>
                <a:cubicBezTo>
                  <a:pt x="560" y="560"/>
                  <a:pt x="560" y="560"/>
                  <a:pt x="560" y="560"/>
                </a:cubicBezTo>
                <a:cubicBezTo>
                  <a:pt x="560" y="552"/>
                  <a:pt x="555" y="544"/>
                  <a:pt x="545" y="538"/>
                </a:cubicBezTo>
                <a:cubicBezTo>
                  <a:pt x="499" y="510"/>
                  <a:pt x="499" y="510"/>
                  <a:pt x="499" y="510"/>
                </a:cubicBezTo>
                <a:cubicBezTo>
                  <a:pt x="478" y="498"/>
                  <a:pt x="474" y="473"/>
                  <a:pt x="490" y="454"/>
                </a:cubicBezTo>
                <a:cubicBezTo>
                  <a:pt x="525" y="414"/>
                  <a:pt x="525" y="414"/>
                  <a:pt x="525" y="414"/>
                </a:cubicBezTo>
                <a:cubicBezTo>
                  <a:pt x="541" y="395"/>
                  <a:pt x="534" y="376"/>
                  <a:pt x="511" y="371"/>
                </a:cubicBezTo>
                <a:cubicBezTo>
                  <a:pt x="459" y="358"/>
                  <a:pt x="459" y="358"/>
                  <a:pt x="459" y="358"/>
                </a:cubicBezTo>
                <a:cubicBezTo>
                  <a:pt x="435" y="353"/>
                  <a:pt x="424" y="330"/>
                  <a:pt x="433" y="308"/>
                </a:cubicBezTo>
                <a:cubicBezTo>
                  <a:pt x="454" y="259"/>
                  <a:pt x="454" y="259"/>
                  <a:pt x="454" y="259"/>
                </a:cubicBezTo>
                <a:cubicBezTo>
                  <a:pt x="463" y="237"/>
                  <a:pt x="451" y="220"/>
                  <a:pt x="427" y="222"/>
                </a:cubicBezTo>
                <a:cubicBezTo>
                  <a:pt x="374" y="227"/>
                  <a:pt x="374" y="227"/>
                  <a:pt x="374" y="227"/>
                </a:cubicBezTo>
                <a:cubicBezTo>
                  <a:pt x="350" y="229"/>
                  <a:pt x="332" y="211"/>
                  <a:pt x="334" y="187"/>
                </a:cubicBezTo>
                <a:cubicBezTo>
                  <a:pt x="338" y="133"/>
                  <a:pt x="338" y="133"/>
                  <a:pt x="338" y="133"/>
                </a:cubicBezTo>
                <a:cubicBezTo>
                  <a:pt x="340" y="109"/>
                  <a:pt x="324" y="97"/>
                  <a:pt x="302" y="107"/>
                </a:cubicBezTo>
                <a:cubicBezTo>
                  <a:pt x="252" y="127"/>
                  <a:pt x="252" y="127"/>
                  <a:pt x="252" y="127"/>
                </a:cubicBezTo>
                <a:cubicBezTo>
                  <a:pt x="230" y="137"/>
                  <a:pt x="208" y="125"/>
                  <a:pt x="202" y="102"/>
                </a:cubicBezTo>
                <a:cubicBezTo>
                  <a:pt x="190" y="49"/>
                  <a:pt x="190" y="49"/>
                  <a:pt x="190" y="49"/>
                </a:cubicBezTo>
                <a:cubicBezTo>
                  <a:pt x="184" y="26"/>
                  <a:pt x="165" y="20"/>
                  <a:pt x="147" y="35"/>
                </a:cubicBezTo>
                <a:cubicBezTo>
                  <a:pt x="106" y="71"/>
                  <a:pt x="106" y="71"/>
                  <a:pt x="106" y="71"/>
                </a:cubicBezTo>
                <a:cubicBezTo>
                  <a:pt x="88" y="86"/>
                  <a:pt x="63" y="82"/>
                  <a:pt x="50" y="62"/>
                </a:cubicBezTo>
                <a:cubicBezTo>
                  <a:pt x="23" y="16"/>
                  <a:pt x="23" y="16"/>
                  <a:pt x="23" y="16"/>
                </a:cubicBezTo>
                <a:cubicBezTo>
                  <a:pt x="16" y="6"/>
                  <a:pt x="8" y="0"/>
                  <a:pt x="0" y="0"/>
                </a:cubicBezTo>
                <a:cubicBezTo>
                  <a:pt x="0" y="240"/>
                  <a:pt x="0" y="240"/>
                  <a:pt x="0" y="240"/>
                </a:cubicBezTo>
                <a:cubicBezTo>
                  <a:pt x="0" y="240"/>
                  <a:pt x="0" y="240"/>
                  <a:pt x="0" y="240"/>
                </a:cubicBezTo>
                <a:cubicBezTo>
                  <a:pt x="3" y="276"/>
                  <a:pt x="14" y="284"/>
                  <a:pt x="27" y="278"/>
                </a:cubicBezTo>
                <a:cubicBezTo>
                  <a:pt x="54" y="266"/>
                  <a:pt x="58" y="244"/>
                  <a:pt x="96" y="250"/>
                </a:cubicBezTo>
                <a:cubicBezTo>
                  <a:pt x="163" y="260"/>
                  <a:pt x="163" y="365"/>
                  <a:pt x="96" y="375"/>
                </a:cubicBezTo>
                <a:cubicBezTo>
                  <a:pt x="58" y="381"/>
                  <a:pt x="54" y="359"/>
                  <a:pt x="27" y="347"/>
                </a:cubicBezTo>
                <a:cubicBezTo>
                  <a:pt x="12" y="340"/>
                  <a:pt x="0" y="352"/>
                  <a:pt x="0" y="401"/>
                </a:cubicBezTo>
                <a:cubicBezTo>
                  <a:pt x="0" y="466"/>
                  <a:pt x="0" y="466"/>
                  <a:pt x="0" y="466"/>
                </a:cubicBezTo>
                <a:cubicBezTo>
                  <a:pt x="0" y="560"/>
                  <a:pt x="0" y="560"/>
                  <a:pt x="0" y="560"/>
                </a:cubicBezTo>
                <a:cubicBezTo>
                  <a:pt x="94" y="560"/>
                  <a:pt x="94" y="560"/>
                  <a:pt x="94" y="560"/>
                </a:cubicBezTo>
                <a:cubicBezTo>
                  <a:pt x="117" y="560"/>
                  <a:pt x="117" y="560"/>
                  <a:pt x="117" y="560"/>
                </a:cubicBezTo>
                <a:cubicBezTo>
                  <a:pt x="177" y="560"/>
                  <a:pt x="177" y="560"/>
                  <a:pt x="177" y="560"/>
                </a:cubicBezTo>
                <a:cubicBezTo>
                  <a:pt x="221" y="561"/>
                  <a:pt x="232" y="573"/>
                  <a:pt x="226" y="587"/>
                </a:cubicBezTo>
                <a:cubicBezTo>
                  <a:pt x="213" y="614"/>
                  <a:pt x="191" y="618"/>
                  <a:pt x="197" y="657"/>
                </a:cubicBezTo>
                <a:cubicBezTo>
                  <a:pt x="207" y="723"/>
                  <a:pt x="313" y="723"/>
                  <a:pt x="323" y="657"/>
                </a:cubicBezTo>
                <a:cubicBezTo>
                  <a:pt x="329" y="618"/>
                  <a:pt x="306" y="614"/>
                  <a:pt x="294" y="587"/>
                </a:cubicBezTo>
                <a:cubicBezTo>
                  <a:pt x="288" y="574"/>
                  <a:pt x="297" y="563"/>
                  <a:pt x="333" y="561"/>
                </a:cubicBezTo>
                <a:close/>
              </a:path>
            </a:pathLst>
          </a:custGeom>
          <a:solidFill>
            <a:schemeClr val="accent1"/>
          </a:solidFill>
          <a:ln>
            <a:noFill/>
          </a:ln>
        </p:spPr>
        <p:txBody>
          <a:bodyPr vert="horz" wrap="square" lIns="91417" tIns="45709" rIns="91417" bIns="45709" numCol="1" anchor="t" anchorCtr="0" compatLnSpc="1"/>
          <a:lstStyle/>
          <a:p>
            <a:endParaRPr lang="id-ID"/>
          </a:p>
        </p:txBody>
      </p:sp>
      <p:sp>
        <p:nvSpPr>
          <p:cNvPr id="9" name="Freeform 28"/>
          <p:cNvSpPr/>
          <p:nvPr/>
        </p:nvSpPr>
        <p:spPr bwMode="auto">
          <a:xfrm>
            <a:off x="2332407" y="4214813"/>
            <a:ext cx="2717446" cy="2105025"/>
          </a:xfrm>
          <a:custGeom>
            <a:avLst/>
            <a:gdLst>
              <a:gd name="T0" fmla="*/ 496 w 723"/>
              <a:gd name="T1" fmla="*/ 0 h 560"/>
              <a:gd name="T2" fmla="*/ 496 w 723"/>
              <a:gd name="T3" fmla="*/ 1 h 560"/>
              <a:gd name="T4" fmla="*/ 457 w 723"/>
              <a:gd name="T5" fmla="*/ 27 h 560"/>
              <a:gd name="T6" fmla="*/ 486 w 723"/>
              <a:gd name="T7" fmla="*/ 97 h 560"/>
              <a:gd name="T8" fmla="*/ 360 w 723"/>
              <a:gd name="T9" fmla="*/ 97 h 560"/>
              <a:gd name="T10" fmla="*/ 389 w 723"/>
              <a:gd name="T11" fmla="*/ 27 h 560"/>
              <a:gd name="T12" fmla="*/ 340 w 723"/>
              <a:gd name="T13" fmla="*/ 0 h 560"/>
              <a:gd name="T14" fmla="*/ 280 w 723"/>
              <a:gd name="T15" fmla="*/ 0 h 560"/>
              <a:gd name="T16" fmla="*/ 257 w 723"/>
              <a:gd name="T17" fmla="*/ 0 h 560"/>
              <a:gd name="T18" fmla="*/ 163 w 723"/>
              <a:gd name="T19" fmla="*/ 0 h 560"/>
              <a:gd name="T20" fmla="*/ 163 w 723"/>
              <a:gd name="T21" fmla="*/ 95 h 560"/>
              <a:gd name="T22" fmla="*/ 163 w 723"/>
              <a:gd name="T23" fmla="*/ 160 h 560"/>
              <a:gd name="T24" fmla="*/ 136 w 723"/>
              <a:gd name="T25" fmla="*/ 214 h 560"/>
              <a:gd name="T26" fmla="*/ 67 w 723"/>
              <a:gd name="T27" fmla="*/ 185 h 560"/>
              <a:gd name="T28" fmla="*/ 67 w 723"/>
              <a:gd name="T29" fmla="*/ 311 h 560"/>
              <a:gd name="T30" fmla="*/ 136 w 723"/>
              <a:gd name="T31" fmla="*/ 283 h 560"/>
              <a:gd name="T32" fmla="*/ 163 w 723"/>
              <a:gd name="T33" fmla="*/ 321 h 560"/>
              <a:gd name="T34" fmla="*/ 163 w 723"/>
              <a:gd name="T35" fmla="*/ 321 h 560"/>
              <a:gd name="T36" fmla="*/ 163 w 723"/>
              <a:gd name="T37" fmla="*/ 560 h 560"/>
              <a:gd name="T38" fmla="*/ 186 w 723"/>
              <a:gd name="T39" fmla="*/ 545 h 560"/>
              <a:gd name="T40" fmla="*/ 213 w 723"/>
              <a:gd name="T41" fmla="*/ 499 h 560"/>
              <a:gd name="T42" fmla="*/ 269 w 723"/>
              <a:gd name="T43" fmla="*/ 490 h 560"/>
              <a:gd name="T44" fmla="*/ 310 w 723"/>
              <a:gd name="T45" fmla="*/ 525 h 560"/>
              <a:gd name="T46" fmla="*/ 353 w 723"/>
              <a:gd name="T47" fmla="*/ 511 h 560"/>
              <a:gd name="T48" fmla="*/ 365 w 723"/>
              <a:gd name="T49" fmla="*/ 459 h 560"/>
              <a:gd name="T50" fmla="*/ 415 w 723"/>
              <a:gd name="T51" fmla="*/ 434 h 560"/>
              <a:gd name="T52" fmla="*/ 465 w 723"/>
              <a:gd name="T53" fmla="*/ 454 h 560"/>
              <a:gd name="T54" fmla="*/ 501 w 723"/>
              <a:gd name="T55" fmla="*/ 428 h 560"/>
              <a:gd name="T56" fmla="*/ 497 w 723"/>
              <a:gd name="T57" fmla="*/ 374 h 560"/>
              <a:gd name="T58" fmla="*/ 537 w 723"/>
              <a:gd name="T59" fmla="*/ 334 h 560"/>
              <a:gd name="T60" fmla="*/ 590 w 723"/>
              <a:gd name="T61" fmla="*/ 339 h 560"/>
              <a:gd name="T62" fmla="*/ 617 w 723"/>
              <a:gd name="T63" fmla="*/ 302 h 560"/>
              <a:gd name="T64" fmla="*/ 596 w 723"/>
              <a:gd name="T65" fmla="*/ 253 h 560"/>
              <a:gd name="T66" fmla="*/ 622 w 723"/>
              <a:gd name="T67" fmla="*/ 203 h 560"/>
              <a:gd name="T68" fmla="*/ 674 w 723"/>
              <a:gd name="T69" fmla="*/ 190 h 560"/>
              <a:gd name="T70" fmla="*/ 688 w 723"/>
              <a:gd name="T71" fmla="*/ 147 h 560"/>
              <a:gd name="T72" fmla="*/ 653 w 723"/>
              <a:gd name="T73" fmla="*/ 107 h 560"/>
              <a:gd name="T74" fmla="*/ 662 w 723"/>
              <a:gd name="T75" fmla="*/ 51 h 560"/>
              <a:gd name="T76" fmla="*/ 708 w 723"/>
              <a:gd name="T77" fmla="*/ 23 h 560"/>
              <a:gd name="T78" fmla="*/ 723 w 723"/>
              <a:gd name="T79" fmla="*/ 0 h 560"/>
              <a:gd name="T80" fmla="*/ 496 w 723"/>
              <a:gd name="T81"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 h="560">
                <a:moveTo>
                  <a:pt x="496" y="0"/>
                </a:moveTo>
                <a:cubicBezTo>
                  <a:pt x="496" y="1"/>
                  <a:pt x="496" y="1"/>
                  <a:pt x="496" y="1"/>
                </a:cubicBezTo>
                <a:cubicBezTo>
                  <a:pt x="460" y="3"/>
                  <a:pt x="451" y="14"/>
                  <a:pt x="457" y="27"/>
                </a:cubicBezTo>
                <a:cubicBezTo>
                  <a:pt x="469" y="54"/>
                  <a:pt x="492" y="58"/>
                  <a:pt x="486" y="97"/>
                </a:cubicBezTo>
                <a:cubicBezTo>
                  <a:pt x="476" y="163"/>
                  <a:pt x="370" y="163"/>
                  <a:pt x="360" y="97"/>
                </a:cubicBezTo>
                <a:cubicBezTo>
                  <a:pt x="354" y="58"/>
                  <a:pt x="376" y="54"/>
                  <a:pt x="389" y="27"/>
                </a:cubicBezTo>
                <a:cubicBezTo>
                  <a:pt x="395" y="13"/>
                  <a:pt x="384" y="1"/>
                  <a:pt x="340" y="0"/>
                </a:cubicBezTo>
                <a:cubicBezTo>
                  <a:pt x="280" y="0"/>
                  <a:pt x="280" y="0"/>
                  <a:pt x="280" y="0"/>
                </a:cubicBezTo>
                <a:cubicBezTo>
                  <a:pt x="257" y="0"/>
                  <a:pt x="257" y="0"/>
                  <a:pt x="257" y="0"/>
                </a:cubicBezTo>
                <a:cubicBezTo>
                  <a:pt x="163" y="0"/>
                  <a:pt x="163" y="0"/>
                  <a:pt x="163" y="0"/>
                </a:cubicBezTo>
                <a:cubicBezTo>
                  <a:pt x="163" y="95"/>
                  <a:pt x="163" y="95"/>
                  <a:pt x="163" y="95"/>
                </a:cubicBezTo>
                <a:cubicBezTo>
                  <a:pt x="163" y="160"/>
                  <a:pt x="163" y="160"/>
                  <a:pt x="163" y="160"/>
                </a:cubicBezTo>
                <a:cubicBezTo>
                  <a:pt x="163" y="209"/>
                  <a:pt x="151" y="221"/>
                  <a:pt x="136" y="214"/>
                </a:cubicBezTo>
                <a:cubicBezTo>
                  <a:pt x="109" y="202"/>
                  <a:pt x="105" y="179"/>
                  <a:pt x="67" y="185"/>
                </a:cubicBezTo>
                <a:cubicBezTo>
                  <a:pt x="0" y="196"/>
                  <a:pt x="0" y="301"/>
                  <a:pt x="67" y="311"/>
                </a:cubicBezTo>
                <a:cubicBezTo>
                  <a:pt x="105" y="317"/>
                  <a:pt x="109" y="295"/>
                  <a:pt x="136" y="283"/>
                </a:cubicBezTo>
                <a:cubicBezTo>
                  <a:pt x="149" y="277"/>
                  <a:pt x="160" y="285"/>
                  <a:pt x="163" y="321"/>
                </a:cubicBezTo>
                <a:cubicBezTo>
                  <a:pt x="163" y="321"/>
                  <a:pt x="163" y="321"/>
                  <a:pt x="163" y="321"/>
                </a:cubicBezTo>
                <a:cubicBezTo>
                  <a:pt x="163" y="560"/>
                  <a:pt x="163" y="560"/>
                  <a:pt x="163" y="560"/>
                </a:cubicBezTo>
                <a:cubicBezTo>
                  <a:pt x="171" y="560"/>
                  <a:pt x="179" y="555"/>
                  <a:pt x="186" y="545"/>
                </a:cubicBezTo>
                <a:cubicBezTo>
                  <a:pt x="213" y="499"/>
                  <a:pt x="213" y="499"/>
                  <a:pt x="213" y="499"/>
                </a:cubicBezTo>
                <a:cubicBezTo>
                  <a:pt x="226" y="479"/>
                  <a:pt x="251" y="475"/>
                  <a:pt x="269" y="490"/>
                </a:cubicBezTo>
                <a:cubicBezTo>
                  <a:pt x="310" y="525"/>
                  <a:pt x="310" y="525"/>
                  <a:pt x="310" y="525"/>
                </a:cubicBezTo>
                <a:cubicBezTo>
                  <a:pt x="328" y="541"/>
                  <a:pt x="347" y="535"/>
                  <a:pt x="353" y="511"/>
                </a:cubicBezTo>
                <a:cubicBezTo>
                  <a:pt x="365" y="459"/>
                  <a:pt x="365" y="459"/>
                  <a:pt x="365" y="459"/>
                </a:cubicBezTo>
                <a:cubicBezTo>
                  <a:pt x="371" y="436"/>
                  <a:pt x="393" y="424"/>
                  <a:pt x="415" y="434"/>
                </a:cubicBezTo>
                <a:cubicBezTo>
                  <a:pt x="465" y="454"/>
                  <a:pt x="465" y="454"/>
                  <a:pt x="465" y="454"/>
                </a:cubicBezTo>
                <a:cubicBezTo>
                  <a:pt x="487" y="464"/>
                  <a:pt x="503" y="452"/>
                  <a:pt x="501" y="428"/>
                </a:cubicBezTo>
                <a:cubicBezTo>
                  <a:pt x="497" y="374"/>
                  <a:pt x="497" y="374"/>
                  <a:pt x="497" y="374"/>
                </a:cubicBezTo>
                <a:cubicBezTo>
                  <a:pt x="495" y="350"/>
                  <a:pt x="513" y="332"/>
                  <a:pt x="537" y="334"/>
                </a:cubicBezTo>
                <a:cubicBezTo>
                  <a:pt x="590" y="339"/>
                  <a:pt x="590" y="339"/>
                  <a:pt x="590" y="339"/>
                </a:cubicBezTo>
                <a:cubicBezTo>
                  <a:pt x="614" y="341"/>
                  <a:pt x="626" y="324"/>
                  <a:pt x="617" y="302"/>
                </a:cubicBezTo>
                <a:cubicBezTo>
                  <a:pt x="596" y="253"/>
                  <a:pt x="596" y="253"/>
                  <a:pt x="596" y="253"/>
                </a:cubicBezTo>
                <a:cubicBezTo>
                  <a:pt x="587" y="231"/>
                  <a:pt x="598" y="208"/>
                  <a:pt x="622" y="203"/>
                </a:cubicBezTo>
                <a:cubicBezTo>
                  <a:pt x="674" y="190"/>
                  <a:pt x="674" y="190"/>
                  <a:pt x="674" y="190"/>
                </a:cubicBezTo>
                <a:cubicBezTo>
                  <a:pt x="697" y="185"/>
                  <a:pt x="704" y="165"/>
                  <a:pt x="688" y="147"/>
                </a:cubicBezTo>
                <a:cubicBezTo>
                  <a:pt x="653" y="107"/>
                  <a:pt x="653" y="107"/>
                  <a:pt x="653" y="107"/>
                </a:cubicBezTo>
                <a:cubicBezTo>
                  <a:pt x="637" y="88"/>
                  <a:pt x="641" y="63"/>
                  <a:pt x="662" y="51"/>
                </a:cubicBezTo>
                <a:cubicBezTo>
                  <a:pt x="708" y="23"/>
                  <a:pt x="708" y="23"/>
                  <a:pt x="708" y="23"/>
                </a:cubicBezTo>
                <a:cubicBezTo>
                  <a:pt x="718" y="17"/>
                  <a:pt x="723" y="9"/>
                  <a:pt x="723" y="0"/>
                </a:cubicBezTo>
                <a:lnTo>
                  <a:pt x="496" y="0"/>
                </a:lnTo>
                <a:close/>
              </a:path>
            </a:pathLst>
          </a:custGeom>
          <a:solidFill>
            <a:schemeClr val="accent4"/>
          </a:solidFill>
          <a:ln>
            <a:noFill/>
          </a:ln>
        </p:spPr>
        <p:txBody>
          <a:bodyPr vert="horz" wrap="square" lIns="91417" tIns="45709" rIns="91417" bIns="45709" numCol="1" anchor="t" anchorCtr="0" compatLnSpc="1"/>
          <a:lstStyle/>
          <a:p>
            <a:endParaRPr lang="id-ID"/>
          </a:p>
        </p:txBody>
      </p:sp>
      <p:sp>
        <p:nvSpPr>
          <p:cNvPr id="10" name="TextBox 9"/>
          <p:cNvSpPr txBox="1"/>
          <p:nvPr/>
        </p:nvSpPr>
        <p:spPr>
          <a:xfrm>
            <a:off x="6016445" y="5265930"/>
            <a:ext cx="5029233" cy="854058"/>
          </a:xfrm>
          <a:prstGeom prst="rect">
            <a:avLst/>
          </a:prstGeom>
          <a:noFill/>
        </p:spPr>
        <p:txBody>
          <a:bodyPr wrap="square" lIns="91417" tIns="45709" rIns="91417" bIns="45709" rtlCol="0">
            <a:spAutoFit/>
          </a:bodyPr>
          <a:lstStyle/>
          <a:p>
            <a:pPr algn="r">
              <a:lnSpc>
                <a:spcPct val="150000"/>
              </a:lnSpc>
            </a:pPr>
            <a:r>
              <a:rPr lang="id-ID" sz="1100" dirty="0">
                <a:solidFill>
                  <a:schemeClr val="tx1">
                    <a:lumMod val="50000"/>
                    <a:lumOff val="50000"/>
                  </a:schemeClr>
                </a:solidFill>
              </a:rPr>
              <a:t>For every 6 emails received, we get 3 Phone calls. Suitable for all categories business and personal presentation</a:t>
            </a:r>
            <a:r>
              <a:rPr lang="id-ID" sz="1100" b="1" dirty="0">
                <a:solidFill>
                  <a:schemeClr val="tx1">
                    <a:lumMod val="50000"/>
                    <a:lumOff val="50000"/>
                  </a:schemeClr>
                </a:solidFill>
              </a:rPr>
              <a:t>, </a:t>
            </a:r>
            <a:r>
              <a:rPr lang="id-ID" sz="1100" dirty="0">
                <a:solidFill>
                  <a:schemeClr val="tx1">
                    <a:lumMod val="50000"/>
                    <a:lumOff val="50000"/>
                  </a:schemeClr>
                </a:solidFill>
              </a:rPr>
              <a:t>Suitable for all categories business and personal presentation</a:t>
            </a:r>
            <a:r>
              <a:rPr lang="id-ID" sz="1100" b="1" dirty="0">
                <a:solidFill>
                  <a:schemeClr val="tx1">
                    <a:lumMod val="50000"/>
                    <a:lumOff val="50000"/>
                  </a:schemeClr>
                </a:solidFill>
              </a:rPr>
              <a:t>,</a:t>
            </a:r>
            <a:endParaRPr lang="id-ID" sz="1100" dirty="0">
              <a:solidFill>
                <a:schemeClr val="tx1">
                  <a:lumMod val="50000"/>
                  <a:lumOff val="50000"/>
                </a:schemeClr>
              </a:solidFill>
            </a:endParaRPr>
          </a:p>
        </p:txBody>
      </p:sp>
      <p:cxnSp>
        <p:nvCxnSpPr>
          <p:cNvPr id="11" name="Straight Connector 10"/>
          <p:cNvCxnSpPr/>
          <p:nvPr/>
        </p:nvCxnSpPr>
        <p:spPr>
          <a:xfrm>
            <a:off x="6138048" y="5042704"/>
            <a:ext cx="468810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36980" y="3871017"/>
            <a:ext cx="4569880" cy="0"/>
          </a:xfrm>
          <a:prstGeom prst="line">
            <a:avLst/>
          </a:prstGeom>
          <a:ln>
            <a:solidFill>
              <a:schemeClr val="bg1">
                <a:lumMod val="8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53273" y="3341322"/>
            <a:ext cx="1106511" cy="1106656"/>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17" tIns="45709" rIns="91417" bIns="45709" rtlCol="0" anchor="ctr"/>
          <a:lstStyle/>
          <a:p>
            <a:pPr algn="ctr"/>
            <a:endParaRPr lang="en-US" sz="1100" b="1" dirty="0">
              <a:solidFill>
                <a:schemeClr val="tx1">
                  <a:lumMod val="50000"/>
                  <a:lumOff val="50000"/>
                </a:schemeClr>
              </a:solidFill>
            </a:endParaRPr>
          </a:p>
        </p:txBody>
      </p:sp>
      <p:sp>
        <p:nvSpPr>
          <p:cNvPr id="14" name="Oval 13"/>
          <p:cNvSpPr/>
          <p:nvPr/>
        </p:nvSpPr>
        <p:spPr>
          <a:xfrm>
            <a:off x="6723894" y="3462174"/>
            <a:ext cx="860671" cy="860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US" sz="1100" b="1" dirty="0">
              <a:solidFill>
                <a:schemeClr val="tx1">
                  <a:lumMod val="50000"/>
                  <a:lumOff val="50000"/>
                </a:schemeClr>
              </a:solidFill>
            </a:endParaRPr>
          </a:p>
        </p:txBody>
      </p:sp>
      <p:sp>
        <p:nvSpPr>
          <p:cNvPr id="15" name="Oval 14"/>
          <p:cNvSpPr/>
          <p:nvPr/>
        </p:nvSpPr>
        <p:spPr>
          <a:xfrm>
            <a:off x="9659274" y="3462174"/>
            <a:ext cx="860671" cy="86078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91417" tIns="45709" rIns="91417" bIns="45709" rtlCol="0" anchor="ctr"/>
          <a:lstStyle/>
          <a:p>
            <a:pPr algn="ctr"/>
            <a:endParaRPr lang="en-US" sz="1100" b="1" dirty="0">
              <a:solidFill>
                <a:schemeClr val="tx1">
                  <a:lumMod val="50000"/>
                  <a:lumOff val="50000"/>
                </a:schemeClr>
              </a:solidFill>
            </a:endParaRPr>
          </a:p>
        </p:txBody>
      </p:sp>
      <p:sp>
        <p:nvSpPr>
          <p:cNvPr id="16" name="TextBox 15"/>
          <p:cNvSpPr txBox="1"/>
          <p:nvPr/>
        </p:nvSpPr>
        <p:spPr>
          <a:xfrm>
            <a:off x="9165209" y="2251886"/>
            <a:ext cx="1825904" cy="420498"/>
          </a:xfrm>
          <a:prstGeom prst="rect">
            <a:avLst/>
          </a:prstGeom>
          <a:noFill/>
        </p:spPr>
        <p:txBody>
          <a:bodyPr wrap="none" lIns="91417" tIns="45709" rIns="91417" bIns="45709" rtlCol="0">
            <a:spAutoFit/>
          </a:bodyPr>
          <a:lstStyle/>
          <a:p>
            <a:pPr defTabSz="913765">
              <a:defRPr/>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211529" y="2638157"/>
            <a:ext cx="4834149" cy="600142"/>
          </a:xfrm>
          <a:prstGeom prst="rect">
            <a:avLst/>
          </a:prstGeom>
          <a:noFill/>
        </p:spPr>
        <p:txBody>
          <a:bodyPr wrap="square" lIns="91417" tIns="45709" rIns="91417" bIns="45709" rtlCol="0">
            <a:spAutoFit/>
          </a:bodyPr>
          <a:lstStyle/>
          <a:p>
            <a:pPr algn="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Box 17"/>
          <p:cNvSpPr txBox="1"/>
          <p:nvPr/>
        </p:nvSpPr>
        <p:spPr>
          <a:xfrm>
            <a:off x="6734907" y="4495013"/>
            <a:ext cx="838645" cy="400087"/>
          </a:xfrm>
          <a:prstGeom prst="rect">
            <a:avLst/>
          </a:prstGeom>
          <a:noFill/>
        </p:spPr>
        <p:txBody>
          <a:bodyPr wrap="none" lIns="91417" tIns="45709" rIns="91417" bIns="45709" rtlCol="0">
            <a:spAutoFit/>
          </a:bodyPr>
          <a:lstStyle/>
          <a:p>
            <a:pPr algn="ctr"/>
            <a:r>
              <a:rPr lang="id-ID" sz="2000" b="1" dirty="0">
                <a:solidFill>
                  <a:schemeClr val="tx1">
                    <a:lumMod val="50000"/>
                    <a:lumOff val="50000"/>
                  </a:schemeClr>
                </a:solidFill>
              </a:rPr>
              <a:t>120K</a:t>
            </a:r>
            <a:endParaRPr lang="id-ID" sz="2000" b="1" dirty="0">
              <a:solidFill>
                <a:schemeClr val="tx1">
                  <a:lumMod val="50000"/>
                  <a:lumOff val="50000"/>
                </a:schemeClr>
              </a:solidFill>
            </a:endParaRPr>
          </a:p>
        </p:txBody>
      </p:sp>
      <p:sp>
        <p:nvSpPr>
          <p:cNvPr id="19" name="TextBox 18"/>
          <p:cNvSpPr txBox="1"/>
          <p:nvPr/>
        </p:nvSpPr>
        <p:spPr>
          <a:xfrm>
            <a:off x="8187206" y="4495013"/>
            <a:ext cx="838645" cy="400087"/>
          </a:xfrm>
          <a:prstGeom prst="rect">
            <a:avLst/>
          </a:prstGeom>
          <a:noFill/>
        </p:spPr>
        <p:txBody>
          <a:bodyPr wrap="none" lIns="91417" tIns="45709" rIns="91417" bIns="45709" rtlCol="0">
            <a:spAutoFit/>
          </a:bodyPr>
          <a:lstStyle/>
          <a:p>
            <a:pPr algn="ctr"/>
            <a:r>
              <a:rPr lang="id-ID" sz="2000" b="1" dirty="0">
                <a:solidFill>
                  <a:schemeClr val="tx1">
                    <a:lumMod val="50000"/>
                    <a:lumOff val="50000"/>
                  </a:schemeClr>
                </a:solidFill>
              </a:rPr>
              <a:t>530K</a:t>
            </a:r>
            <a:endParaRPr lang="id-ID" sz="2000" b="1" dirty="0">
              <a:solidFill>
                <a:schemeClr val="tx1">
                  <a:lumMod val="50000"/>
                  <a:lumOff val="50000"/>
                </a:schemeClr>
              </a:solidFill>
            </a:endParaRPr>
          </a:p>
        </p:txBody>
      </p:sp>
      <p:sp>
        <p:nvSpPr>
          <p:cNvPr id="20" name="TextBox 19"/>
          <p:cNvSpPr txBox="1"/>
          <p:nvPr/>
        </p:nvSpPr>
        <p:spPr>
          <a:xfrm>
            <a:off x="9683568" y="4495013"/>
            <a:ext cx="838645" cy="400087"/>
          </a:xfrm>
          <a:prstGeom prst="rect">
            <a:avLst/>
          </a:prstGeom>
          <a:noFill/>
        </p:spPr>
        <p:txBody>
          <a:bodyPr wrap="none" lIns="91417" tIns="45709" rIns="91417" bIns="45709" rtlCol="0">
            <a:spAutoFit/>
          </a:bodyPr>
          <a:lstStyle/>
          <a:p>
            <a:pPr algn="ctr"/>
            <a:r>
              <a:rPr lang="id-ID" sz="2000" b="1" dirty="0">
                <a:solidFill>
                  <a:schemeClr val="tx1">
                    <a:lumMod val="50000"/>
                    <a:lumOff val="50000"/>
                  </a:schemeClr>
                </a:solidFill>
              </a:rPr>
              <a:t>319K</a:t>
            </a:r>
            <a:endParaRPr lang="id-ID" sz="2000" b="1" dirty="0">
              <a:solidFill>
                <a:schemeClr val="tx1">
                  <a:lumMod val="50000"/>
                  <a:lumOff val="50000"/>
                </a:schemeClr>
              </a:solidFill>
            </a:endParaRPr>
          </a:p>
        </p:txBody>
      </p:sp>
      <p:sp>
        <p:nvSpPr>
          <p:cNvPr id="21" name="Freeform 9"/>
          <p:cNvSpPr>
            <a:spLocks noEditPoints="1"/>
          </p:cNvSpPr>
          <p:nvPr/>
        </p:nvSpPr>
        <p:spPr bwMode="auto">
          <a:xfrm>
            <a:off x="8338530" y="3609847"/>
            <a:ext cx="530444" cy="530514"/>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bg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sp>
        <p:nvSpPr>
          <p:cNvPr id="22" name="Freeform 20"/>
          <p:cNvSpPr/>
          <p:nvPr/>
        </p:nvSpPr>
        <p:spPr bwMode="auto">
          <a:xfrm>
            <a:off x="6990245" y="3770255"/>
            <a:ext cx="327968" cy="267202"/>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bg1"/>
          </a:solidFill>
          <a:ln>
            <a:noFill/>
          </a:ln>
        </p:spPr>
        <p:txBody>
          <a:bodyPr vert="horz" wrap="square" lIns="91417" tIns="45709" rIns="91417" bIns="45709" numCol="1" anchor="t" anchorCtr="0" compatLnSpc="1"/>
          <a:lstStyle/>
          <a:p>
            <a:endParaRPr lang="id-ID">
              <a:solidFill>
                <a:schemeClr val="tx1">
                  <a:lumMod val="50000"/>
                  <a:lumOff val="50000"/>
                </a:schemeClr>
              </a:solidFill>
            </a:endParaRPr>
          </a:p>
        </p:txBody>
      </p:sp>
      <p:grpSp>
        <p:nvGrpSpPr>
          <p:cNvPr id="23" name="Group 22"/>
          <p:cNvGrpSpPr/>
          <p:nvPr/>
        </p:nvGrpSpPr>
        <p:grpSpPr>
          <a:xfrm>
            <a:off x="9923875" y="3741509"/>
            <a:ext cx="331468" cy="331510"/>
            <a:chOff x="11395868" y="1690688"/>
            <a:chExt cx="557213" cy="557212"/>
          </a:xfrm>
          <a:solidFill>
            <a:schemeClr val="bg1"/>
          </a:solidFill>
        </p:grpSpPr>
        <p:sp>
          <p:nvSpPr>
            <p:cNvPr id="24"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5"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6"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grp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cxnSp>
        <p:nvCxnSpPr>
          <p:cNvPr id="27" name="Straight Connector 26"/>
          <p:cNvCxnSpPr/>
          <p:nvPr/>
        </p:nvCxnSpPr>
        <p:spPr>
          <a:xfrm>
            <a:off x="5406675" y="2149669"/>
            <a:ext cx="0" cy="4282465"/>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52522" y="3107294"/>
            <a:ext cx="601400" cy="584753"/>
          </a:xfrm>
          <a:prstGeom prst="rect">
            <a:avLst/>
          </a:prstGeom>
          <a:noFill/>
        </p:spPr>
        <p:txBody>
          <a:bodyPr wrap="none" lIns="91417" tIns="45709" rIns="91417" bIns="45709" rtlCol="0">
            <a:spAutoFit/>
          </a:bodyPr>
          <a:lstStyle/>
          <a:p>
            <a:r>
              <a:rPr lang="en-US" sz="3200" b="1" dirty="0">
                <a:solidFill>
                  <a:schemeClr val="bg1"/>
                </a:solidFill>
              </a:rPr>
              <a:t>01</a:t>
            </a:r>
            <a:endParaRPr lang="en-US" b="1" dirty="0">
              <a:solidFill>
                <a:schemeClr val="bg1"/>
              </a:solidFill>
            </a:endParaRPr>
          </a:p>
        </p:txBody>
      </p:sp>
      <p:sp>
        <p:nvSpPr>
          <p:cNvPr id="29" name="TextBox 28"/>
          <p:cNvSpPr txBox="1"/>
          <p:nvPr/>
        </p:nvSpPr>
        <p:spPr>
          <a:xfrm>
            <a:off x="1729282" y="4830640"/>
            <a:ext cx="601400" cy="584753"/>
          </a:xfrm>
          <a:prstGeom prst="rect">
            <a:avLst/>
          </a:prstGeom>
          <a:noFill/>
        </p:spPr>
        <p:txBody>
          <a:bodyPr wrap="none" lIns="91417" tIns="45709" rIns="91417" bIns="45709" rtlCol="0">
            <a:spAutoFit/>
          </a:bodyPr>
          <a:lstStyle/>
          <a:p>
            <a:r>
              <a:rPr lang="en-US" sz="3200" b="1" dirty="0">
                <a:solidFill>
                  <a:schemeClr val="bg1"/>
                </a:solidFill>
              </a:rPr>
              <a:t>03</a:t>
            </a:r>
            <a:endParaRPr lang="en-US" b="1" dirty="0">
              <a:solidFill>
                <a:schemeClr val="bg1"/>
              </a:solidFill>
            </a:endParaRPr>
          </a:p>
        </p:txBody>
      </p:sp>
      <p:sp>
        <p:nvSpPr>
          <p:cNvPr id="30" name="TextBox 29"/>
          <p:cNvSpPr txBox="1"/>
          <p:nvPr/>
        </p:nvSpPr>
        <p:spPr>
          <a:xfrm>
            <a:off x="3512503" y="3107294"/>
            <a:ext cx="601400" cy="584753"/>
          </a:xfrm>
          <a:prstGeom prst="rect">
            <a:avLst/>
          </a:prstGeom>
          <a:noFill/>
        </p:spPr>
        <p:txBody>
          <a:bodyPr wrap="none" lIns="91417" tIns="45709" rIns="91417" bIns="45709" rtlCol="0">
            <a:spAutoFit/>
          </a:bodyPr>
          <a:lstStyle/>
          <a:p>
            <a:r>
              <a:rPr lang="en-US" sz="3200" b="1" dirty="0">
                <a:solidFill>
                  <a:schemeClr val="bg1"/>
                </a:solidFill>
              </a:rPr>
              <a:t>02</a:t>
            </a:r>
            <a:endParaRPr lang="en-US" b="1" dirty="0">
              <a:solidFill>
                <a:schemeClr val="bg1"/>
              </a:solidFill>
            </a:endParaRPr>
          </a:p>
        </p:txBody>
      </p:sp>
      <p:sp>
        <p:nvSpPr>
          <p:cNvPr id="31" name="TextBox 30"/>
          <p:cNvSpPr txBox="1"/>
          <p:nvPr/>
        </p:nvSpPr>
        <p:spPr>
          <a:xfrm>
            <a:off x="3489264" y="4830640"/>
            <a:ext cx="601400" cy="584753"/>
          </a:xfrm>
          <a:prstGeom prst="rect">
            <a:avLst/>
          </a:prstGeom>
          <a:noFill/>
        </p:spPr>
        <p:txBody>
          <a:bodyPr wrap="none" lIns="91417" tIns="45709" rIns="91417" bIns="45709" rtlCol="0">
            <a:spAutoFit/>
          </a:bodyPr>
          <a:lstStyle/>
          <a:p>
            <a:r>
              <a:rPr lang="en-US" sz="3200" b="1" dirty="0">
                <a:solidFill>
                  <a:schemeClr val="bg1"/>
                </a:solidFill>
              </a:rPr>
              <a:t>04</a:t>
            </a:r>
            <a:endParaRPr lang="en-US" b="1" dirty="0">
              <a:solidFill>
                <a:schemeClr val="bg1"/>
              </a:solidFill>
            </a:endParaRPr>
          </a:p>
        </p:txBody>
      </p:sp>
      <p:sp>
        <p:nvSpPr>
          <p:cNvPr id="2" name="标题 1"/>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500"/>
                            </p:stCondLst>
                            <p:childTnLst>
                              <p:par>
                                <p:cTn id="37" presetID="47"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5500"/>
                            </p:stCondLst>
                            <p:childTnLst>
                              <p:par>
                                <p:cTn id="71" presetID="2" presetClass="entr" presetSubtype="9"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0-#ppt_h/2"/>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6500"/>
                            </p:stCondLst>
                            <p:childTnLst>
                              <p:par>
                                <p:cTn id="80" presetID="2" presetClass="entr" presetSubtype="3"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1+#ppt_w/2"/>
                                          </p:val>
                                        </p:tav>
                                        <p:tav tm="100000">
                                          <p:val>
                                            <p:strVal val="#ppt_x"/>
                                          </p:val>
                                        </p:tav>
                                      </p:tavLst>
                                    </p:anim>
                                    <p:anim calcmode="lin" valueType="num">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7500"/>
                            </p:stCondLst>
                            <p:childTnLst>
                              <p:par>
                                <p:cTn id="89" presetID="2" presetClass="entr" presetSubtype="12"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0-#ppt_w/2"/>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10" presetClass="entr" presetSubtype="0"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par>
                          <p:cTn id="97" fill="hold">
                            <p:stCondLst>
                              <p:cond delay="8500"/>
                            </p:stCondLst>
                            <p:childTnLst>
                              <p:par>
                                <p:cTn id="98" presetID="2" presetClass="entr" presetSubtype="6"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additive="base">
                                        <p:cTn id="100" dur="500" fill="hold"/>
                                        <p:tgtEl>
                                          <p:spTgt spid="9"/>
                                        </p:tgtEl>
                                        <p:attrNameLst>
                                          <p:attrName>ppt_x</p:attrName>
                                        </p:attrNameLst>
                                      </p:cBhvr>
                                      <p:tavLst>
                                        <p:tav tm="0">
                                          <p:val>
                                            <p:strVal val="1+#ppt_w/2"/>
                                          </p:val>
                                        </p:tav>
                                        <p:tav tm="100000">
                                          <p:val>
                                            <p:strVal val="#ppt_x"/>
                                          </p:val>
                                        </p:tav>
                                      </p:tavLst>
                                    </p:anim>
                                    <p:anim calcmode="lin" valueType="num">
                                      <p:cBhvr additive="base">
                                        <p:cTn id="101" dur="500" fill="hold"/>
                                        <p:tgtEl>
                                          <p:spTgt spid="9"/>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10"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p:bldP spid="13" grpId="0" animBg="1"/>
      <p:bldP spid="14" grpId="0" animBg="1"/>
      <p:bldP spid="15" grpId="0" animBg="1"/>
      <p:bldP spid="16" grpId="0"/>
      <p:bldP spid="17" grpId="0"/>
      <p:bldP spid="18" grpId="0"/>
      <p:bldP spid="19" grpId="0"/>
      <p:bldP spid="20" grpId="0"/>
      <p:bldP spid="21" grpId="0" animBg="1"/>
      <p:bldP spid="22" grpId="0" animBg="1"/>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p:cNvGrpSpPr/>
          <p:nvPr/>
        </p:nvGrpSpPr>
        <p:grpSpPr>
          <a:xfrm>
            <a:off x="8596865" y="1888258"/>
            <a:ext cx="901651" cy="934969"/>
            <a:chOff x="7644430" y="2257147"/>
            <a:chExt cx="901768" cy="934969"/>
          </a:xfrm>
        </p:grpSpPr>
        <p:sp>
          <p:nvSpPr>
            <p:cNvPr id="213" name="Rounded Rectangle 212"/>
            <p:cNvSpPr/>
            <p:nvPr/>
          </p:nvSpPr>
          <p:spPr>
            <a:xfrm>
              <a:off x="7644430" y="2290348"/>
              <a:ext cx="901768" cy="90176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59" name="Rounded Rectangle 158"/>
            <p:cNvSpPr/>
            <p:nvPr/>
          </p:nvSpPr>
          <p:spPr>
            <a:xfrm>
              <a:off x="7644430" y="2257147"/>
              <a:ext cx="901768" cy="9017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grpSp>
          <p:nvGrpSpPr>
            <p:cNvPr id="160" name="Group 159"/>
            <p:cNvGrpSpPr/>
            <p:nvPr/>
          </p:nvGrpSpPr>
          <p:grpSpPr>
            <a:xfrm>
              <a:off x="7923093" y="2447297"/>
              <a:ext cx="344442" cy="500499"/>
              <a:chOff x="-1587" y="-1587"/>
              <a:chExt cx="4211637" cy="6119812"/>
            </a:xfrm>
            <a:solidFill>
              <a:schemeClr val="bg1"/>
            </a:solidFill>
          </p:grpSpPr>
          <p:sp>
            <p:nvSpPr>
              <p:cNvPr id="161"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6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grpSp>
        <p:nvGrpSpPr>
          <p:cNvPr id="163" name="Group 162"/>
          <p:cNvGrpSpPr/>
          <p:nvPr/>
        </p:nvGrpSpPr>
        <p:grpSpPr>
          <a:xfrm>
            <a:off x="8596865" y="3322887"/>
            <a:ext cx="901651" cy="941815"/>
            <a:chOff x="7644430" y="3691775"/>
            <a:chExt cx="901768" cy="941815"/>
          </a:xfrm>
        </p:grpSpPr>
        <p:sp>
          <p:nvSpPr>
            <p:cNvPr id="216" name="Rounded Rectangle 215"/>
            <p:cNvSpPr/>
            <p:nvPr/>
          </p:nvSpPr>
          <p:spPr>
            <a:xfrm>
              <a:off x="7644430" y="3731822"/>
              <a:ext cx="901768" cy="90176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64" name="Rounded Rectangle 163"/>
            <p:cNvSpPr/>
            <p:nvPr/>
          </p:nvSpPr>
          <p:spPr>
            <a:xfrm>
              <a:off x="7644430" y="3691775"/>
              <a:ext cx="901768" cy="90176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grpSp>
          <p:nvGrpSpPr>
            <p:cNvPr id="165" name="Group 164"/>
            <p:cNvGrpSpPr/>
            <p:nvPr/>
          </p:nvGrpSpPr>
          <p:grpSpPr>
            <a:xfrm>
              <a:off x="7907783" y="3967092"/>
              <a:ext cx="375061" cy="374912"/>
              <a:chOff x="0" y="1588"/>
              <a:chExt cx="4016375" cy="4014787"/>
            </a:xfrm>
            <a:solidFill>
              <a:schemeClr val="bg1"/>
            </a:solidFill>
          </p:grpSpPr>
          <p:sp>
            <p:nvSpPr>
              <p:cNvPr id="166"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67"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grpSp>
        <p:nvGrpSpPr>
          <p:cNvPr id="168" name="Group 167"/>
          <p:cNvGrpSpPr/>
          <p:nvPr/>
        </p:nvGrpSpPr>
        <p:grpSpPr>
          <a:xfrm>
            <a:off x="2951561" y="1888258"/>
            <a:ext cx="901651" cy="934969"/>
            <a:chOff x="3942860" y="2257147"/>
            <a:chExt cx="901768" cy="934969"/>
          </a:xfrm>
        </p:grpSpPr>
        <p:sp>
          <p:nvSpPr>
            <p:cNvPr id="212" name="Rounded Rectangle 211"/>
            <p:cNvSpPr/>
            <p:nvPr/>
          </p:nvSpPr>
          <p:spPr>
            <a:xfrm>
              <a:off x="3942860" y="2290348"/>
              <a:ext cx="901768" cy="9017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69" name="Rounded Rectangle 168"/>
            <p:cNvSpPr/>
            <p:nvPr/>
          </p:nvSpPr>
          <p:spPr>
            <a:xfrm>
              <a:off x="3942860" y="2257147"/>
              <a:ext cx="901768" cy="9017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grpSp>
          <p:nvGrpSpPr>
            <p:cNvPr id="170" name="Group 169"/>
            <p:cNvGrpSpPr/>
            <p:nvPr/>
          </p:nvGrpSpPr>
          <p:grpSpPr>
            <a:xfrm>
              <a:off x="4157569" y="2542650"/>
              <a:ext cx="460440" cy="397165"/>
              <a:chOff x="-122237" y="-128588"/>
              <a:chExt cx="4632324" cy="3995738"/>
            </a:xfrm>
            <a:solidFill>
              <a:schemeClr val="bg1"/>
            </a:solidFill>
          </p:grpSpPr>
          <p:sp>
            <p:nvSpPr>
              <p:cNvPr id="171"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72"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grpSp>
        <p:nvGrpSpPr>
          <p:cNvPr id="173" name="Group 172"/>
          <p:cNvGrpSpPr/>
          <p:nvPr/>
        </p:nvGrpSpPr>
        <p:grpSpPr>
          <a:xfrm>
            <a:off x="2951561" y="3322886"/>
            <a:ext cx="901651" cy="941041"/>
            <a:chOff x="3942860" y="3691775"/>
            <a:chExt cx="901768" cy="941042"/>
          </a:xfrm>
        </p:grpSpPr>
        <p:sp>
          <p:nvSpPr>
            <p:cNvPr id="214" name="Rounded Rectangle 213"/>
            <p:cNvSpPr/>
            <p:nvPr/>
          </p:nvSpPr>
          <p:spPr>
            <a:xfrm>
              <a:off x="3942860" y="3731049"/>
              <a:ext cx="901768" cy="9017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74" name="Rounded Rectangle 173"/>
            <p:cNvSpPr/>
            <p:nvPr/>
          </p:nvSpPr>
          <p:spPr>
            <a:xfrm>
              <a:off x="3942860" y="3691775"/>
              <a:ext cx="901768" cy="9017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75" name="Freeform 174"/>
            <p:cNvSpPr>
              <a:spLocks noEditPoints="1"/>
            </p:cNvSpPr>
            <p:nvPr/>
          </p:nvSpPr>
          <p:spPr bwMode="auto">
            <a:xfrm>
              <a:off x="4190489" y="4017838"/>
              <a:ext cx="413397" cy="310281"/>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nvGrpSpPr>
          <p:cNvPr id="176" name="Group 175"/>
          <p:cNvGrpSpPr/>
          <p:nvPr/>
        </p:nvGrpSpPr>
        <p:grpSpPr>
          <a:xfrm>
            <a:off x="9576925" y="2017257"/>
            <a:ext cx="1846873" cy="908786"/>
            <a:chOff x="8624616" y="2386149"/>
            <a:chExt cx="1847113" cy="908787"/>
          </a:xfrm>
        </p:grpSpPr>
        <p:sp>
          <p:nvSpPr>
            <p:cNvPr id="177" name="TextBox 176"/>
            <p:cNvSpPr txBox="1"/>
            <p:nvPr/>
          </p:nvSpPr>
          <p:spPr>
            <a:xfrm>
              <a:off x="8631729" y="2386149"/>
              <a:ext cx="1415956"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8" name="TextBox 177"/>
            <p:cNvSpPr txBox="1"/>
            <p:nvPr/>
          </p:nvSpPr>
          <p:spPr>
            <a:xfrm>
              <a:off x="8624616" y="2679572"/>
              <a:ext cx="1847113" cy="615364"/>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79" name="Group 178"/>
          <p:cNvGrpSpPr/>
          <p:nvPr/>
        </p:nvGrpSpPr>
        <p:grpSpPr>
          <a:xfrm>
            <a:off x="9576925" y="3484831"/>
            <a:ext cx="1846873" cy="908786"/>
            <a:chOff x="8624616" y="3853724"/>
            <a:chExt cx="1847113" cy="908787"/>
          </a:xfrm>
        </p:grpSpPr>
        <p:sp>
          <p:nvSpPr>
            <p:cNvPr id="180" name="TextBox 179"/>
            <p:cNvSpPr txBox="1"/>
            <p:nvPr/>
          </p:nvSpPr>
          <p:spPr>
            <a:xfrm>
              <a:off x="8631729" y="3853724"/>
              <a:ext cx="1415956"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1" name="TextBox 180"/>
            <p:cNvSpPr txBox="1"/>
            <p:nvPr/>
          </p:nvSpPr>
          <p:spPr>
            <a:xfrm>
              <a:off x="8624616" y="4147147"/>
              <a:ext cx="1847113" cy="615364"/>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2" name="Group 181"/>
          <p:cNvGrpSpPr/>
          <p:nvPr/>
        </p:nvGrpSpPr>
        <p:grpSpPr>
          <a:xfrm>
            <a:off x="9576923" y="4901908"/>
            <a:ext cx="1846873" cy="908786"/>
            <a:chOff x="8624616" y="5270803"/>
            <a:chExt cx="1847113" cy="908787"/>
          </a:xfrm>
        </p:grpSpPr>
        <p:sp>
          <p:nvSpPr>
            <p:cNvPr id="183" name="TextBox 182"/>
            <p:cNvSpPr txBox="1"/>
            <p:nvPr/>
          </p:nvSpPr>
          <p:spPr>
            <a:xfrm>
              <a:off x="8631726" y="5270803"/>
              <a:ext cx="1415956"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4" name="TextBox 183"/>
            <p:cNvSpPr txBox="1"/>
            <p:nvPr/>
          </p:nvSpPr>
          <p:spPr>
            <a:xfrm>
              <a:off x="8624616" y="5564226"/>
              <a:ext cx="1847113" cy="615364"/>
            </a:xfrm>
            <a:prstGeom prst="rect">
              <a:avLst/>
            </a:prstGeom>
            <a:noFill/>
          </p:spPr>
          <p:txBody>
            <a:bodyPr wrap="square" rtlCol="0">
              <a:spAutoFit/>
            </a:bodyPr>
            <a:lstStyle/>
            <a:p>
              <a:pP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5" name="Group 184"/>
          <p:cNvGrpSpPr/>
          <p:nvPr/>
        </p:nvGrpSpPr>
        <p:grpSpPr>
          <a:xfrm>
            <a:off x="1028160" y="2017259"/>
            <a:ext cx="1846873" cy="908786"/>
            <a:chOff x="2019206" y="2386149"/>
            <a:chExt cx="1847112" cy="908786"/>
          </a:xfrm>
        </p:grpSpPr>
        <p:sp>
          <p:nvSpPr>
            <p:cNvPr id="186" name="TextBox 185"/>
            <p:cNvSpPr txBox="1"/>
            <p:nvPr/>
          </p:nvSpPr>
          <p:spPr>
            <a:xfrm>
              <a:off x="2403953" y="2386149"/>
              <a:ext cx="1415955"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TextBox 186"/>
            <p:cNvSpPr txBox="1"/>
            <p:nvPr/>
          </p:nvSpPr>
          <p:spPr>
            <a:xfrm>
              <a:off x="2019206" y="2679572"/>
              <a:ext cx="1847112" cy="615363"/>
            </a:xfrm>
            <a:prstGeom prst="rect">
              <a:avLst/>
            </a:prstGeom>
            <a:noFill/>
          </p:spPr>
          <p:txBody>
            <a:bodyPr wrap="square" rtlCol="0">
              <a:spAutoFit/>
            </a:bodyPr>
            <a:lstStyle/>
            <a:p>
              <a:pPr algn="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8" name="Group 187"/>
          <p:cNvGrpSpPr/>
          <p:nvPr/>
        </p:nvGrpSpPr>
        <p:grpSpPr>
          <a:xfrm>
            <a:off x="1028158" y="3484831"/>
            <a:ext cx="1846873" cy="908786"/>
            <a:chOff x="2019206" y="3853724"/>
            <a:chExt cx="1847113" cy="908787"/>
          </a:xfrm>
        </p:grpSpPr>
        <p:sp>
          <p:nvSpPr>
            <p:cNvPr id="189" name="TextBox 188"/>
            <p:cNvSpPr txBox="1"/>
            <p:nvPr/>
          </p:nvSpPr>
          <p:spPr>
            <a:xfrm>
              <a:off x="2391038" y="3853724"/>
              <a:ext cx="1415956"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0" name="TextBox 189"/>
            <p:cNvSpPr txBox="1"/>
            <p:nvPr/>
          </p:nvSpPr>
          <p:spPr>
            <a:xfrm>
              <a:off x="2019206" y="4147147"/>
              <a:ext cx="1847113" cy="615364"/>
            </a:xfrm>
            <a:prstGeom prst="rect">
              <a:avLst/>
            </a:prstGeom>
            <a:noFill/>
          </p:spPr>
          <p:txBody>
            <a:bodyPr wrap="square" rtlCol="0">
              <a:spAutoFit/>
            </a:bodyPr>
            <a:lstStyle/>
            <a:p>
              <a:pPr algn="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1" name="Group 190"/>
          <p:cNvGrpSpPr/>
          <p:nvPr/>
        </p:nvGrpSpPr>
        <p:grpSpPr>
          <a:xfrm>
            <a:off x="1028159" y="4901908"/>
            <a:ext cx="1846872" cy="908786"/>
            <a:chOff x="2019206" y="5270803"/>
            <a:chExt cx="1847112" cy="908787"/>
          </a:xfrm>
        </p:grpSpPr>
        <p:sp>
          <p:nvSpPr>
            <p:cNvPr id="192" name="TextBox 191"/>
            <p:cNvSpPr txBox="1"/>
            <p:nvPr/>
          </p:nvSpPr>
          <p:spPr>
            <a:xfrm>
              <a:off x="2391035" y="5270803"/>
              <a:ext cx="1415956" cy="338554"/>
            </a:xfrm>
            <a:prstGeom prst="rect">
              <a:avLst/>
            </a:prstGeom>
            <a:noFill/>
          </p:spPr>
          <p:txBody>
            <a:bodyPr wrap="none" rtlCol="0">
              <a:spAutoFit/>
            </a:bodyPr>
            <a:lstStyle/>
            <a:p>
              <a:pPr defTabSz="913765">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3" name="TextBox 192"/>
            <p:cNvSpPr txBox="1"/>
            <p:nvPr/>
          </p:nvSpPr>
          <p:spPr>
            <a:xfrm>
              <a:off x="2019206" y="5564226"/>
              <a:ext cx="1847112" cy="615364"/>
            </a:xfrm>
            <a:prstGeom prst="rect">
              <a:avLst/>
            </a:prstGeom>
            <a:noFill/>
          </p:spPr>
          <p:txBody>
            <a:bodyPr wrap="square" rtlCol="0">
              <a:spAutoFit/>
            </a:bodyPr>
            <a:lstStyle/>
            <a:p>
              <a:pPr algn="r" defTabSz="1450340">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所有文字都可以随意编辑 点击您要修改的文字就可以了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4" name="Group 193"/>
          <p:cNvGrpSpPr/>
          <p:nvPr/>
        </p:nvGrpSpPr>
        <p:grpSpPr>
          <a:xfrm>
            <a:off x="2951561" y="4757514"/>
            <a:ext cx="901651" cy="943765"/>
            <a:chOff x="3942860" y="5126403"/>
            <a:chExt cx="901768" cy="943765"/>
          </a:xfrm>
        </p:grpSpPr>
        <p:sp>
          <p:nvSpPr>
            <p:cNvPr id="217" name="Rounded Rectangle 216"/>
            <p:cNvSpPr/>
            <p:nvPr/>
          </p:nvSpPr>
          <p:spPr>
            <a:xfrm>
              <a:off x="3942860" y="5168400"/>
              <a:ext cx="901768" cy="90176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195" name="Rounded Rectangle 194"/>
            <p:cNvSpPr/>
            <p:nvPr/>
          </p:nvSpPr>
          <p:spPr>
            <a:xfrm>
              <a:off x="3942860" y="5126403"/>
              <a:ext cx="901768" cy="9017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grpSp>
          <p:nvGrpSpPr>
            <p:cNvPr id="196" name="Group 195"/>
            <p:cNvGrpSpPr/>
            <p:nvPr/>
          </p:nvGrpSpPr>
          <p:grpSpPr>
            <a:xfrm>
              <a:off x="4157569" y="5352357"/>
              <a:ext cx="451851" cy="449859"/>
              <a:chOff x="-365126" y="-2462213"/>
              <a:chExt cx="4321176" cy="4302126"/>
            </a:xfrm>
            <a:solidFill>
              <a:schemeClr val="bg1"/>
            </a:solidFill>
          </p:grpSpPr>
          <p:sp>
            <p:nvSpPr>
              <p:cNvPr id="197"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8"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199"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0"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1"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sp>
            <p:nvSpPr>
              <p:cNvPr id="202"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50000"/>
                      <a:lumOff val="50000"/>
                    </a:schemeClr>
                  </a:solidFill>
                </a:endParaRPr>
              </a:p>
            </p:txBody>
          </p:sp>
        </p:grpSp>
      </p:grpSp>
      <p:grpSp>
        <p:nvGrpSpPr>
          <p:cNvPr id="203" name="Group 202"/>
          <p:cNvGrpSpPr/>
          <p:nvPr/>
        </p:nvGrpSpPr>
        <p:grpSpPr>
          <a:xfrm>
            <a:off x="8596865" y="4757514"/>
            <a:ext cx="901651" cy="943765"/>
            <a:chOff x="7644430" y="5126403"/>
            <a:chExt cx="901768" cy="943765"/>
          </a:xfrm>
        </p:grpSpPr>
        <p:sp>
          <p:nvSpPr>
            <p:cNvPr id="218" name="Rounded Rectangle 217"/>
            <p:cNvSpPr/>
            <p:nvPr/>
          </p:nvSpPr>
          <p:spPr>
            <a:xfrm>
              <a:off x="7644430" y="5168400"/>
              <a:ext cx="901768" cy="90176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204" name="Rounded Rectangle 203"/>
            <p:cNvSpPr/>
            <p:nvPr/>
          </p:nvSpPr>
          <p:spPr>
            <a:xfrm>
              <a:off x="7644430" y="5126403"/>
              <a:ext cx="901768" cy="9017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endParaRPr>
            </a:p>
          </p:txBody>
        </p:sp>
        <p:sp>
          <p:nvSpPr>
            <p:cNvPr id="205" name="Freeform 14"/>
            <p:cNvSpPr>
              <a:spLocks noEditPoints="1"/>
            </p:cNvSpPr>
            <p:nvPr/>
          </p:nvSpPr>
          <p:spPr bwMode="auto">
            <a:xfrm>
              <a:off x="7919646" y="5350076"/>
              <a:ext cx="426462" cy="426201"/>
            </a:xfrm>
            <a:custGeom>
              <a:avLst/>
              <a:gdLst>
                <a:gd name="T0" fmla="*/ 434 w 688"/>
                <a:gd name="T1" fmla="*/ 77 h 688"/>
                <a:gd name="T2" fmla="*/ 284 w 688"/>
                <a:gd name="T3" fmla="*/ 194 h 688"/>
                <a:gd name="T4" fmla="*/ 175 w 688"/>
                <a:gd name="T5" fmla="*/ 194 h 688"/>
                <a:gd name="T6" fmla="*/ 0 w 688"/>
                <a:gd name="T7" fmla="*/ 301 h 688"/>
                <a:gd name="T8" fmla="*/ 129 w 688"/>
                <a:gd name="T9" fmla="*/ 452 h 688"/>
                <a:gd name="T10" fmla="*/ 172 w 688"/>
                <a:gd name="T11" fmla="*/ 688 h 688"/>
                <a:gd name="T12" fmla="*/ 301 w 688"/>
                <a:gd name="T13" fmla="*/ 645 h 688"/>
                <a:gd name="T14" fmla="*/ 279 w 688"/>
                <a:gd name="T15" fmla="*/ 581 h 688"/>
                <a:gd name="T16" fmla="*/ 280 w 688"/>
                <a:gd name="T17" fmla="*/ 429 h 688"/>
                <a:gd name="T18" fmla="*/ 283 w 688"/>
                <a:gd name="T19" fmla="*/ 418 h 688"/>
                <a:gd name="T20" fmla="*/ 290 w 688"/>
                <a:gd name="T21" fmla="*/ 412 h 688"/>
                <a:gd name="T22" fmla="*/ 296 w 688"/>
                <a:gd name="T23" fmla="*/ 410 h 688"/>
                <a:gd name="T24" fmla="*/ 434 w 688"/>
                <a:gd name="T25" fmla="*/ 525 h 688"/>
                <a:gd name="T26" fmla="*/ 688 w 688"/>
                <a:gd name="T27" fmla="*/ 301 h 688"/>
                <a:gd name="T28" fmla="*/ 430 w 688"/>
                <a:gd name="T29" fmla="*/ 301 h 688"/>
                <a:gd name="T30" fmla="*/ 495 w 688"/>
                <a:gd name="T31" fmla="*/ 237 h 688"/>
                <a:gd name="T32" fmla="*/ 495 w 688"/>
                <a:gd name="T33" fmla="*/ 366 h 688"/>
                <a:gd name="T34" fmla="*/ 430 w 688"/>
                <a:gd name="T35" fmla="*/ 301 h 688"/>
                <a:gd name="T36" fmla="*/ 86 w 688"/>
                <a:gd name="T37" fmla="*/ 237 h 688"/>
                <a:gd name="T38" fmla="*/ 215 w 688"/>
                <a:gd name="T39" fmla="*/ 301 h 688"/>
                <a:gd name="T40" fmla="*/ 86 w 688"/>
                <a:gd name="T41" fmla="*/ 366 h 688"/>
                <a:gd name="T42" fmla="*/ 258 w 688"/>
                <a:gd name="T43" fmla="*/ 645 h 688"/>
                <a:gd name="T44" fmla="*/ 172 w 688"/>
                <a:gd name="T45" fmla="*/ 452 h 688"/>
                <a:gd name="T46" fmla="*/ 175 w 688"/>
                <a:gd name="T47" fmla="*/ 409 h 688"/>
                <a:gd name="T48" fmla="*/ 240 w 688"/>
                <a:gd name="T49" fmla="*/ 409 h 688"/>
                <a:gd name="T50" fmla="*/ 236 w 688"/>
                <a:gd name="T51" fmla="*/ 581 h 688"/>
                <a:gd name="T52" fmla="*/ 258 w 688"/>
                <a:gd name="T53" fmla="*/ 627 h 688"/>
                <a:gd name="T54" fmla="*/ 284 w 688"/>
                <a:gd name="T55" fmla="*/ 366 h 688"/>
                <a:gd name="T56" fmla="*/ 280 w 688"/>
                <a:gd name="T57" fmla="*/ 366 h 688"/>
                <a:gd name="T58" fmla="*/ 280 w 688"/>
                <a:gd name="T59" fmla="*/ 237 h 688"/>
                <a:gd name="T60" fmla="*/ 396 w 688"/>
                <a:gd name="T61" fmla="*/ 193 h 688"/>
                <a:gd name="T62" fmla="*/ 396 w 688"/>
                <a:gd name="T63" fmla="*/ 409 h 688"/>
                <a:gd name="T64" fmla="*/ 538 w 688"/>
                <a:gd name="T65" fmla="*/ 559 h 688"/>
                <a:gd name="T66" fmla="*/ 495 w 688"/>
                <a:gd name="T67" fmla="*/ 409 h 688"/>
                <a:gd name="T68" fmla="*/ 495 w 688"/>
                <a:gd name="T69" fmla="*/ 194 h 688"/>
                <a:gd name="T70" fmla="*/ 538 w 688"/>
                <a:gd name="T71" fmla="*/ 43 h 688"/>
                <a:gd name="T72" fmla="*/ 538 w 688"/>
                <a:gd name="T73" fmla="*/ 55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8" h="688">
                  <a:moveTo>
                    <a:pt x="538" y="0"/>
                  </a:moveTo>
                  <a:cubicBezTo>
                    <a:pt x="493" y="0"/>
                    <a:pt x="459" y="30"/>
                    <a:pt x="434" y="77"/>
                  </a:cubicBezTo>
                  <a:cubicBezTo>
                    <a:pt x="433" y="77"/>
                    <a:pt x="433" y="77"/>
                    <a:pt x="433" y="77"/>
                  </a:cubicBezTo>
                  <a:cubicBezTo>
                    <a:pt x="397" y="148"/>
                    <a:pt x="343" y="194"/>
                    <a:pt x="284" y="194"/>
                  </a:cubicBezTo>
                  <a:cubicBezTo>
                    <a:pt x="270" y="194"/>
                    <a:pt x="270" y="194"/>
                    <a:pt x="270" y="194"/>
                  </a:cubicBezTo>
                  <a:cubicBezTo>
                    <a:pt x="175" y="194"/>
                    <a:pt x="175" y="194"/>
                    <a:pt x="175" y="194"/>
                  </a:cubicBezTo>
                  <a:cubicBezTo>
                    <a:pt x="86" y="194"/>
                    <a:pt x="86" y="194"/>
                    <a:pt x="86" y="194"/>
                  </a:cubicBezTo>
                  <a:cubicBezTo>
                    <a:pt x="38" y="194"/>
                    <a:pt x="0" y="241"/>
                    <a:pt x="0" y="301"/>
                  </a:cubicBezTo>
                  <a:cubicBezTo>
                    <a:pt x="0" y="361"/>
                    <a:pt x="38" y="409"/>
                    <a:pt x="86" y="409"/>
                  </a:cubicBezTo>
                  <a:cubicBezTo>
                    <a:pt x="110" y="409"/>
                    <a:pt x="129" y="428"/>
                    <a:pt x="129" y="452"/>
                  </a:cubicBezTo>
                  <a:cubicBezTo>
                    <a:pt x="129" y="645"/>
                    <a:pt x="129" y="645"/>
                    <a:pt x="129" y="645"/>
                  </a:cubicBezTo>
                  <a:cubicBezTo>
                    <a:pt x="129" y="669"/>
                    <a:pt x="148" y="688"/>
                    <a:pt x="172" y="688"/>
                  </a:cubicBezTo>
                  <a:cubicBezTo>
                    <a:pt x="258" y="688"/>
                    <a:pt x="258" y="688"/>
                    <a:pt x="258" y="688"/>
                  </a:cubicBezTo>
                  <a:cubicBezTo>
                    <a:pt x="282" y="688"/>
                    <a:pt x="301" y="669"/>
                    <a:pt x="301" y="645"/>
                  </a:cubicBezTo>
                  <a:cubicBezTo>
                    <a:pt x="301" y="624"/>
                    <a:pt x="301" y="624"/>
                    <a:pt x="301" y="624"/>
                  </a:cubicBezTo>
                  <a:cubicBezTo>
                    <a:pt x="301" y="602"/>
                    <a:pt x="279" y="592"/>
                    <a:pt x="279" y="581"/>
                  </a:cubicBezTo>
                  <a:cubicBezTo>
                    <a:pt x="279" y="430"/>
                    <a:pt x="279" y="430"/>
                    <a:pt x="279" y="430"/>
                  </a:cubicBezTo>
                  <a:cubicBezTo>
                    <a:pt x="279" y="429"/>
                    <a:pt x="280" y="429"/>
                    <a:pt x="280" y="429"/>
                  </a:cubicBezTo>
                  <a:cubicBezTo>
                    <a:pt x="280" y="426"/>
                    <a:pt x="281" y="423"/>
                    <a:pt x="282" y="420"/>
                  </a:cubicBezTo>
                  <a:cubicBezTo>
                    <a:pt x="283" y="419"/>
                    <a:pt x="283" y="419"/>
                    <a:pt x="283" y="418"/>
                  </a:cubicBezTo>
                  <a:cubicBezTo>
                    <a:pt x="285" y="416"/>
                    <a:pt x="287" y="414"/>
                    <a:pt x="290" y="412"/>
                  </a:cubicBezTo>
                  <a:cubicBezTo>
                    <a:pt x="290" y="412"/>
                    <a:pt x="290" y="412"/>
                    <a:pt x="290" y="412"/>
                  </a:cubicBezTo>
                  <a:cubicBezTo>
                    <a:pt x="290" y="412"/>
                    <a:pt x="290" y="412"/>
                    <a:pt x="291" y="412"/>
                  </a:cubicBezTo>
                  <a:cubicBezTo>
                    <a:pt x="292" y="411"/>
                    <a:pt x="294" y="410"/>
                    <a:pt x="296" y="410"/>
                  </a:cubicBezTo>
                  <a:cubicBezTo>
                    <a:pt x="350" y="416"/>
                    <a:pt x="400" y="459"/>
                    <a:pt x="433" y="525"/>
                  </a:cubicBezTo>
                  <a:cubicBezTo>
                    <a:pt x="434" y="525"/>
                    <a:pt x="434" y="525"/>
                    <a:pt x="434" y="525"/>
                  </a:cubicBezTo>
                  <a:cubicBezTo>
                    <a:pt x="459" y="572"/>
                    <a:pt x="493" y="602"/>
                    <a:pt x="538" y="602"/>
                  </a:cubicBezTo>
                  <a:cubicBezTo>
                    <a:pt x="636" y="602"/>
                    <a:pt x="688" y="451"/>
                    <a:pt x="688" y="301"/>
                  </a:cubicBezTo>
                  <a:cubicBezTo>
                    <a:pt x="688" y="151"/>
                    <a:pt x="636" y="0"/>
                    <a:pt x="538" y="0"/>
                  </a:cubicBezTo>
                  <a:close/>
                  <a:moveTo>
                    <a:pt x="430" y="301"/>
                  </a:moveTo>
                  <a:cubicBezTo>
                    <a:pt x="430" y="279"/>
                    <a:pt x="431" y="257"/>
                    <a:pt x="434" y="237"/>
                  </a:cubicBezTo>
                  <a:cubicBezTo>
                    <a:pt x="495" y="237"/>
                    <a:pt x="495" y="237"/>
                    <a:pt x="495" y="237"/>
                  </a:cubicBezTo>
                  <a:cubicBezTo>
                    <a:pt x="518" y="237"/>
                    <a:pt x="538" y="265"/>
                    <a:pt x="538" y="301"/>
                  </a:cubicBezTo>
                  <a:cubicBezTo>
                    <a:pt x="538" y="337"/>
                    <a:pt x="518" y="366"/>
                    <a:pt x="495" y="366"/>
                  </a:cubicBezTo>
                  <a:cubicBezTo>
                    <a:pt x="434" y="366"/>
                    <a:pt x="434" y="366"/>
                    <a:pt x="434" y="366"/>
                  </a:cubicBezTo>
                  <a:cubicBezTo>
                    <a:pt x="431" y="345"/>
                    <a:pt x="430" y="323"/>
                    <a:pt x="430" y="301"/>
                  </a:cubicBezTo>
                  <a:close/>
                  <a:moveTo>
                    <a:pt x="43" y="301"/>
                  </a:moveTo>
                  <a:cubicBezTo>
                    <a:pt x="43" y="265"/>
                    <a:pt x="62" y="237"/>
                    <a:pt x="86" y="237"/>
                  </a:cubicBezTo>
                  <a:cubicBezTo>
                    <a:pt x="237" y="237"/>
                    <a:pt x="237" y="237"/>
                    <a:pt x="237" y="237"/>
                  </a:cubicBezTo>
                  <a:cubicBezTo>
                    <a:pt x="223" y="252"/>
                    <a:pt x="215" y="275"/>
                    <a:pt x="215" y="301"/>
                  </a:cubicBezTo>
                  <a:cubicBezTo>
                    <a:pt x="215" y="327"/>
                    <a:pt x="223" y="350"/>
                    <a:pt x="237" y="366"/>
                  </a:cubicBezTo>
                  <a:cubicBezTo>
                    <a:pt x="86" y="366"/>
                    <a:pt x="86" y="366"/>
                    <a:pt x="86" y="366"/>
                  </a:cubicBezTo>
                  <a:cubicBezTo>
                    <a:pt x="62" y="366"/>
                    <a:pt x="43" y="337"/>
                    <a:pt x="43" y="301"/>
                  </a:cubicBezTo>
                  <a:close/>
                  <a:moveTo>
                    <a:pt x="258" y="645"/>
                  </a:moveTo>
                  <a:cubicBezTo>
                    <a:pt x="172" y="645"/>
                    <a:pt x="172" y="645"/>
                    <a:pt x="172" y="645"/>
                  </a:cubicBezTo>
                  <a:cubicBezTo>
                    <a:pt x="172" y="452"/>
                    <a:pt x="172" y="452"/>
                    <a:pt x="172" y="452"/>
                  </a:cubicBezTo>
                  <a:cubicBezTo>
                    <a:pt x="172" y="436"/>
                    <a:pt x="168" y="421"/>
                    <a:pt x="160" y="409"/>
                  </a:cubicBezTo>
                  <a:cubicBezTo>
                    <a:pt x="175" y="409"/>
                    <a:pt x="175" y="409"/>
                    <a:pt x="175" y="409"/>
                  </a:cubicBezTo>
                  <a:cubicBezTo>
                    <a:pt x="175" y="409"/>
                    <a:pt x="175" y="409"/>
                    <a:pt x="175" y="409"/>
                  </a:cubicBezTo>
                  <a:cubicBezTo>
                    <a:pt x="240" y="409"/>
                    <a:pt x="240" y="409"/>
                    <a:pt x="240" y="409"/>
                  </a:cubicBezTo>
                  <a:cubicBezTo>
                    <a:pt x="238" y="415"/>
                    <a:pt x="236" y="423"/>
                    <a:pt x="236" y="430"/>
                  </a:cubicBezTo>
                  <a:cubicBezTo>
                    <a:pt x="236" y="581"/>
                    <a:pt x="236" y="581"/>
                    <a:pt x="236" y="581"/>
                  </a:cubicBezTo>
                  <a:cubicBezTo>
                    <a:pt x="236" y="601"/>
                    <a:pt x="248" y="615"/>
                    <a:pt x="255" y="623"/>
                  </a:cubicBezTo>
                  <a:cubicBezTo>
                    <a:pt x="256" y="624"/>
                    <a:pt x="257" y="626"/>
                    <a:pt x="258" y="627"/>
                  </a:cubicBezTo>
                  <a:lnTo>
                    <a:pt x="258" y="645"/>
                  </a:lnTo>
                  <a:close/>
                  <a:moveTo>
                    <a:pt x="284" y="366"/>
                  </a:moveTo>
                  <a:cubicBezTo>
                    <a:pt x="280" y="366"/>
                    <a:pt x="280" y="366"/>
                    <a:pt x="280" y="366"/>
                  </a:cubicBezTo>
                  <a:cubicBezTo>
                    <a:pt x="280" y="366"/>
                    <a:pt x="280" y="366"/>
                    <a:pt x="280" y="366"/>
                  </a:cubicBezTo>
                  <a:cubicBezTo>
                    <a:pt x="256" y="366"/>
                    <a:pt x="237" y="337"/>
                    <a:pt x="237" y="301"/>
                  </a:cubicBezTo>
                  <a:cubicBezTo>
                    <a:pt x="237" y="265"/>
                    <a:pt x="256" y="237"/>
                    <a:pt x="280" y="237"/>
                  </a:cubicBezTo>
                  <a:cubicBezTo>
                    <a:pt x="284" y="237"/>
                    <a:pt x="284" y="237"/>
                    <a:pt x="284" y="237"/>
                  </a:cubicBezTo>
                  <a:cubicBezTo>
                    <a:pt x="325" y="237"/>
                    <a:pt x="363" y="221"/>
                    <a:pt x="396" y="193"/>
                  </a:cubicBezTo>
                  <a:cubicBezTo>
                    <a:pt x="390" y="228"/>
                    <a:pt x="387" y="264"/>
                    <a:pt x="387" y="301"/>
                  </a:cubicBezTo>
                  <a:cubicBezTo>
                    <a:pt x="387" y="338"/>
                    <a:pt x="390" y="375"/>
                    <a:pt x="396" y="409"/>
                  </a:cubicBezTo>
                  <a:cubicBezTo>
                    <a:pt x="363" y="382"/>
                    <a:pt x="325" y="366"/>
                    <a:pt x="284" y="366"/>
                  </a:cubicBezTo>
                  <a:close/>
                  <a:moveTo>
                    <a:pt x="538" y="559"/>
                  </a:moveTo>
                  <a:cubicBezTo>
                    <a:pt x="494" y="559"/>
                    <a:pt x="457" y="497"/>
                    <a:pt x="440" y="409"/>
                  </a:cubicBezTo>
                  <a:cubicBezTo>
                    <a:pt x="495" y="409"/>
                    <a:pt x="495" y="409"/>
                    <a:pt x="495" y="409"/>
                  </a:cubicBezTo>
                  <a:cubicBezTo>
                    <a:pt x="543" y="409"/>
                    <a:pt x="581" y="361"/>
                    <a:pt x="581" y="301"/>
                  </a:cubicBezTo>
                  <a:cubicBezTo>
                    <a:pt x="581" y="241"/>
                    <a:pt x="543" y="194"/>
                    <a:pt x="495" y="194"/>
                  </a:cubicBezTo>
                  <a:cubicBezTo>
                    <a:pt x="440" y="194"/>
                    <a:pt x="440" y="194"/>
                    <a:pt x="440" y="194"/>
                  </a:cubicBezTo>
                  <a:cubicBezTo>
                    <a:pt x="457" y="105"/>
                    <a:pt x="494" y="43"/>
                    <a:pt x="538" y="43"/>
                  </a:cubicBezTo>
                  <a:cubicBezTo>
                    <a:pt x="597" y="43"/>
                    <a:pt x="645" y="159"/>
                    <a:pt x="645" y="301"/>
                  </a:cubicBezTo>
                  <a:cubicBezTo>
                    <a:pt x="645" y="443"/>
                    <a:pt x="597" y="559"/>
                    <a:pt x="538" y="559"/>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50000"/>
                    <a:lumOff val="50000"/>
                  </a:schemeClr>
                </a:solidFill>
              </a:endParaRPr>
            </a:p>
          </p:txBody>
        </p:sp>
      </p:grpSp>
      <p:cxnSp>
        <p:nvCxnSpPr>
          <p:cNvPr id="206" name="Straight Connector 205"/>
          <p:cNvCxnSpPr/>
          <p:nvPr/>
        </p:nvCxnSpPr>
        <p:spPr>
          <a:xfrm>
            <a:off x="3923101" y="2342870"/>
            <a:ext cx="582467"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527254" y="2342870"/>
            <a:ext cx="1997064" cy="0"/>
          </a:xfrm>
          <a:prstGeom prst="line">
            <a:avLst/>
          </a:prstGeom>
          <a:ln w="12700">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923101" y="3788769"/>
            <a:ext cx="1236001"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535366" y="3788769"/>
            <a:ext cx="988952" cy="0"/>
          </a:xfrm>
          <a:prstGeom prst="line">
            <a:avLst/>
          </a:prstGeom>
          <a:ln w="12700">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923101" y="5229479"/>
            <a:ext cx="1244466" cy="0"/>
          </a:xfrm>
          <a:prstGeom prst="line">
            <a:avLst/>
          </a:prstGeom>
          <a:ln w="12700">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525786" y="5229479"/>
            <a:ext cx="998532" cy="0"/>
          </a:xfrm>
          <a:prstGeom prst="line">
            <a:avLst/>
          </a:prstGeom>
          <a:ln w="12700">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a:bodyPr>
          <a:lstStyle/>
          <a:p>
            <a:r>
              <a:rPr lang="zh-CN" altLang="en-US" smtClean="0">
                <a:sym typeface="+mn-lt"/>
              </a:rPr>
              <a:t>单击此处添加标题</a:t>
            </a:r>
            <a:endParaRPr lang="zh-CN" altLang="en-US" dirty="0"/>
          </a:p>
        </p:txBody>
      </p:sp>
      <p:sp>
        <p:nvSpPr>
          <p:cNvPr id="69" name="KSO_Shape"/>
          <p:cNvSpPr>
            <a:spLocks noChangeArrowheads="1"/>
          </p:cNvSpPr>
          <p:nvPr/>
        </p:nvSpPr>
        <p:spPr bwMode="auto">
          <a:xfrm>
            <a:off x="4259084" y="1888259"/>
            <a:ext cx="3852346" cy="4037486"/>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06"/>
                                        </p:tgtEl>
                                        <p:attrNameLst>
                                          <p:attrName>style.visibility</p:attrName>
                                        </p:attrNameLst>
                                      </p:cBhvr>
                                      <p:to>
                                        <p:strVal val="visible"/>
                                      </p:to>
                                    </p:set>
                                    <p:animEffect transition="in" filter="wipe(right)">
                                      <p:cBhvr>
                                        <p:cTn id="13" dur="500"/>
                                        <p:tgtEl>
                                          <p:spTgt spid="206"/>
                                        </p:tgtEl>
                                      </p:cBhvr>
                                    </p:animEffect>
                                  </p:childTnLst>
                                </p:cTn>
                              </p:par>
                              <p:par>
                                <p:cTn id="14" presetID="22" presetClass="entr" presetSubtype="8" fill="hold"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wipe(left)">
                                      <p:cBhvr>
                                        <p:cTn id="16" dur="500"/>
                                        <p:tgtEl>
                                          <p:spTgt spid="20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68"/>
                                        </p:tgtEl>
                                        <p:attrNameLst>
                                          <p:attrName>style.visibility</p:attrName>
                                        </p:attrNameLst>
                                      </p:cBhvr>
                                      <p:to>
                                        <p:strVal val="visible"/>
                                      </p:to>
                                    </p:set>
                                    <p:anim calcmode="lin" valueType="num">
                                      <p:cBhvr>
                                        <p:cTn id="20" dur="500" fill="hold"/>
                                        <p:tgtEl>
                                          <p:spTgt spid="168"/>
                                        </p:tgtEl>
                                        <p:attrNameLst>
                                          <p:attrName>ppt_w</p:attrName>
                                        </p:attrNameLst>
                                      </p:cBhvr>
                                      <p:tavLst>
                                        <p:tav tm="0">
                                          <p:val>
                                            <p:fltVal val="0"/>
                                          </p:val>
                                        </p:tav>
                                        <p:tav tm="100000">
                                          <p:val>
                                            <p:strVal val="#ppt_w"/>
                                          </p:val>
                                        </p:tav>
                                      </p:tavLst>
                                    </p:anim>
                                    <p:anim calcmode="lin" valueType="num">
                                      <p:cBhvr>
                                        <p:cTn id="21" dur="500" fill="hold"/>
                                        <p:tgtEl>
                                          <p:spTgt spid="168"/>
                                        </p:tgtEl>
                                        <p:attrNameLst>
                                          <p:attrName>ppt_h</p:attrName>
                                        </p:attrNameLst>
                                      </p:cBhvr>
                                      <p:tavLst>
                                        <p:tav tm="0">
                                          <p:val>
                                            <p:fltVal val="0"/>
                                          </p:val>
                                        </p:tav>
                                        <p:tav tm="100000">
                                          <p:val>
                                            <p:strVal val="#ppt_h"/>
                                          </p:val>
                                        </p:tav>
                                      </p:tavLst>
                                    </p:anim>
                                    <p:animEffect transition="in" filter="fade">
                                      <p:cBhvr>
                                        <p:cTn id="22" dur="500"/>
                                        <p:tgtEl>
                                          <p:spTgt spid="168"/>
                                        </p:tgtEl>
                                      </p:cBhvr>
                                    </p:animEffect>
                                  </p:childTnLst>
                                </p:cTn>
                              </p:par>
                              <p:par>
                                <p:cTn id="23" presetID="53" presetClass="entr" presetSubtype="16" fill="hold" nodeType="withEffect">
                                  <p:stCondLst>
                                    <p:cond delay="0"/>
                                  </p:stCondLst>
                                  <p:childTnLst>
                                    <p:set>
                                      <p:cBhvr>
                                        <p:cTn id="24" dur="1" fill="hold">
                                          <p:stCondLst>
                                            <p:cond delay="0"/>
                                          </p:stCondLst>
                                        </p:cTn>
                                        <p:tgtEl>
                                          <p:spTgt spid="158"/>
                                        </p:tgtEl>
                                        <p:attrNameLst>
                                          <p:attrName>style.visibility</p:attrName>
                                        </p:attrNameLst>
                                      </p:cBhvr>
                                      <p:to>
                                        <p:strVal val="visible"/>
                                      </p:to>
                                    </p:set>
                                    <p:anim calcmode="lin" valueType="num">
                                      <p:cBhvr>
                                        <p:cTn id="25" dur="500" fill="hold"/>
                                        <p:tgtEl>
                                          <p:spTgt spid="158"/>
                                        </p:tgtEl>
                                        <p:attrNameLst>
                                          <p:attrName>ppt_w</p:attrName>
                                        </p:attrNameLst>
                                      </p:cBhvr>
                                      <p:tavLst>
                                        <p:tav tm="0">
                                          <p:val>
                                            <p:fltVal val="0"/>
                                          </p:val>
                                        </p:tav>
                                        <p:tav tm="100000">
                                          <p:val>
                                            <p:strVal val="#ppt_w"/>
                                          </p:val>
                                        </p:tav>
                                      </p:tavLst>
                                    </p:anim>
                                    <p:anim calcmode="lin" valueType="num">
                                      <p:cBhvr>
                                        <p:cTn id="26" dur="500" fill="hold"/>
                                        <p:tgtEl>
                                          <p:spTgt spid="158"/>
                                        </p:tgtEl>
                                        <p:attrNameLst>
                                          <p:attrName>ppt_h</p:attrName>
                                        </p:attrNameLst>
                                      </p:cBhvr>
                                      <p:tavLst>
                                        <p:tav tm="0">
                                          <p:val>
                                            <p:fltVal val="0"/>
                                          </p:val>
                                        </p:tav>
                                        <p:tav tm="100000">
                                          <p:val>
                                            <p:strVal val="#ppt_h"/>
                                          </p:val>
                                        </p:tav>
                                      </p:tavLst>
                                    </p:anim>
                                    <p:animEffect transition="in" filter="fade">
                                      <p:cBhvr>
                                        <p:cTn id="27" dur="500"/>
                                        <p:tgtEl>
                                          <p:spTgt spid="15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500"/>
                                        <p:tgtEl>
                                          <p:spTgt spid="185"/>
                                        </p:tgtEl>
                                      </p:cBhvr>
                                    </p:animEffect>
                                  </p:childTnLst>
                                </p:cTn>
                              </p:par>
                              <p:par>
                                <p:cTn id="32" presetID="10" presetClass="entr" presetSubtype="0" fill="hold" nodeType="withEffect">
                                  <p:stCondLst>
                                    <p:cond delay="0"/>
                                  </p:stCondLst>
                                  <p:childTnLst>
                                    <p:set>
                                      <p:cBhvr>
                                        <p:cTn id="33" dur="1" fill="hold">
                                          <p:stCondLst>
                                            <p:cond delay="0"/>
                                          </p:stCondLst>
                                        </p:cTn>
                                        <p:tgtEl>
                                          <p:spTgt spid="176"/>
                                        </p:tgtEl>
                                        <p:attrNameLst>
                                          <p:attrName>style.visibility</p:attrName>
                                        </p:attrNameLst>
                                      </p:cBhvr>
                                      <p:to>
                                        <p:strVal val="visible"/>
                                      </p:to>
                                    </p:set>
                                    <p:animEffect transition="in" filter="fade">
                                      <p:cBhvr>
                                        <p:cTn id="34" dur="500"/>
                                        <p:tgtEl>
                                          <p:spTgt spid="176"/>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208"/>
                                        </p:tgtEl>
                                        <p:attrNameLst>
                                          <p:attrName>style.visibility</p:attrName>
                                        </p:attrNameLst>
                                      </p:cBhvr>
                                      <p:to>
                                        <p:strVal val="visible"/>
                                      </p:to>
                                    </p:set>
                                    <p:animEffect transition="in" filter="wipe(right)">
                                      <p:cBhvr>
                                        <p:cTn id="38" dur="500"/>
                                        <p:tgtEl>
                                          <p:spTgt spid="208"/>
                                        </p:tgtEl>
                                      </p:cBhvr>
                                    </p:animEffect>
                                  </p:childTnLst>
                                </p:cTn>
                              </p:par>
                              <p:par>
                                <p:cTn id="39" presetID="22" presetClass="entr" presetSubtype="8" fill="hold" nodeType="withEffect">
                                  <p:stCondLst>
                                    <p:cond delay="0"/>
                                  </p:stCondLst>
                                  <p:childTnLst>
                                    <p:set>
                                      <p:cBhvr>
                                        <p:cTn id="40" dur="1" fill="hold">
                                          <p:stCondLst>
                                            <p:cond delay="0"/>
                                          </p:stCondLst>
                                        </p:cTn>
                                        <p:tgtEl>
                                          <p:spTgt spid="209"/>
                                        </p:tgtEl>
                                        <p:attrNameLst>
                                          <p:attrName>style.visibility</p:attrName>
                                        </p:attrNameLst>
                                      </p:cBhvr>
                                      <p:to>
                                        <p:strVal val="visible"/>
                                      </p:to>
                                    </p:set>
                                    <p:animEffect transition="in" filter="wipe(left)">
                                      <p:cBhvr>
                                        <p:cTn id="41" dur="500"/>
                                        <p:tgtEl>
                                          <p:spTgt spid="209"/>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3"/>
                                        </p:tgtEl>
                                        <p:attrNameLst>
                                          <p:attrName>style.visibility</p:attrName>
                                        </p:attrNameLst>
                                      </p:cBhvr>
                                      <p:to>
                                        <p:strVal val="visible"/>
                                      </p:to>
                                    </p:set>
                                    <p:anim calcmode="lin" valueType="num">
                                      <p:cBhvr>
                                        <p:cTn id="45" dur="500" fill="hold"/>
                                        <p:tgtEl>
                                          <p:spTgt spid="173"/>
                                        </p:tgtEl>
                                        <p:attrNameLst>
                                          <p:attrName>ppt_w</p:attrName>
                                        </p:attrNameLst>
                                      </p:cBhvr>
                                      <p:tavLst>
                                        <p:tav tm="0">
                                          <p:val>
                                            <p:fltVal val="0"/>
                                          </p:val>
                                        </p:tav>
                                        <p:tav tm="100000">
                                          <p:val>
                                            <p:strVal val="#ppt_w"/>
                                          </p:val>
                                        </p:tav>
                                      </p:tavLst>
                                    </p:anim>
                                    <p:anim calcmode="lin" valueType="num">
                                      <p:cBhvr>
                                        <p:cTn id="46" dur="500" fill="hold"/>
                                        <p:tgtEl>
                                          <p:spTgt spid="173"/>
                                        </p:tgtEl>
                                        <p:attrNameLst>
                                          <p:attrName>ppt_h</p:attrName>
                                        </p:attrNameLst>
                                      </p:cBhvr>
                                      <p:tavLst>
                                        <p:tav tm="0">
                                          <p:val>
                                            <p:fltVal val="0"/>
                                          </p:val>
                                        </p:tav>
                                        <p:tav tm="100000">
                                          <p:val>
                                            <p:strVal val="#ppt_h"/>
                                          </p:val>
                                        </p:tav>
                                      </p:tavLst>
                                    </p:anim>
                                    <p:animEffect transition="in" filter="fade">
                                      <p:cBhvr>
                                        <p:cTn id="47" dur="500"/>
                                        <p:tgtEl>
                                          <p:spTgt spid="173"/>
                                        </p:tgtEl>
                                      </p:cBhvr>
                                    </p:animEffect>
                                  </p:childTnLst>
                                </p:cTn>
                              </p:par>
                              <p:par>
                                <p:cTn id="48" presetID="53" presetClass="entr" presetSubtype="16" fill="hold" nodeType="withEffect">
                                  <p:stCondLst>
                                    <p:cond delay="0"/>
                                  </p:stCondLst>
                                  <p:childTnLst>
                                    <p:set>
                                      <p:cBhvr>
                                        <p:cTn id="49" dur="1" fill="hold">
                                          <p:stCondLst>
                                            <p:cond delay="0"/>
                                          </p:stCondLst>
                                        </p:cTn>
                                        <p:tgtEl>
                                          <p:spTgt spid="163"/>
                                        </p:tgtEl>
                                        <p:attrNameLst>
                                          <p:attrName>style.visibility</p:attrName>
                                        </p:attrNameLst>
                                      </p:cBhvr>
                                      <p:to>
                                        <p:strVal val="visible"/>
                                      </p:to>
                                    </p:set>
                                    <p:anim calcmode="lin" valueType="num">
                                      <p:cBhvr>
                                        <p:cTn id="50" dur="500" fill="hold"/>
                                        <p:tgtEl>
                                          <p:spTgt spid="163"/>
                                        </p:tgtEl>
                                        <p:attrNameLst>
                                          <p:attrName>ppt_w</p:attrName>
                                        </p:attrNameLst>
                                      </p:cBhvr>
                                      <p:tavLst>
                                        <p:tav tm="0">
                                          <p:val>
                                            <p:fltVal val="0"/>
                                          </p:val>
                                        </p:tav>
                                        <p:tav tm="100000">
                                          <p:val>
                                            <p:strVal val="#ppt_w"/>
                                          </p:val>
                                        </p:tav>
                                      </p:tavLst>
                                    </p:anim>
                                    <p:anim calcmode="lin" valueType="num">
                                      <p:cBhvr>
                                        <p:cTn id="51" dur="500" fill="hold"/>
                                        <p:tgtEl>
                                          <p:spTgt spid="163"/>
                                        </p:tgtEl>
                                        <p:attrNameLst>
                                          <p:attrName>ppt_h</p:attrName>
                                        </p:attrNameLst>
                                      </p:cBhvr>
                                      <p:tavLst>
                                        <p:tav tm="0">
                                          <p:val>
                                            <p:fltVal val="0"/>
                                          </p:val>
                                        </p:tav>
                                        <p:tav tm="100000">
                                          <p:val>
                                            <p:strVal val="#ppt_h"/>
                                          </p:val>
                                        </p:tav>
                                      </p:tavLst>
                                    </p:anim>
                                    <p:animEffect transition="in" filter="fade">
                                      <p:cBhvr>
                                        <p:cTn id="52" dur="500"/>
                                        <p:tgtEl>
                                          <p:spTgt spid="16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88"/>
                                        </p:tgtEl>
                                        <p:attrNameLst>
                                          <p:attrName>style.visibility</p:attrName>
                                        </p:attrNameLst>
                                      </p:cBhvr>
                                      <p:to>
                                        <p:strVal val="visible"/>
                                      </p:to>
                                    </p:set>
                                    <p:animEffect transition="in" filter="fade">
                                      <p:cBhvr>
                                        <p:cTn id="56" dur="500"/>
                                        <p:tgtEl>
                                          <p:spTgt spid="188"/>
                                        </p:tgtEl>
                                      </p:cBhvr>
                                    </p:animEffect>
                                  </p:childTnLst>
                                </p:cTn>
                              </p:par>
                              <p:par>
                                <p:cTn id="57" presetID="10" presetClass="entr" presetSubtype="0" fill="hold" nodeType="withEffect">
                                  <p:stCondLst>
                                    <p:cond delay="0"/>
                                  </p:stCondLst>
                                  <p:childTnLst>
                                    <p:set>
                                      <p:cBhvr>
                                        <p:cTn id="58" dur="1" fill="hold">
                                          <p:stCondLst>
                                            <p:cond delay="0"/>
                                          </p:stCondLst>
                                        </p:cTn>
                                        <p:tgtEl>
                                          <p:spTgt spid="179"/>
                                        </p:tgtEl>
                                        <p:attrNameLst>
                                          <p:attrName>style.visibility</p:attrName>
                                        </p:attrNameLst>
                                      </p:cBhvr>
                                      <p:to>
                                        <p:strVal val="visible"/>
                                      </p:to>
                                    </p:set>
                                    <p:animEffect transition="in" filter="fade">
                                      <p:cBhvr>
                                        <p:cTn id="59" dur="500"/>
                                        <p:tgtEl>
                                          <p:spTgt spid="179"/>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wipe(right)">
                                      <p:cBhvr>
                                        <p:cTn id="63" dur="500"/>
                                        <p:tgtEl>
                                          <p:spTgt spid="210"/>
                                        </p:tgtEl>
                                      </p:cBhvr>
                                    </p:animEffect>
                                  </p:childTnLst>
                                </p:cTn>
                              </p:par>
                              <p:par>
                                <p:cTn id="64" presetID="22" presetClass="entr" presetSubtype="8" fill="hold" nodeType="withEffect">
                                  <p:stCondLst>
                                    <p:cond delay="0"/>
                                  </p:stCondLst>
                                  <p:childTnLst>
                                    <p:set>
                                      <p:cBhvr>
                                        <p:cTn id="65" dur="1" fill="hold">
                                          <p:stCondLst>
                                            <p:cond delay="0"/>
                                          </p:stCondLst>
                                        </p:cTn>
                                        <p:tgtEl>
                                          <p:spTgt spid="211"/>
                                        </p:tgtEl>
                                        <p:attrNameLst>
                                          <p:attrName>style.visibility</p:attrName>
                                        </p:attrNameLst>
                                      </p:cBhvr>
                                      <p:to>
                                        <p:strVal val="visible"/>
                                      </p:to>
                                    </p:set>
                                    <p:animEffect transition="in" filter="wipe(left)">
                                      <p:cBhvr>
                                        <p:cTn id="66" dur="500"/>
                                        <p:tgtEl>
                                          <p:spTgt spid="211"/>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194"/>
                                        </p:tgtEl>
                                        <p:attrNameLst>
                                          <p:attrName>style.visibility</p:attrName>
                                        </p:attrNameLst>
                                      </p:cBhvr>
                                      <p:to>
                                        <p:strVal val="visible"/>
                                      </p:to>
                                    </p:set>
                                    <p:anim calcmode="lin" valueType="num">
                                      <p:cBhvr>
                                        <p:cTn id="70" dur="500" fill="hold"/>
                                        <p:tgtEl>
                                          <p:spTgt spid="194"/>
                                        </p:tgtEl>
                                        <p:attrNameLst>
                                          <p:attrName>ppt_w</p:attrName>
                                        </p:attrNameLst>
                                      </p:cBhvr>
                                      <p:tavLst>
                                        <p:tav tm="0">
                                          <p:val>
                                            <p:fltVal val="0"/>
                                          </p:val>
                                        </p:tav>
                                        <p:tav tm="100000">
                                          <p:val>
                                            <p:strVal val="#ppt_w"/>
                                          </p:val>
                                        </p:tav>
                                      </p:tavLst>
                                    </p:anim>
                                    <p:anim calcmode="lin" valueType="num">
                                      <p:cBhvr>
                                        <p:cTn id="71" dur="500" fill="hold"/>
                                        <p:tgtEl>
                                          <p:spTgt spid="194"/>
                                        </p:tgtEl>
                                        <p:attrNameLst>
                                          <p:attrName>ppt_h</p:attrName>
                                        </p:attrNameLst>
                                      </p:cBhvr>
                                      <p:tavLst>
                                        <p:tav tm="0">
                                          <p:val>
                                            <p:fltVal val="0"/>
                                          </p:val>
                                        </p:tav>
                                        <p:tav tm="100000">
                                          <p:val>
                                            <p:strVal val="#ppt_h"/>
                                          </p:val>
                                        </p:tav>
                                      </p:tavLst>
                                    </p:anim>
                                    <p:animEffect transition="in" filter="fade">
                                      <p:cBhvr>
                                        <p:cTn id="72" dur="500"/>
                                        <p:tgtEl>
                                          <p:spTgt spid="194"/>
                                        </p:tgtEl>
                                      </p:cBhvr>
                                    </p:animEffect>
                                  </p:childTnLst>
                                </p:cTn>
                              </p:par>
                              <p:par>
                                <p:cTn id="73" presetID="53" presetClass="entr" presetSubtype="16" fill="hold"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p:cTn id="75" dur="500" fill="hold"/>
                                        <p:tgtEl>
                                          <p:spTgt spid="203"/>
                                        </p:tgtEl>
                                        <p:attrNameLst>
                                          <p:attrName>ppt_w</p:attrName>
                                        </p:attrNameLst>
                                      </p:cBhvr>
                                      <p:tavLst>
                                        <p:tav tm="0">
                                          <p:val>
                                            <p:fltVal val="0"/>
                                          </p:val>
                                        </p:tav>
                                        <p:tav tm="100000">
                                          <p:val>
                                            <p:strVal val="#ppt_w"/>
                                          </p:val>
                                        </p:tav>
                                      </p:tavLst>
                                    </p:anim>
                                    <p:anim calcmode="lin" valueType="num">
                                      <p:cBhvr>
                                        <p:cTn id="76" dur="500" fill="hold"/>
                                        <p:tgtEl>
                                          <p:spTgt spid="203"/>
                                        </p:tgtEl>
                                        <p:attrNameLst>
                                          <p:attrName>ppt_h</p:attrName>
                                        </p:attrNameLst>
                                      </p:cBhvr>
                                      <p:tavLst>
                                        <p:tav tm="0">
                                          <p:val>
                                            <p:fltVal val="0"/>
                                          </p:val>
                                        </p:tav>
                                        <p:tav tm="100000">
                                          <p:val>
                                            <p:strVal val="#ppt_h"/>
                                          </p:val>
                                        </p:tav>
                                      </p:tavLst>
                                    </p:anim>
                                    <p:animEffect transition="in" filter="fade">
                                      <p:cBhvr>
                                        <p:cTn id="77" dur="500"/>
                                        <p:tgtEl>
                                          <p:spTgt spid="203"/>
                                        </p:tgtEl>
                                      </p:cBhvr>
                                    </p:animEffect>
                                  </p:childTnLst>
                                </p:cTn>
                              </p:par>
                            </p:childTnLst>
                          </p:cTn>
                        </p:par>
                        <p:par>
                          <p:cTn id="78" fill="hold">
                            <p:stCondLst>
                              <p:cond delay="5000"/>
                            </p:stCondLst>
                            <p:childTnLst>
                              <p:par>
                                <p:cTn id="79" presetID="10" presetClass="entr" presetSubtype="0" fill="hold" nodeType="afterEffect">
                                  <p:stCondLst>
                                    <p:cond delay="0"/>
                                  </p:stCondLst>
                                  <p:childTnLst>
                                    <p:set>
                                      <p:cBhvr>
                                        <p:cTn id="80" dur="1" fill="hold">
                                          <p:stCondLst>
                                            <p:cond delay="0"/>
                                          </p:stCondLst>
                                        </p:cTn>
                                        <p:tgtEl>
                                          <p:spTgt spid="191"/>
                                        </p:tgtEl>
                                        <p:attrNameLst>
                                          <p:attrName>style.visibility</p:attrName>
                                        </p:attrNameLst>
                                      </p:cBhvr>
                                      <p:to>
                                        <p:strVal val="visible"/>
                                      </p:to>
                                    </p:set>
                                    <p:animEffect transition="in" filter="fade">
                                      <p:cBhvr>
                                        <p:cTn id="81" dur="500"/>
                                        <p:tgtEl>
                                          <p:spTgt spid="191"/>
                                        </p:tgtEl>
                                      </p:cBhvr>
                                    </p:animEffect>
                                  </p:childTnLst>
                                </p:cTn>
                              </p:par>
                              <p:par>
                                <p:cTn id="82" presetID="10" presetClass="entr" presetSubtype="0" fill="hold" nodeType="withEffect">
                                  <p:stCondLst>
                                    <p:cond delay="0"/>
                                  </p:stCondLst>
                                  <p:childTnLst>
                                    <p:set>
                                      <p:cBhvr>
                                        <p:cTn id="83" dur="1" fill="hold">
                                          <p:stCondLst>
                                            <p:cond delay="0"/>
                                          </p:stCondLst>
                                        </p:cTn>
                                        <p:tgtEl>
                                          <p:spTgt spid="182"/>
                                        </p:tgtEl>
                                        <p:attrNameLst>
                                          <p:attrName>style.visibility</p:attrName>
                                        </p:attrNameLst>
                                      </p:cBhvr>
                                      <p:to>
                                        <p:strVal val="visible"/>
                                      </p:to>
                                    </p:set>
                                    <p:animEffect transition="in" filter="fade">
                                      <p:cBhvr>
                                        <p:cTn id="84"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theme/theme1.xml><?xml version="1.0" encoding="utf-8"?>
<a:theme xmlns:a="http://schemas.openxmlformats.org/drawingml/2006/main" name="Office 主题">
  <a:themeElements>
    <a:clrScheme name="自定义 586">
      <a:dk1>
        <a:sysClr val="windowText" lastClr="000000"/>
      </a:dk1>
      <a:lt1>
        <a:sysClr val="window" lastClr="FFFFFF"/>
      </a:lt1>
      <a:dk2>
        <a:srgbClr val="059909"/>
      </a:dk2>
      <a:lt2>
        <a:srgbClr val="EEECE1"/>
      </a:lt2>
      <a:accent1>
        <a:srgbClr val="92D050"/>
      </a:accent1>
      <a:accent2>
        <a:srgbClr val="059909"/>
      </a:accent2>
      <a:accent3>
        <a:srgbClr val="92D050"/>
      </a:accent3>
      <a:accent4>
        <a:srgbClr val="059909"/>
      </a:accent4>
      <a:accent5>
        <a:srgbClr val="92D050"/>
      </a:accent5>
      <a:accent6>
        <a:srgbClr val="059909"/>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6357</Words>
  <Application>WPS 演示</Application>
  <PresentationFormat>自定义</PresentationFormat>
  <Paragraphs>850</Paragraphs>
  <Slides>36</Slides>
  <Notes>36</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36</vt:i4>
      </vt:variant>
    </vt:vector>
  </HeadingPairs>
  <TitlesOfParts>
    <vt:vector size="67" baseType="lpstr">
      <vt:lpstr>Arial</vt:lpstr>
      <vt:lpstr>宋体</vt:lpstr>
      <vt:lpstr>Wingdings</vt:lpstr>
      <vt:lpstr>微软雅黑</vt:lpstr>
      <vt:lpstr>Agency FB</vt:lpstr>
      <vt:lpstr>Arial Rounded MT Bold</vt:lpstr>
      <vt:lpstr>Times New Roman</vt:lpstr>
      <vt:lpstr>方正正大黑简体</vt:lpstr>
      <vt:lpstr>Neris Thin</vt:lpstr>
      <vt:lpstr>Calibri</vt:lpstr>
      <vt:lpstr>Impact</vt:lpstr>
      <vt:lpstr>Helvetica Light</vt:lpstr>
      <vt:lpstr>Open Sans</vt:lpstr>
      <vt:lpstr>Arial Unicode MS</vt:lpstr>
      <vt:lpstr>Source Sans Pro Light</vt:lpstr>
      <vt:lpstr>PT Sans</vt:lpstr>
      <vt:lpstr>MS PGothic</vt:lpstr>
      <vt:lpstr>微软雅黑 Light</vt:lpstr>
      <vt:lpstr>方正兰亭黑_GBK</vt:lpstr>
      <vt:lpstr>华文黑体</vt:lpstr>
      <vt:lpstr>TeXGyreAdventor</vt:lpstr>
      <vt:lpstr>华文细黑</vt:lpstr>
      <vt:lpstr>Arial</vt:lpstr>
      <vt:lpstr>Roboto condensed</vt:lpstr>
      <vt:lpstr>Arial Black</vt:lpstr>
      <vt:lpstr>GoodVibrationsROB</vt:lpstr>
      <vt:lpstr>Source Sans Pro</vt:lpstr>
      <vt:lpstr>Front Page News</vt:lpstr>
      <vt:lpstr>黑体</vt:lpstr>
      <vt:lpstr>Roboto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20</cp:revision>
  <dcterms:created xsi:type="dcterms:W3CDTF">2016-05-08T11:31:00Z</dcterms:created>
  <dcterms:modified xsi:type="dcterms:W3CDTF">2017-09-11T02:54:38Z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