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9" r:id="rId6"/>
    <p:sldId id="288" r:id="rId7"/>
    <p:sldId id="286" r:id="rId8"/>
    <p:sldId id="287" r:id="rId9"/>
    <p:sldId id="289" r:id="rId10"/>
    <p:sldId id="290" r:id="rId11"/>
    <p:sldId id="291" r:id="rId12"/>
    <p:sldId id="292" r:id="rId13"/>
    <p:sldId id="293" r:id="rId14"/>
    <p:sldId id="260" r:id="rId15"/>
    <p:sldId id="263" r:id="rId16"/>
    <p:sldId id="264" r:id="rId17"/>
    <p:sldId id="265" r:id="rId18"/>
    <p:sldId id="266" r:id="rId19"/>
    <p:sldId id="267" r:id="rId20"/>
    <p:sldId id="279" r:id="rId21"/>
    <p:sldId id="280" r:id="rId22"/>
    <p:sldId id="281" r:id="rId23"/>
    <p:sldId id="282" r:id="rId24"/>
    <p:sldId id="261" r:id="rId25"/>
    <p:sldId id="283" r:id="rId26"/>
    <p:sldId id="284" r:id="rId27"/>
    <p:sldId id="285" r:id="rId28"/>
    <p:sldId id="268" r:id="rId29"/>
    <p:sldId id="269" r:id="rId30"/>
    <p:sldId id="270" r:id="rId31"/>
    <p:sldId id="262" r:id="rId32"/>
    <p:sldId id="271" r:id="rId33"/>
    <p:sldId id="272" r:id="rId34"/>
    <p:sldId id="273" r:id="rId35"/>
    <p:sldId id="274" r:id="rId36"/>
    <p:sldId id="275" r:id="rId37"/>
    <p:sldId id="276" r:id="rId38"/>
    <p:sldId id="277" r:id="rId39"/>
    <p:sldId id="278" r:id="rId40"/>
    <p:sldId id="294"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991B"/>
    <a:srgbClr val="9ECC24"/>
    <a:srgbClr val="6A2F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13" autoAdjust="0"/>
    <p:restoredTop sz="94660"/>
  </p:normalViewPr>
  <p:slideViewPr>
    <p:cSldViewPr snapToGrid="0">
      <p:cViewPr varScale="1">
        <p:scale>
          <a:sx n="113" d="100"/>
          <a:sy n="113" d="100"/>
        </p:scale>
        <p:origin x="564" y="84"/>
      </p:cViewPr>
      <p:guideLst/>
    </p:cSldViewPr>
  </p:slideViewPr>
  <p:notesTextViewPr>
    <p:cViewPr>
      <p:scale>
        <a:sx n="1" d="1"/>
        <a:sy n="1" d="1"/>
      </p:scale>
      <p:origin x="0" y="0"/>
    </p:cViewPr>
  </p:notesTextViewPr>
  <p:sorterViewPr>
    <p:cViewPr>
      <p:scale>
        <a:sx n="46" d="100"/>
        <a:sy n="4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explosion val="0"/>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accent3"/>
              </a:solidFill>
              <a:ln w="19050">
                <a:noFill/>
              </a:ln>
              <a:effectLst/>
            </c:spPr>
          </c:dPt>
          <c:dPt>
            <c:idx val="3"/>
            <c:bubble3D val="0"/>
            <c:spPr>
              <a:solidFill>
                <a:schemeClr val="accent4"/>
              </a:solidFill>
              <a:ln w="19050">
                <a:noFill/>
              </a:ln>
              <a:effectLst/>
            </c:spPr>
          </c:dPt>
          <c:dLbls>
            <c:delete val="1"/>
          </c:dLbls>
          <c:cat>
            <c:strRef>
              <c:f>Sheet1!$A$2:$A$5</c:f>
              <c:strCache>
                <c:ptCount val="4"/>
                <c:pt idx="0">
                  <c:v>1st </c:v>
                </c:pt>
                <c:pt idx="1">
                  <c:v>2nd </c:v>
                </c:pt>
                <c:pt idx="2">
                  <c:v>3rd </c:v>
                </c:pt>
                <c:pt idx="3">
                  <c:v>4th </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holeSize val="56"/>
      </c:doughnutChart>
      <c:spPr>
        <a:noFill/>
        <a:ln>
          <a:noFill/>
        </a:ln>
        <a:effectLst/>
      </c:spPr>
    </c:plotArea>
    <c:legend>
      <c:legendPos val="b"/>
      <c:layout>
        <c:manualLayout>
          <c:xMode val="edge"/>
          <c:yMode val="edge"/>
          <c:x val="0.151695159895378"/>
          <c:y val="0.910940718324417"/>
          <c:w val="0.726175745815645"/>
          <c:h val="0.0663291954832157"/>
        </c:manualLayout>
      </c:layout>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defRPr>
          </a:pPr>
        </a:p>
      </c:txPr>
    </c:legend>
    <c:plotVisOnly val="1"/>
    <c:dispBlanksAs val="gap"/>
    <c:showDLblsOverMax val="0"/>
  </c:chart>
  <c:spPr>
    <a:noFill/>
    <a:ln>
      <a:noFill/>
    </a:ln>
    <a:effectLst/>
  </c:spPr>
  <c:txPr>
    <a:bodyPr/>
    <a:lstStyle/>
    <a:p>
      <a:pPr>
        <a:defRPr lang="zh-CN">
          <a:ea typeface="+mn-ea"/>
          <a:cs typeface="+mn-ea"/>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76A52-D472-46DA-B03A-FCDC41803ED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3FEF7-D8EF-422C-99BC-8EC9E7E431E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73AAD-64D0-46B8-A546-AB1CAFF49CB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138E6-E906-4F92-996E-008D3C1AE50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138E6-E906-4F92-996E-008D3C1AE50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4317F8-779F-4874-A492-328BBCF23B12}"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4317F8-779F-4874-A492-328BBCF23B12}"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4317F8-779F-4874-A492-328BBCF23B1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封面">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56029" y="147411"/>
            <a:ext cx="10515600" cy="534761"/>
          </a:xfrm>
        </p:spPr>
        <p:txBody>
          <a:bodyPr>
            <a:normAutofit/>
          </a:bodyPr>
          <a:lstStyle>
            <a:lvl1pPr>
              <a:defRPr sz="3200" b="1">
                <a:solidFill>
                  <a:schemeClr val="bg1"/>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userDrawn="1"/>
        </p:nvSpPr>
        <p:spPr>
          <a:xfrm>
            <a:off x="0" y="682172"/>
            <a:ext cx="12192000" cy="6039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9" Type="http://schemas.openxmlformats.org/officeDocument/2006/relationships/theme" Target="../theme/theme1.xml"/><Relationship Id="rId38" Type="http://schemas.openxmlformats.org/officeDocument/2006/relationships/image" Target="../media/image2.jpeg"/><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8">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6.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emf"/></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6.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6.xml"/><Relationship Id="rId2" Type="http://schemas.microsoft.com/office/2007/relationships/hdphoto" Target="../media/hdphoto1.wdp"/><Relationship Id="rId1"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slideLayout" Target="../slideLayouts/slideLayout6.xml"/><Relationship Id="rId6" Type="http://schemas.openxmlformats.org/officeDocument/2006/relationships/image" Target="../media/image22.jpeg"/><Relationship Id="rId5" Type="http://schemas.microsoft.com/office/2007/relationships/hdphoto" Target="../media/hdphoto2.wdp"/><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image" Target="../media/image19.jpe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6.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image" Target="../media/image7.jpeg"/><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6.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6"/>
          <p:cNvSpPr/>
          <p:nvPr/>
        </p:nvSpPr>
        <p:spPr>
          <a:xfrm>
            <a:off x="3168622" y="1132586"/>
            <a:ext cx="6218863" cy="3019011"/>
          </a:xfrm>
          <a:custGeom>
            <a:avLst/>
            <a:gdLst/>
            <a:ahLst/>
            <a:cxnLst/>
            <a:rect l="l" t="t" r="r" b="b"/>
            <a:pathLst>
              <a:path w="6984776" h="3390832">
                <a:moveTo>
                  <a:pt x="2454971" y="0"/>
                </a:moveTo>
                <a:cubicBezTo>
                  <a:pt x="2923236" y="0"/>
                  <a:pt x="3319504" y="308255"/>
                  <a:pt x="3451888" y="732924"/>
                </a:cubicBezTo>
                <a:cubicBezTo>
                  <a:pt x="3650492" y="545945"/>
                  <a:pt x="3918179" y="432048"/>
                  <a:pt x="4212468" y="432048"/>
                </a:cubicBezTo>
                <a:cubicBezTo>
                  <a:pt x="4811894" y="432048"/>
                  <a:pt x="5300953" y="904583"/>
                  <a:pt x="5326035" y="1497532"/>
                </a:cubicBezTo>
                <a:cubicBezTo>
                  <a:pt x="5497916" y="1370551"/>
                  <a:pt x="5710599" y="1296144"/>
                  <a:pt x="5940660" y="1296144"/>
                </a:cubicBezTo>
                <a:cubicBezTo>
                  <a:pt x="6517309" y="1296144"/>
                  <a:pt x="6984776" y="1763611"/>
                  <a:pt x="6984776" y="2340260"/>
                </a:cubicBezTo>
                <a:cubicBezTo>
                  <a:pt x="6984776" y="2904186"/>
                  <a:pt x="6537710" y="3363694"/>
                  <a:pt x="5978623" y="3382459"/>
                </a:cubicBezTo>
                <a:lnTo>
                  <a:pt x="5979578" y="3390832"/>
                </a:lnTo>
                <a:lnTo>
                  <a:pt x="1139446" y="3315205"/>
                </a:lnTo>
                <a:lnTo>
                  <a:pt x="1147903" y="3304414"/>
                </a:lnTo>
                <a:cubicBezTo>
                  <a:pt x="501842" y="3240640"/>
                  <a:pt x="0" y="2760721"/>
                  <a:pt x="0" y="2178242"/>
                </a:cubicBezTo>
                <a:cubicBezTo>
                  <a:pt x="0" y="1551882"/>
                  <a:pt x="580303" y="1044116"/>
                  <a:pt x="1296144" y="1044116"/>
                </a:cubicBezTo>
                <a:lnTo>
                  <a:pt x="1411112" y="1049196"/>
                </a:lnTo>
                <a:cubicBezTo>
                  <a:pt x="1410859" y="1047504"/>
                  <a:pt x="1410855" y="1045811"/>
                  <a:pt x="1410855" y="1044116"/>
                </a:cubicBezTo>
                <a:cubicBezTo>
                  <a:pt x="1410855" y="467467"/>
                  <a:pt x="1878322" y="0"/>
                  <a:pt x="2454971" y="0"/>
                </a:cubicBezTo>
                <a:close/>
              </a:path>
            </a:pathLst>
          </a:custGeom>
          <a:solidFill>
            <a:schemeClr val="bg1">
              <a:alpha val="80000"/>
            </a:schemeClr>
          </a:solidFill>
          <a:ln w="12700">
            <a:solidFill>
              <a:srgbClr val="61C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 name="Group 12"/>
          <p:cNvGrpSpPr>
            <a:grpSpLocks noChangeAspect="1"/>
          </p:cNvGrpSpPr>
          <p:nvPr/>
        </p:nvGrpSpPr>
        <p:grpSpPr bwMode="auto">
          <a:xfrm>
            <a:off x="8685465" y="2157466"/>
            <a:ext cx="764117" cy="772584"/>
            <a:chOff x="5021" y="947"/>
            <a:chExt cx="361" cy="365"/>
          </a:xfrm>
        </p:grpSpPr>
        <p:sp>
          <p:nvSpPr>
            <p:cNvPr id="4" name="Freeform 13"/>
            <p:cNvSpPr/>
            <p:nvPr/>
          </p:nvSpPr>
          <p:spPr bwMode="auto">
            <a:xfrm>
              <a:off x="5201" y="1151"/>
              <a:ext cx="181" cy="64"/>
            </a:xfrm>
            <a:custGeom>
              <a:avLst/>
              <a:gdLst>
                <a:gd name="T0" fmla="*/ 773 w 773"/>
                <a:gd name="T1" fmla="*/ 278 h 278"/>
                <a:gd name="T2" fmla="*/ 433 w 773"/>
                <a:gd name="T3" fmla="*/ 56 h 278"/>
                <a:gd name="T4" fmla="*/ 255 w 773"/>
                <a:gd name="T5" fmla="*/ 14 h 278"/>
                <a:gd name="T6" fmla="*/ 8 w 773"/>
                <a:gd name="T7" fmla="*/ 210 h 278"/>
                <a:gd name="T8" fmla="*/ 205 w 773"/>
                <a:gd name="T9" fmla="*/ 139 h 278"/>
                <a:gd name="T10" fmla="*/ 384 w 773"/>
                <a:gd name="T11" fmla="*/ 134 h 278"/>
                <a:gd name="T12" fmla="*/ 526 w 773"/>
                <a:gd name="T13" fmla="*/ 130 h 278"/>
                <a:gd name="T14" fmla="*/ 565 w 773"/>
                <a:gd name="T15" fmla="*/ 164 h 278"/>
                <a:gd name="T16" fmla="*/ 773 w 773"/>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3" h="278">
                  <a:moveTo>
                    <a:pt x="773" y="278"/>
                  </a:moveTo>
                  <a:cubicBezTo>
                    <a:pt x="742" y="268"/>
                    <a:pt x="436" y="40"/>
                    <a:pt x="433" y="56"/>
                  </a:cubicBezTo>
                  <a:cubicBezTo>
                    <a:pt x="406" y="177"/>
                    <a:pt x="355" y="38"/>
                    <a:pt x="255" y="14"/>
                  </a:cubicBezTo>
                  <a:cubicBezTo>
                    <a:pt x="198" y="0"/>
                    <a:pt x="85" y="198"/>
                    <a:pt x="8" y="210"/>
                  </a:cubicBezTo>
                  <a:cubicBezTo>
                    <a:pt x="0" y="237"/>
                    <a:pt x="148" y="176"/>
                    <a:pt x="205" y="139"/>
                  </a:cubicBezTo>
                  <a:cubicBezTo>
                    <a:pt x="291" y="94"/>
                    <a:pt x="272" y="54"/>
                    <a:pt x="384" y="134"/>
                  </a:cubicBezTo>
                  <a:cubicBezTo>
                    <a:pt x="464" y="191"/>
                    <a:pt x="441" y="69"/>
                    <a:pt x="526" y="130"/>
                  </a:cubicBezTo>
                  <a:cubicBezTo>
                    <a:pt x="540" y="140"/>
                    <a:pt x="552" y="153"/>
                    <a:pt x="565" y="164"/>
                  </a:cubicBezTo>
                  <a:cubicBezTo>
                    <a:pt x="620" y="214"/>
                    <a:pt x="684" y="244"/>
                    <a:pt x="773" y="278"/>
                  </a:cubicBezTo>
                  <a:close/>
                </a:path>
              </a:pathLst>
            </a:custGeom>
            <a:solidFill>
              <a:srgbClr val="00516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 name="Freeform 14"/>
            <p:cNvSpPr/>
            <p:nvPr/>
          </p:nvSpPr>
          <p:spPr bwMode="auto">
            <a:xfrm>
              <a:off x="5169" y="1050"/>
              <a:ext cx="136" cy="69"/>
            </a:xfrm>
            <a:custGeom>
              <a:avLst/>
              <a:gdLst>
                <a:gd name="T0" fmla="*/ 579 w 579"/>
                <a:gd name="T1" fmla="*/ 256 h 297"/>
                <a:gd name="T2" fmla="*/ 372 w 579"/>
                <a:gd name="T3" fmla="*/ 37 h 297"/>
                <a:gd name="T4" fmla="*/ 255 w 579"/>
                <a:gd name="T5" fmla="*/ 9 h 297"/>
                <a:gd name="T6" fmla="*/ 62 w 579"/>
                <a:gd name="T7" fmla="*/ 271 h 297"/>
                <a:gd name="T8" fmla="*/ 150 w 579"/>
                <a:gd name="T9" fmla="*/ 199 h 297"/>
                <a:gd name="T10" fmla="*/ 222 w 579"/>
                <a:gd name="T11" fmla="*/ 155 h 297"/>
                <a:gd name="T12" fmla="*/ 329 w 579"/>
                <a:gd name="T13" fmla="*/ 134 h 297"/>
                <a:gd name="T14" fmla="*/ 427 w 579"/>
                <a:gd name="T15" fmla="*/ 112 h 297"/>
                <a:gd name="T16" fmla="*/ 449 w 579"/>
                <a:gd name="T17" fmla="*/ 148 h 297"/>
                <a:gd name="T18" fmla="*/ 579 w 579"/>
                <a:gd name="T19" fmla="*/ 25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297">
                  <a:moveTo>
                    <a:pt x="579" y="256"/>
                  </a:moveTo>
                  <a:cubicBezTo>
                    <a:pt x="559" y="248"/>
                    <a:pt x="376" y="18"/>
                    <a:pt x="372" y="37"/>
                  </a:cubicBezTo>
                  <a:cubicBezTo>
                    <a:pt x="339" y="183"/>
                    <a:pt x="321" y="25"/>
                    <a:pt x="255" y="9"/>
                  </a:cubicBezTo>
                  <a:cubicBezTo>
                    <a:pt x="217" y="0"/>
                    <a:pt x="117" y="247"/>
                    <a:pt x="62" y="271"/>
                  </a:cubicBezTo>
                  <a:cubicBezTo>
                    <a:pt x="0" y="297"/>
                    <a:pt x="135" y="268"/>
                    <a:pt x="150" y="199"/>
                  </a:cubicBezTo>
                  <a:cubicBezTo>
                    <a:pt x="153" y="186"/>
                    <a:pt x="214" y="158"/>
                    <a:pt x="222" y="155"/>
                  </a:cubicBezTo>
                  <a:cubicBezTo>
                    <a:pt x="280" y="130"/>
                    <a:pt x="262" y="54"/>
                    <a:pt x="329" y="134"/>
                  </a:cubicBezTo>
                  <a:cubicBezTo>
                    <a:pt x="377" y="191"/>
                    <a:pt x="376" y="51"/>
                    <a:pt x="427" y="112"/>
                  </a:cubicBezTo>
                  <a:cubicBezTo>
                    <a:pt x="435" y="122"/>
                    <a:pt x="442" y="136"/>
                    <a:pt x="449" y="148"/>
                  </a:cubicBezTo>
                  <a:cubicBezTo>
                    <a:pt x="482" y="199"/>
                    <a:pt x="522" y="226"/>
                    <a:pt x="579" y="256"/>
                  </a:cubicBezTo>
                  <a:close/>
                </a:path>
              </a:pathLst>
            </a:custGeom>
            <a:solidFill>
              <a:srgbClr val="00516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 name="Freeform 15"/>
            <p:cNvSpPr/>
            <p:nvPr/>
          </p:nvSpPr>
          <p:spPr bwMode="auto">
            <a:xfrm>
              <a:off x="5083" y="998"/>
              <a:ext cx="113" cy="42"/>
            </a:xfrm>
            <a:custGeom>
              <a:avLst/>
              <a:gdLst>
                <a:gd name="T0" fmla="*/ 486 w 486"/>
                <a:gd name="T1" fmla="*/ 179 h 179"/>
                <a:gd name="T2" fmla="*/ 271 w 486"/>
                <a:gd name="T3" fmla="*/ 35 h 179"/>
                <a:gd name="T4" fmla="*/ 158 w 486"/>
                <a:gd name="T5" fmla="*/ 8 h 179"/>
                <a:gd name="T6" fmla="*/ 0 w 486"/>
                <a:gd name="T7" fmla="*/ 138 h 179"/>
                <a:gd name="T8" fmla="*/ 240 w 486"/>
                <a:gd name="T9" fmla="*/ 86 h 179"/>
                <a:gd name="T10" fmla="*/ 329 w 486"/>
                <a:gd name="T11" fmla="*/ 83 h 179"/>
                <a:gd name="T12" fmla="*/ 354 w 486"/>
                <a:gd name="T13" fmla="*/ 105 h 179"/>
                <a:gd name="T14" fmla="*/ 486 w 486"/>
                <a:gd name="T15" fmla="*/ 179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179">
                  <a:moveTo>
                    <a:pt x="486" y="179"/>
                  </a:moveTo>
                  <a:cubicBezTo>
                    <a:pt x="466" y="173"/>
                    <a:pt x="273" y="25"/>
                    <a:pt x="271" y="35"/>
                  </a:cubicBezTo>
                  <a:cubicBezTo>
                    <a:pt x="253" y="115"/>
                    <a:pt x="222" y="24"/>
                    <a:pt x="158" y="8"/>
                  </a:cubicBezTo>
                  <a:cubicBezTo>
                    <a:pt x="122" y="0"/>
                    <a:pt x="50" y="130"/>
                    <a:pt x="0" y="138"/>
                  </a:cubicBezTo>
                  <a:cubicBezTo>
                    <a:pt x="91" y="139"/>
                    <a:pt x="151" y="30"/>
                    <a:pt x="240" y="86"/>
                  </a:cubicBezTo>
                  <a:cubicBezTo>
                    <a:pt x="290" y="123"/>
                    <a:pt x="276" y="44"/>
                    <a:pt x="329" y="83"/>
                  </a:cubicBezTo>
                  <a:cubicBezTo>
                    <a:pt x="339" y="90"/>
                    <a:pt x="346" y="98"/>
                    <a:pt x="354" y="105"/>
                  </a:cubicBezTo>
                  <a:cubicBezTo>
                    <a:pt x="389" y="138"/>
                    <a:pt x="429" y="157"/>
                    <a:pt x="486" y="179"/>
                  </a:cubicBezTo>
                  <a:close/>
                </a:path>
              </a:pathLst>
            </a:custGeom>
            <a:solidFill>
              <a:srgbClr val="00516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16"/>
            <p:cNvSpPr/>
            <p:nvPr/>
          </p:nvSpPr>
          <p:spPr bwMode="auto">
            <a:xfrm>
              <a:off x="5021" y="947"/>
              <a:ext cx="79" cy="31"/>
            </a:xfrm>
            <a:custGeom>
              <a:avLst/>
              <a:gdLst>
                <a:gd name="T0" fmla="*/ 337 w 337"/>
                <a:gd name="T1" fmla="*/ 133 h 133"/>
                <a:gd name="T2" fmla="*/ 190 w 337"/>
                <a:gd name="T3" fmla="*/ 25 h 133"/>
                <a:gd name="T4" fmla="*/ 112 w 337"/>
                <a:gd name="T5" fmla="*/ 6 h 133"/>
                <a:gd name="T6" fmla="*/ 0 w 337"/>
                <a:gd name="T7" fmla="*/ 112 h 133"/>
                <a:gd name="T8" fmla="*/ 167 w 337"/>
                <a:gd name="T9" fmla="*/ 66 h 133"/>
                <a:gd name="T10" fmla="*/ 230 w 337"/>
                <a:gd name="T11" fmla="*/ 61 h 133"/>
                <a:gd name="T12" fmla="*/ 246 w 337"/>
                <a:gd name="T13" fmla="*/ 78 h 133"/>
                <a:gd name="T14" fmla="*/ 337 w 337"/>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133">
                  <a:moveTo>
                    <a:pt x="337" y="133"/>
                  </a:moveTo>
                  <a:cubicBezTo>
                    <a:pt x="323" y="128"/>
                    <a:pt x="192" y="17"/>
                    <a:pt x="190" y="25"/>
                  </a:cubicBezTo>
                  <a:cubicBezTo>
                    <a:pt x="176" y="88"/>
                    <a:pt x="156" y="17"/>
                    <a:pt x="112" y="6"/>
                  </a:cubicBezTo>
                  <a:cubicBezTo>
                    <a:pt x="87" y="0"/>
                    <a:pt x="34" y="104"/>
                    <a:pt x="0" y="112"/>
                  </a:cubicBezTo>
                  <a:cubicBezTo>
                    <a:pt x="24" y="117"/>
                    <a:pt x="113" y="28"/>
                    <a:pt x="167" y="66"/>
                  </a:cubicBezTo>
                  <a:cubicBezTo>
                    <a:pt x="201" y="94"/>
                    <a:pt x="193" y="31"/>
                    <a:pt x="230" y="61"/>
                  </a:cubicBezTo>
                  <a:cubicBezTo>
                    <a:pt x="236" y="66"/>
                    <a:pt x="241" y="72"/>
                    <a:pt x="246" y="78"/>
                  </a:cubicBezTo>
                  <a:cubicBezTo>
                    <a:pt x="270" y="103"/>
                    <a:pt x="298" y="117"/>
                    <a:pt x="337" y="133"/>
                  </a:cubicBezTo>
                  <a:close/>
                </a:path>
              </a:pathLst>
            </a:custGeom>
            <a:solidFill>
              <a:srgbClr val="00516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17"/>
            <p:cNvSpPr/>
            <p:nvPr/>
          </p:nvSpPr>
          <p:spPr bwMode="auto">
            <a:xfrm>
              <a:off x="5021" y="1216"/>
              <a:ext cx="229" cy="96"/>
            </a:xfrm>
            <a:custGeom>
              <a:avLst/>
              <a:gdLst>
                <a:gd name="T0" fmla="*/ 0 w 979"/>
                <a:gd name="T1" fmla="*/ 210 h 411"/>
                <a:gd name="T2" fmla="*/ 485 w 979"/>
                <a:gd name="T3" fmla="*/ 22 h 411"/>
                <a:gd name="T4" fmla="*/ 720 w 979"/>
                <a:gd name="T5" fmla="*/ 22 h 411"/>
                <a:gd name="T6" fmla="*/ 979 w 979"/>
                <a:gd name="T7" fmla="*/ 361 h 411"/>
                <a:gd name="T8" fmla="*/ 732 w 979"/>
                <a:gd name="T9" fmla="*/ 125 h 411"/>
                <a:gd name="T10" fmla="*/ 526 w 979"/>
                <a:gd name="T11" fmla="*/ 141 h 411"/>
                <a:gd name="T12" fmla="*/ 350 w 979"/>
                <a:gd name="T13" fmla="*/ 90 h 411"/>
                <a:gd name="T14" fmla="*/ 292 w 979"/>
                <a:gd name="T15" fmla="*/ 124 h 411"/>
                <a:gd name="T16" fmla="*/ 0 w 979"/>
                <a:gd name="T17" fmla="*/ 2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9" h="411">
                  <a:moveTo>
                    <a:pt x="0" y="210"/>
                  </a:moveTo>
                  <a:cubicBezTo>
                    <a:pt x="41" y="207"/>
                    <a:pt x="485" y="0"/>
                    <a:pt x="485" y="22"/>
                  </a:cubicBezTo>
                  <a:cubicBezTo>
                    <a:pt x="488" y="192"/>
                    <a:pt x="587" y="22"/>
                    <a:pt x="720" y="22"/>
                  </a:cubicBezTo>
                  <a:cubicBezTo>
                    <a:pt x="795" y="22"/>
                    <a:pt x="885" y="320"/>
                    <a:pt x="979" y="361"/>
                  </a:cubicBezTo>
                  <a:cubicBezTo>
                    <a:pt x="942" y="411"/>
                    <a:pt x="810" y="195"/>
                    <a:pt x="732" y="125"/>
                  </a:cubicBezTo>
                  <a:cubicBezTo>
                    <a:pt x="632" y="82"/>
                    <a:pt x="687" y="70"/>
                    <a:pt x="526" y="141"/>
                  </a:cubicBezTo>
                  <a:cubicBezTo>
                    <a:pt x="412" y="191"/>
                    <a:pt x="472" y="37"/>
                    <a:pt x="350" y="90"/>
                  </a:cubicBezTo>
                  <a:cubicBezTo>
                    <a:pt x="329" y="100"/>
                    <a:pt x="311" y="113"/>
                    <a:pt x="292" y="124"/>
                  </a:cubicBezTo>
                  <a:cubicBezTo>
                    <a:pt x="209" y="173"/>
                    <a:pt x="121" y="192"/>
                    <a:pt x="0" y="210"/>
                  </a:cubicBezTo>
                  <a:close/>
                </a:path>
              </a:pathLst>
            </a:custGeom>
            <a:solidFill>
              <a:srgbClr val="00516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9" name="组合 8"/>
          <p:cNvGrpSpPr/>
          <p:nvPr/>
        </p:nvGrpSpPr>
        <p:grpSpPr>
          <a:xfrm>
            <a:off x="3298261" y="3287501"/>
            <a:ext cx="542435" cy="388709"/>
            <a:chOff x="4279884" y="1818255"/>
            <a:chExt cx="406826" cy="291532"/>
          </a:xfrm>
        </p:grpSpPr>
        <p:sp>
          <p:nvSpPr>
            <p:cNvPr id="10" name="任意多边形 9"/>
            <p:cNvSpPr/>
            <p:nvPr/>
          </p:nvSpPr>
          <p:spPr>
            <a:xfrm>
              <a:off x="4279884" y="1876425"/>
              <a:ext cx="282591" cy="233362"/>
            </a:xfrm>
            <a:custGeom>
              <a:avLst/>
              <a:gdLst>
                <a:gd name="connsiteX0" fmla="*/ 69431 w 278981"/>
                <a:gd name="connsiteY0" fmla="*/ 247650 h 247650"/>
                <a:gd name="connsiteX1" fmla="*/ 12281 w 278981"/>
                <a:gd name="connsiteY1" fmla="*/ 85725 h 247650"/>
                <a:gd name="connsiteX2" fmla="*/ 278981 w 278981"/>
                <a:gd name="connsiteY2" fmla="*/ 0 h 247650"/>
                <a:gd name="connsiteX0-1" fmla="*/ 78963 w 276607"/>
                <a:gd name="connsiteY0-2" fmla="*/ 233362 h 233362"/>
                <a:gd name="connsiteX1-3" fmla="*/ 9907 w 276607"/>
                <a:gd name="connsiteY1-4" fmla="*/ 85725 h 233362"/>
                <a:gd name="connsiteX2-5" fmla="*/ 276607 w 276607"/>
                <a:gd name="connsiteY2-6" fmla="*/ 0 h 233362"/>
                <a:gd name="connsiteX0-7" fmla="*/ 87159 w 284803"/>
                <a:gd name="connsiteY0-8" fmla="*/ 233362 h 233362"/>
                <a:gd name="connsiteX1-9" fmla="*/ 18103 w 284803"/>
                <a:gd name="connsiteY1-10" fmla="*/ 85725 h 233362"/>
                <a:gd name="connsiteX2-11" fmla="*/ 284803 w 284803"/>
                <a:gd name="connsiteY2-12" fmla="*/ 0 h 233362"/>
                <a:gd name="connsiteX0-13" fmla="*/ 84947 w 282591"/>
                <a:gd name="connsiteY0-14" fmla="*/ 233362 h 233362"/>
                <a:gd name="connsiteX1-15" fmla="*/ 15891 w 282591"/>
                <a:gd name="connsiteY1-16" fmla="*/ 85725 h 233362"/>
                <a:gd name="connsiteX2-17" fmla="*/ 282591 w 282591"/>
                <a:gd name="connsiteY2-18" fmla="*/ 0 h 233362"/>
              </a:gdLst>
              <a:ahLst/>
              <a:cxnLst>
                <a:cxn ang="0">
                  <a:pos x="connsiteX0-1" y="connsiteY0-2"/>
                </a:cxn>
                <a:cxn ang="0">
                  <a:pos x="connsiteX1-3" y="connsiteY1-4"/>
                </a:cxn>
                <a:cxn ang="0">
                  <a:pos x="connsiteX2-5" y="connsiteY2-6"/>
                </a:cxn>
              </a:cxnLst>
              <a:rect l="l" t="t" r="r" b="b"/>
              <a:pathLst>
                <a:path w="282591" h="233362">
                  <a:moveTo>
                    <a:pt x="84947" y="233362"/>
                  </a:moveTo>
                  <a:cubicBezTo>
                    <a:pt x="-11097" y="192087"/>
                    <a:pt x="-12065" y="128343"/>
                    <a:pt x="15891" y="85725"/>
                  </a:cubicBezTo>
                  <a:cubicBezTo>
                    <a:pt x="72644" y="-794"/>
                    <a:pt x="282591" y="0"/>
                    <a:pt x="282591" y="0"/>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流程图: 延期 10"/>
            <p:cNvSpPr/>
            <p:nvPr/>
          </p:nvSpPr>
          <p:spPr>
            <a:xfrm rot="20939770" flipH="1">
              <a:off x="4509722" y="1818255"/>
              <a:ext cx="117730" cy="117730"/>
            </a:xfrm>
            <a:prstGeom prst="flowChartDelay">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2" name="直接连接符 11"/>
            <p:cNvCxnSpPr/>
            <p:nvPr/>
          </p:nvCxnSpPr>
          <p:spPr>
            <a:xfrm flipV="1">
              <a:off x="4621432" y="1819274"/>
              <a:ext cx="55344" cy="10148"/>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631366" y="1883256"/>
              <a:ext cx="55344" cy="10148"/>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951"/>
          <p:cNvSpPr txBox="1"/>
          <p:nvPr/>
        </p:nvSpPr>
        <p:spPr>
          <a:xfrm>
            <a:off x="3744686" y="2338987"/>
            <a:ext cx="4540025" cy="913007"/>
          </a:xfrm>
          <a:prstGeom prst="rect">
            <a:avLst/>
          </a:prstGeom>
          <a:noFill/>
        </p:spPr>
        <p:txBody>
          <a:bodyPr wrap="none" rtlCol="0">
            <a:spAutoFit/>
          </a:bodyPr>
          <a:lstStyle/>
          <a:p>
            <a:r>
              <a:rPr lang="en-US" altLang="zh-CN" sz="5335" b="1" dirty="0">
                <a:solidFill>
                  <a:srgbClr val="75991B"/>
                </a:solidFill>
                <a:latin typeface="方正少儿简体" panose="03000509000000000000" pitchFamily="65" charset="-122"/>
                <a:ea typeface="方正少儿简体" panose="03000509000000000000" pitchFamily="65" charset="-122"/>
              </a:rPr>
              <a:t>POWERPOINT</a:t>
            </a:r>
            <a:endParaRPr lang="zh-CN" altLang="en-US" sz="5335" b="1" dirty="0">
              <a:solidFill>
                <a:srgbClr val="75991B"/>
              </a:solidFill>
              <a:latin typeface="方正少儿简体" panose="03000509000000000000" pitchFamily="65" charset="-122"/>
              <a:ea typeface="方正少儿简体" panose="03000509000000000000" pitchFamily="65" charset="-122"/>
            </a:endParaRPr>
          </a:p>
        </p:txBody>
      </p:sp>
      <p:sp>
        <p:nvSpPr>
          <p:cNvPr id="15" name="TextBox 1952"/>
          <p:cNvSpPr txBox="1"/>
          <p:nvPr/>
        </p:nvSpPr>
        <p:spPr>
          <a:xfrm>
            <a:off x="3840696" y="3174435"/>
            <a:ext cx="4185761" cy="461665"/>
          </a:xfrm>
          <a:prstGeom prst="rect">
            <a:avLst/>
          </a:prstGeom>
          <a:noFill/>
        </p:spPr>
        <p:txBody>
          <a:bodyPr wrap="none" rtlCol="0">
            <a:spAutoFit/>
          </a:bodyPr>
          <a:lstStyle/>
          <a:p>
            <a:r>
              <a:rPr lang="zh-CN" altLang="en-US" sz="2400" dirty="0">
                <a:solidFill>
                  <a:schemeClr val="tx1">
                    <a:lumMod val="65000"/>
                    <a:lumOff val="35000"/>
                  </a:schemeClr>
                </a:solidFill>
              </a:rPr>
              <a:t>绿色清新卡通教育培训幻灯片</a:t>
            </a:r>
            <a:endParaRPr lang="zh-CN" altLang="en-US" sz="2400" dirty="0">
              <a:solidFill>
                <a:schemeClr val="tx1">
                  <a:lumMod val="65000"/>
                  <a:lumOff val="35000"/>
                </a:schemeClr>
              </a:solidFill>
            </a:endParaRPr>
          </a:p>
        </p:txBody>
      </p:sp>
      <p:pic>
        <p:nvPicPr>
          <p:cNvPr id="16" name="Picture 4" descr="C:\Users\ABC\Desktop\58pic_526bf2bdbafad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919293" y="1463299"/>
            <a:ext cx="963425" cy="6703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ABC\Desktop\58pic_526bf2bdbafad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6953" y="3639923"/>
            <a:ext cx="1503105" cy="1049951"/>
          </a:xfrm>
          <a:prstGeom prst="rect">
            <a:avLst/>
          </a:prstGeom>
          <a:noFill/>
          <a:extLst>
            <a:ext uri="{909E8E84-426E-40DD-AFC4-6F175D3DCCD1}">
              <a14:hiddenFill xmlns:a14="http://schemas.microsoft.com/office/drawing/2010/main">
                <a:solidFill>
                  <a:srgbClr val="FFFFFF"/>
                </a:solidFill>
              </a14:hiddenFill>
            </a:ext>
          </a:extLst>
        </p:spPr>
      </p:pic>
      <p:pic>
        <p:nvPicPr>
          <p:cNvPr id="18" name="背景音乐.mp3">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12336693" y="6130423"/>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par>
                                <p:cTn id="7" presetID="23" presetClass="entr" presetSubtype="32" fill="hold" nodeType="withEffect">
                                  <p:stCondLst>
                                    <p:cond delay="150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strVal val="4*#ppt_w"/>
                                          </p:val>
                                        </p:tav>
                                        <p:tav tm="100000">
                                          <p:val>
                                            <p:strVal val="#ppt_w"/>
                                          </p:val>
                                        </p:tav>
                                      </p:tavLst>
                                    </p:anim>
                                    <p:anim calcmode="lin" valueType="num">
                                      <p:cBhvr>
                                        <p:cTn id="10" dur="500" fill="hold"/>
                                        <p:tgtEl>
                                          <p:spTgt spid="3"/>
                                        </p:tgtEl>
                                        <p:attrNameLst>
                                          <p:attrName>ppt_h</p:attrName>
                                        </p:attrNameLst>
                                      </p:cBhvr>
                                      <p:tavLst>
                                        <p:tav tm="0">
                                          <p:val>
                                            <p:strVal val="4*#ppt_h"/>
                                          </p:val>
                                        </p:tav>
                                        <p:tav tm="100000">
                                          <p:val>
                                            <p:strVal val="#ppt_h"/>
                                          </p:val>
                                        </p:tav>
                                      </p:tavLst>
                                    </p:anim>
                                  </p:childTnLst>
                                </p:cTn>
                              </p:par>
                              <p:par>
                                <p:cTn id="11" presetID="6" presetClass="emph" presetSubtype="0" repeatCount="indefinite" autoRev="1" fill="hold" nodeType="withEffect">
                                  <p:stCondLst>
                                    <p:cond delay="1900"/>
                                  </p:stCondLst>
                                  <p:endCondLst>
                                    <p:cond evt="onNext" delay="0">
                                      <p:tgtEl>
                                        <p:sldTgt/>
                                      </p:tgtEl>
                                    </p:cond>
                                  </p:endCondLst>
                                  <p:childTnLst>
                                    <p:animScale>
                                      <p:cBhvr>
                                        <p:cTn id="12" dur="3000" fill="hold"/>
                                        <p:tgtEl>
                                          <p:spTgt spid="3"/>
                                        </p:tgtEl>
                                      </p:cBhvr>
                                      <p:by x="150000" y="150000"/>
                                    </p:animScale>
                                  </p:childTnLst>
                                </p:cTn>
                              </p:par>
                              <p:par>
                                <p:cTn id="13" presetID="42"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22" presetClass="entr" presetSubtype="4" fill="hold" nodeType="withEffect">
                                  <p:stCondLst>
                                    <p:cond delay="90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10" presetClass="entr" presetSubtype="0" fill="hold" nodeType="withEffect">
                                  <p:stCondLst>
                                    <p:cond delay="9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900"/>
                                  </p:stCondLst>
                                  <p:iterate type="lt">
                                    <p:tmPct val="10000"/>
                                  </p:iterate>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childTnLst>
                                </p:cTn>
                              </p:par>
                              <p:par>
                                <p:cTn id="27" presetID="10" presetClass="entr" presetSubtype="0" fill="hold" grpId="0" nodeType="withEffect">
                                  <p:stCondLst>
                                    <p:cond delay="1700"/>
                                  </p:stCondLst>
                                  <p:iterate type="lt">
                                    <p:tmPct val="10000"/>
                                  </p:iterate>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2" presetClass="entr" presetSubtype="2" fill="hold" nodeType="withEffect">
                                  <p:stCondLst>
                                    <p:cond delay="21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4" repeatCount="indefinite" fill="remove" display="0">
                  <p:stCondLst>
                    <p:cond delay="indefinite"/>
                  </p:stCondLst>
                  <p:endCondLst>
                    <p:cond evt="onStopAudio" delay="0">
                      <p:tgtEl>
                        <p:sldTgt/>
                      </p:tgtEl>
                    </p:cond>
                  </p:endCondLst>
                </p:cTn>
                <p:tgtEl>
                  <p:spTgt spid="18"/>
                </p:tgtEl>
              </p:cMediaNode>
            </p:audio>
          </p:childTnLst>
        </p:cTn>
      </p:par>
    </p:tnLst>
    <p:bldLst>
      <p:bldP spid="2" grpId="0" animBg="1"/>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21" name="直接连接符 2820"/>
          <p:cNvCxnSpPr/>
          <p:nvPr/>
        </p:nvCxnSpPr>
        <p:spPr>
          <a:xfrm rot="5400000">
            <a:off x="2410737" y="3702364"/>
            <a:ext cx="357036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2" name="直接连接符 2821"/>
          <p:cNvCxnSpPr/>
          <p:nvPr/>
        </p:nvCxnSpPr>
        <p:spPr>
          <a:xfrm rot="5400000">
            <a:off x="6202663" y="3702364"/>
            <a:ext cx="357036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24" name="11 Rectángulo"/>
          <p:cNvSpPr/>
          <p:nvPr/>
        </p:nvSpPr>
        <p:spPr>
          <a:xfrm>
            <a:off x="691569" y="1917182"/>
            <a:ext cx="3164004" cy="1261532"/>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100" kern="0" dirty="0">
                <a:solidFill>
                  <a:schemeClr val="bg1"/>
                </a:solidFill>
                <a:latin typeface="微软雅黑" panose="020B0503020204020204" pitchFamily="34" charset="-122"/>
                <a:ea typeface="微软雅黑" panose="020B0503020204020204" pitchFamily="34" charset="-122"/>
              </a:rPr>
              <a:t>添加标题</a:t>
            </a:r>
            <a:endParaRPr lang="en-US" altLang="zh-CN" sz="2100"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25" name="组合 2824"/>
          <p:cNvGrpSpPr/>
          <p:nvPr/>
        </p:nvGrpSpPr>
        <p:grpSpPr>
          <a:xfrm>
            <a:off x="691569" y="3477494"/>
            <a:ext cx="2921752" cy="1991712"/>
            <a:chOff x="503238" y="2612182"/>
            <a:chExt cx="2191599" cy="1493785"/>
          </a:xfrm>
        </p:grpSpPr>
        <p:sp>
          <p:nvSpPr>
            <p:cNvPr id="2826" name="矩形 2825"/>
            <p:cNvSpPr/>
            <p:nvPr/>
          </p:nvSpPr>
          <p:spPr>
            <a:xfrm>
              <a:off x="503238" y="2612182"/>
              <a:ext cx="831105" cy="276999"/>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27" name="矩形 2826"/>
            <p:cNvSpPr/>
            <p:nvPr/>
          </p:nvSpPr>
          <p:spPr>
            <a:xfrm>
              <a:off x="503238" y="2905916"/>
              <a:ext cx="2191599" cy="1200051"/>
            </a:xfrm>
            <a:prstGeom prst="rect">
              <a:avLst/>
            </a:prstGeom>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829" name="42 Rectángulo"/>
          <p:cNvSpPr/>
          <p:nvPr/>
        </p:nvSpPr>
        <p:spPr>
          <a:xfrm>
            <a:off x="4524400" y="1917183"/>
            <a:ext cx="3164006" cy="1261532"/>
          </a:xfrm>
          <a:prstGeom prst="rect">
            <a:avLst/>
          </a:prstGeom>
          <a:solidFill>
            <a:schemeClr val="accent3"/>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2100" kern="0" dirty="0">
                <a:solidFill>
                  <a:schemeClr val="bg1"/>
                </a:solidFill>
                <a:latin typeface="微软雅黑" panose="020B0503020204020204" pitchFamily="34" charset="-122"/>
                <a:ea typeface="微软雅黑" panose="020B0503020204020204" pitchFamily="34" charset="-122"/>
              </a:rPr>
              <a:t>添加标题</a:t>
            </a:r>
            <a:endParaRPr lang="en-US" altLang="zh-CN" sz="2100"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30" name="组合 2829"/>
          <p:cNvGrpSpPr/>
          <p:nvPr/>
        </p:nvGrpSpPr>
        <p:grpSpPr>
          <a:xfrm>
            <a:off x="4524400" y="3477495"/>
            <a:ext cx="2921752" cy="1991712"/>
            <a:chOff x="471218" y="2612182"/>
            <a:chExt cx="2191599" cy="1493785"/>
          </a:xfrm>
        </p:grpSpPr>
        <p:sp>
          <p:nvSpPr>
            <p:cNvPr id="2831" name="矩形 2830"/>
            <p:cNvSpPr/>
            <p:nvPr/>
          </p:nvSpPr>
          <p:spPr>
            <a:xfrm>
              <a:off x="471218" y="2612182"/>
              <a:ext cx="831105" cy="276999"/>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32" name="矩形 2831"/>
            <p:cNvSpPr/>
            <p:nvPr/>
          </p:nvSpPr>
          <p:spPr>
            <a:xfrm>
              <a:off x="471218" y="2905916"/>
              <a:ext cx="2191599" cy="1200051"/>
            </a:xfrm>
            <a:prstGeom prst="rect">
              <a:avLst/>
            </a:prstGeom>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834" name="51 Rectángulo"/>
          <p:cNvSpPr/>
          <p:nvPr/>
        </p:nvSpPr>
        <p:spPr>
          <a:xfrm>
            <a:off x="8327421" y="1917183"/>
            <a:ext cx="3166122" cy="1261532"/>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2100" kern="0" dirty="0">
                <a:solidFill>
                  <a:schemeClr val="bg1"/>
                </a:solidFill>
                <a:latin typeface="微软雅黑" panose="020B0503020204020204" pitchFamily="34" charset="-122"/>
                <a:ea typeface="微软雅黑" panose="020B0503020204020204" pitchFamily="34" charset="-122"/>
              </a:rPr>
              <a:t>添加标题</a:t>
            </a:r>
            <a:endParaRPr lang="en-US" altLang="zh-CN" sz="2100"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35" name="组合 2834"/>
          <p:cNvGrpSpPr/>
          <p:nvPr/>
        </p:nvGrpSpPr>
        <p:grpSpPr>
          <a:xfrm>
            <a:off x="8327421" y="3477495"/>
            <a:ext cx="2921752" cy="1991712"/>
            <a:chOff x="467746" y="2612182"/>
            <a:chExt cx="2191599" cy="1493785"/>
          </a:xfrm>
        </p:grpSpPr>
        <p:sp>
          <p:nvSpPr>
            <p:cNvPr id="2836" name="矩形 2835"/>
            <p:cNvSpPr/>
            <p:nvPr/>
          </p:nvSpPr>
          <p:spPr>
            <a:xfrm>
              <a:off x="467746" y="2612182"/>
              <a:ext cx="831105" cy="276999"/>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37" name="矩形 2836"/>
            <p:cNvSpPr/>
            <p:nvPr/>
          </p:nvSpPr>
          <p:spPr>
            <a:xfrm>
              <a:off x="467746" y="2905916"/>
              <a:ext cx="2191599" cy="1200051"/>
            </a:xfrm>
            <a:prstGeom prst="rect">
              <a:avLst/>
            </a:prstGeom>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24"/>
                                        </p:tgtEl>
                                        <p:attrNameLst>
                                          <p:attrName>style.visibility</p:attrName>
                                        </p:attrNameLst>
                                      </p:cBhvr>
                                      <p:to>
                                        <p:strVal val="visible"/>
                                      </p:to>
                                    </p:set>
                                    <p:animEffect transition="in" filter="randombar(horizontal)">
                                      <p:cBhvr>
                                        <p:cTn id="7" dur="500"/>
                                        <p:tgtEl>
                                          <p:spTgt spid="282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825"/>
                                        </p:tgtEl>
                                        <p:attrNameLst>
                                          <p:attrName>style.visibility</p:attrName>
                                        </p:attrNameLst>
                                      </p:cBhvr>
                                      <p:to>
                                        <p:strVal val="visible"/>
                                      </p:to>
                                    </p:set>
                                    <p:anim calcmode="lin" valueType="num">
                                      <p:cBhvr additive="base">
                                        <p:cTn id="11" dur="500" fill="hold"/>
                                        <p:tgtEl>
                                          <p:spTgt spid="2825"/>
                                        </p:tgtEl>
                                        <p:attrNameLst>
                                          <p:attrName>ppt_x</p:attrName>
                                        </p:attrNameLst>
                                      </p:cBhvr>
                                      <p:tavLst>
                                        <p:tav tm="0">
                                          <p:val>
                                            <p:strVal val="#ppt_x"/>
                                          </p:val>
                                        </p:tav>
                                        <p:tav tm="100000">
                                          <p:val>
                                            <p:strVal val="#ppt_x"/>
                                          </p:val>
                                        </p:tav>
                                      </p:tavLst>
                                    </p:anim>
                                    <p:anim calcmode="lin" valueType="num">
                                      <p:cBhvr additive="base">
                                        <p:cTn id="12" dur="500" fill="hold"/>
                                        <p:tgtEl>
                                          <p:spTgt spid="28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821"/>
                                        </p:tgtEl>
                                        <p:attrNameLst>
                                          <p:attrName>style.visibility</p:attrName>
                                        </p:attrNameLst>
                                      </p:cBhvr>
                                      <p:to>
                                        <p:strVal val="visible"/>
                                      </p:to>
                                    </p:set>
                                    <p:animEffect transition="in" filter="wipe(up)">
                                      <p:cBhvr>
                                        <p:cTn id="16" dur="500"/>
                                        <p:tgtEl>
                                          <p:spTgt spid="2821"/>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829"/>
                                        </p:tgtEl>
                                        <p:attrNameLst>
                                          <p:attrName>style.visibility</p:attrName>
                                        </p:attrNameLst>
                                      </p:cBhvr>
                                      <p:to>
                                        <p:strVal val="visible"/>
                                      </p:to>
                                    </p:set>
                                    <p:animEffect transition="in" filter="randombar(horizontal)">
                                      <p:cBhvr>
                                        <p:cTn id="20" dur="500"/>
                                        <p:tgtEl>
                                          <p:spTgt spid="2829"/>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830"/>
                                        </p:tgtEl>
                                        <p:attrNameLst>
                                          <p:attrName>style.visibility</p:attrName>
                                        </p:attrNameLst>
                                      </p:cBhvr>
                                      <p:to>
                                        <p:strVal val="visible"/>
                                      </p:to>
                                    </p:set>
                                    <p:anim calcmode="lin" valueType="num">
                                      <p:cBhvr additive="base">
                                        <p:cTn id="24" dur="500" fill="hold"/>
                                        <p:tgtEl>
                                          <p:spTgt spid="2830"/>
                                        </p:tgtEl>
                                        <p:attrNameLst>
                                          <p:attrName>ppt_x</p:attrName>
                                        </p:attrNameLst>
                                      </p:cBhvr>
                                      <p:tavLst>
                                        <p:tav tm="0">
                                          <p:val>
                                            <p:strVal val="#ppt_x"/>
                                          </p:val>
                                        </p:tav>
                                        <p:tav tm="100000">
                                          <p:val>
                                            <p:strVal val="#ppt_x"/>
                                          </p:val>
                                        </p:tav>
                                      </p:tavLst>
                                    </p:anim>
                                    <p:anim calcmode="lin" valueType="num">
                                      <p:cBhvr additive="base">
                                        <p:cTn id="25" dur="500" fill="hold"/>
                                        <p:tgtEl>
                                          <p:spTgt spid="2830"/>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822"/>
                                        </p:tgtEl>
                                        <p:attrNameLst>
                                          <p:attrName>style.visibility</p:attrName>
                                        </p:attrNameLst>
                                      </p:cBhvr>
                                      <p:to>
                                        <p:strVal val="visible"/>
                                      </p:to>
                                    </p:set>
                                    <p:animEffect transition="in" filter="wipe(up)">
                                      <p:cBhvr>
                                        <p:cTn id="29" dur="500"/>
                                        <p:tgtEl>
                                          <p:spTgt spid="2822"/>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34"/>
                                        </p:tgtEl>
                                        <p:attrNameLst>
                                          <p:attrName>style.visibility</p:attrName>
                                        </p:attrNameLst>
                                      </p:cBhvr>
                                      <p:to>
                                        <p:strVal val="visible"/>
                                      </p:to>
                                    </p:set>
                                    <p:animEffect transition="in" filter="randombar(horizontal)">
                                      <p:cBhvr>
                                        <p:cTn id="33" dur="500"/>
                                        <p:tgtEl>
                                          <p:spTgt spid="2834"/>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835"/>
                                        </p:tgtEl>
                                        <p:attrNameLst>
                                          <p:attrName>style.visibility</p:attrName>
                                        </p:attrNameLst>
                                      </p:cBhvr>
                                      <p:to>
                                        <p:strVal val="visible"/>
                                      </p:to>
                                    </p:set>
                                    <p:anim calcmode="lin" valueType="num">
                                      <p:cBhvr additive="base">
                                        <p:cTn id="37" dur="500" fill="hold"/>
                                        <p:tgtEl>
                                          <p:spTgt spid="2835"/>
                                        </p:tgtEl>
                                        <p:attrNameLst>
                                          <p:attrName>ppt_x</p:attrName>
                                        </p:attrNameLst>
                                      </p:cBhvr>
                                      <p:tavLst>
                                        <p:tav tm="0">
                                          <p:val>
                                            <p:strVal val="#ppt_x"/>
                                          </p:val>
                                        </p:tav>
                                        <p:tav tm="100000">
                                          <p:val>
                                            <p:strVal val="#ppt_x"/>
                                          </p:val>
                                        </p:tav>
                                      </p:tavLst>
                                    </p:anim>
                                    <p:anim calcmode="lin" valueType="num">
                                      <p:cBhvr additive="base">
                                        <p:cTn id="38" dur="500" fill="hold"/>
                                        <p:tgtEl>
                                          <p:spTgt spid="2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4" grpId="0" animBg="1"/>
      <p:bldP spid="2829" grpId="0" animBg="1"/>
      <p:bldP spid="28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 name="组合 1"/>
          <p:cNvGrpSpPr/>
          <p:nvPr/>
        </p:nvGrpSpPr>
        <p:grpSpPr bwMode="auto">
          <a:xfrm>
            <a:off x="1199456" y="1585546"/>
            <a:ext cx="5281612" cy="4645536"/>
            <a:chOff x="0" y="0"/>
            <a:chExt cx="5407191" cy="4756567"/>
          </a:xfrm>
          <a:solidFill>
            <a:schemeClr val="bg1">
              <a:lumMod val="50000"/>
            </a:schemeClr>
          </a:solidFill>
        </p:grpSpPr>
        <p:sp>
          <p:nvSpPr>
            <p:cNvPr id="258" name="Freeform 3"/>
            <p:cNvSpPr>
              <a:spLocks noChangeArrowheads="1"/>
            </p:cNvSpPr>
            <p:nvPr/>
          </p:nvSpPr>
          <p:spPr bwMode="auto">
            <a:xfrm>
              <a:off x="3148473" y="4482387"/>
              <a:ext cx="297052" cy="274180"/>
            </a:xfrm>
            <a:custGeom>
              <a:avLst/>
              <a:gdLst>
                <a:gd name="T0" fmla="*/ 194678 w 177"/>
                <a:gd name="T1" fmla="*/ 45980 h 161"/>
                <a:gd name="T2" fmla="*/ 265165 w 177"/>
                <a:gd name="T3" fmla="*/ 45980 h 161"/>
                <a:gd name="T4" fmla="*/ 332295 w 177"/>
                <a:gd name="T5" fmla="*/ 22139 h 161"/>
                <a:gd name="T6" fmla="*/ 397748 w 177"/>
                <a:gd name="T7" fmla="*/ 45980 h 161"/>
                <a:gd name="T8" fmla="*/ 496765 w 177"/>
                <a:gd name="T9" fmla="*/ 0 h 161"/>
                <a:gd name="T10" fmla="*/ 629347 w 177"/>
                <a:gd name="T11" fmla="*/ 22139 h 161"/>
                <a:gd name="T12" fmla="*/ 694800 w 177"/>
                <a:gd name="T13" fmla="*/ 0 h 161"/>
                <a:gd name="T14" fmla="*/ 730043 w 177"/>
                <a:gd name="T15" fmla="*/ 90258 h 161"/>
                <a:gd name="T16" fmla="*/ 629347 w 177"/>
                <a:gd name="T17" fmla="*/ 136239 h 161"/>
                <a:gd name="T18" fmla="*/ 595782 w 177"/>
                <a:gd name="T19" fmla="*/ 291210 h 161"/>
                <a:gd name="T20" fmla="*/ 526974 w 177"/>
                <a:gd name="T21" fmla="*/ 338893 h 161"/>
                <a:gd name="T22" fmla="*/ 526974 w 177"/>
                <a:gd name="T23" fmla="*/ 407013 h 161"/>
                <a:gd name="T24" fmla="*/ 434669 w 177"/>
                <a:gd name="T25" fmla="*/ 381468 h 161"/>
                <a:gd name="T26" fmla="*/ 397748 w 177"/>
                <a:gd name="T27" fmla="*/ 407013 h 161"/>
                <a:gd name="T28" fmla="*/ 397748 w 177"/>
                <a:gd name="T29" fmla="*/ 451290 h 161"/>
                <a:gd name="T30" fmla="*/ 332295 w 177"/>
                <a:gd name="T31" fmla="*/ 451290 h 161"/>
                <a:gd name="T32" fmla="*/ 194678 w 177"/>
                <a:gd name="T33" fmla="*/ 407013 h 161"/>
                <a:gd name="T34" fmla="*/ 33565 w 177"/>
                <a:gd name="T35" fmla="*/ 381468 h 161"/>
                <a:gd name="T36" fmla="*/ 0 w 177"/>
                <a:gd name="T37" fmla="*/ 245229 h 161"/>
                <a:gd name="T38" fmla="*/ 0 w 177"/>
                <a:gd name="T39" fmla="*/ 178813 h 161"/>
                <a:gd name="T40" fmla="*/ 162791 w 177"/>
                <a:gd name="T41" fmla="*/ 90258 h 161"/>
                <a:gd name="T42" fmla="*/ 194678 w 177"/>
                <a:gd name="T43" fmla="*/ 45980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9" name="Freeform 4"/>
            <p:cNvSpPr>
              <a:spLocks noChangeArrowheads="1"/>
            </p:cNvSpPr>
            <p:nvPr/>
          </p:nvSpPr>
          <p:spPr bwMode="auto">
            <a:xfrm>
              <a:off x="4221785" y="0"/>
              <a:ext cx="1185406" cy="1190682"/>
            </a:xfrm>
            <a:custGeom>
              <a:avLst/>
              <a:gdLst>
                <a:gd name="T0" fmla="*/ 68939 w 705"/>
                <a:gd name="T1" fmla="*/ 182788 h 697"/>
                <a:gd name="T2" fmla="*/ 132833 w 705"/>
                <a:gd name="T3" fmla="*/ 295535 h 697"/>
                <a:gd name="T4" fmla="*/ 300975 w 705"/>
                <a:gd name="T5" fmla="*/ 295535 h 697"/>
                <a:gd name="T6" fmla="*/ 435490 w 705"/>
                <a:gd name="T7" fmla="*/ 502239 h 697"/>
                <a:gd name="T8" fmla="*/ 667526 w 705"/>
                <a:gd name="T9" fmla="*/ 454407 h 697"/>
                <a:gd name="T10" fmla="*/ 970183 w 705"/>
                <a:gd name="T11" fmla="*/ 478323 h 697"/>
                <a:gd name="T12" fmla="*/ 904608 w 705"/>
                <a:gd name="T13" fmla="*/ 890022 h 697"/>
                <a:gd name="T14" fmla="*/ 800359 w 705"/>
                <a:gd name="T15" fmla="*/ 1115517 h 697"/>
                <a:gd name="T16" fmla="*/ 435490 w 705"/>
                <a:gd name="T17" fmla="*/ 1320512 h 697"/>
                <a:gd name="T18" fmla="*/ 633898 w 705"/>
                <a:gd name="T19" fmla="*/ 1388844 h 697"/>
                <a:gd name="T20" fmla="*/ 568322 w 705"/>
                <a:gd name="T21" fmla="*/ 1481092 h 697"/>
                <a:gd name="T22" fmla="*/ 736465 w 705"/>
                <a:gd name="T23" fmla="*/ 1551132 h 697"/>
                <a:gd name="T24" fmla="*/ 800359 w 705"/>
                <a:gd name="T25" fmla="*/ 1639964 h 697"/>
                <a:gd name="T26" fmla="*/ 1207265 w 705"/>
                <a:gd name="T27" fmla="*/ 1663880 h 697"/>
                <a:gd name="T28" fmla="*/ 1340097 w 705"/>
                <a:gd name="T29" fmla="*/ 1687796 h 697"/>
                <a:gd name="T30" fmla="*/ 1607444 w 705"/>
                <a:gd name="T31" fmla="*/ 1822751 h 697"/>
                <a:gd name="T32" fmla="*/ 1775587 w 705"/>
                <a:gd name="T33" fmla="*/ 1889375 h 697"/>
                <a:gd name="T34" fmla="*/ 1805853 w 705"/>
                <a:gd name="T35" fmla="*/ 1774919 h 697"/>
                <a:gd name="T36" fmla="*/ 2007624 w 705"/>
                <a:gd name="T37" fmla="*/ 1983331 h 697"/>
                <a:gd name="T38" fmla="*/ 2074881 w 705"/>
                <a:gd name="T39" fmla="*/ 1935499 h 697"/>
                <a:gd name="T40" fmla="*/ 2308599 w 705"/>
                <a:gd name="T41" fmla="*/ 1935499 h 697"/>
                <a:gd name="T42" fmla="*/ 2473379 w 705"/>
                <a:gd name="T43" fmla="*/ 1797127 h 697"/>
                <a:gd name="T44" fmla="*/ 2510370 w 705"/>
                <a:gd name="T45" fmla="*/ 1505008 h 697"/>
                <a:gd name="T46" fmla="*/ 2776036 w 705"/>
                <a:gd name="T47" fmla="*/ 1527216 h 697"/>
                <a:gd name="T48" fmla="*/ 2844974 w 705"/>
                <a:gd name="T49" fmla="*/ 978853 h 697"/>
                <a:gd name="T50" fmla="*/ 2908869 w 705"/>
                <a:gd name="T51" fmla="*/ 842190 h 697"/>
                <a:gd name="T52" fmla="*/ 2945860 w 705"/>
                <a:gd name="T53" fmla="*/ 732859 h 697"/>
                <a:gd name="T54" fmla="*/ 2543999 w 705"/>
                <a:gd name="T55" fmla="*/ 910522 h 697"/>
                <a:gd name="T56" fmla="*/ 2340546 w 705"/>
                <a:gd name="T57" fmla="*/ 1026686 h 697"/>
                <a:gd name="T58" fmla="*/ 2044615 w 705"/>
                <a:gd name="T59" fmla="*/ 864398 h 697"/>
                <a:gd name="T60" fmla="*/ 1842844 w 705"/>
                <a:gd name="T61" fmla="*/ 796066 h 697"/>
                <a:gd name="T62" fmla="*/ 1572134 w 705"/>
                <a:gd name="T63" fmla="*/ 732859 h 697"/>
                <a:gd name="T64" fmla="*/ 1504877 w 705"/>
                <a:gd name="T65" fmla="*/ 685027 h 697"/>
                <a:gd name="T66" fmla="*/ 1405673 w 705"/>
                <a:gd name="T67" fmla="*/ 707234 h 697"/>
                <a:gd name="T68" fmla="*/ 1103016 w 705"/>
                <a:gd name="T69" fmla="*/ 365575 h 697"/>
                <a:gd name="T70" fmla="*/ 1040803 w 705"/>
                <a:gd name="T71" fmla="*/ 249411 h 697"/>
                <a:gd name="T72" fmla="*/ 605314 w 705"/>
                <a:gd name="T73" fmla="*/ 70040 h 697"/>
                <a:gd name="T74" fmla="*/ 68939 w 705"/>
                <a:gd name="T75" fmla="*/ 46124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0" name="Freeform 5"/>
            <p:cNvSpPr>
              <a:spLocks noChangeArrowheads="1"/>
            </p:cNvSpPr>
            <p:nvPr/>
          </p:nvSpPr>
          <p:spPr bwMode="auto">
            <a:xfrm>
              <a:off x="4335281" y="921123"/>
              <a:ext cx="889755" cy="685451"/>
            </a:xfrm>
            <a:custGeom>
              <a:avLst/>
              <a:gdLst>
                <a:gd name="T0" fmla="*/ 2213455 w 529"/>
                <a:gd name="T1" fmla="*/ 417082 h 401"/>
                <a:gd name="T2" fmla="*/ 2008256 w 529"/>
                <a:gd name="T3" fmla="*/ 417082 h 401"/>
                <a:gd name="T4" fmla="*/ 1912385 w 529"/>
                <a:gd name="T5" fmla="*/ 345290 h 401"/>
                <a:gd name="T6" fmla="*/ 1776146 w 529"/>
                <a:gd name="T7" fmla="*/ 439304 h 401"/>
                <a:gd name="T8" fmla="*/ 1742507 w 529"/>
                <a:gd name="T9" fmla="*/ 391442 h 401"/>
                <a:gd name="T10" fmla="*/ 1710550 w 529"/>
                <a:gd name="T11" fmla="*/ 463235 h 401"/>
                <a:gd name="T12" fmla="*/ 1510397 w 529"/>
                <a:gd name="T13" fmla="*/ 367511 h 401"/>
                <a:gd name="T14" fmla="*/ 1510397 w 529"/>
                <a:gd name="T15" fmla="*/ 254694 h 401"/>
                <a:gd name="T16" fmla="*/ 1441437 w 529"/>
                <a:gd name="T17" fmla="*/ 276915 h 401"/>
                <a:gd name="T18" fmla="*/ 1478440 w 529"/>
                <a:gd name="T19" fmla="*/ 367511 h 401"/>
                <a:gd name="T20" fmla="*/ 1377522 w 529"/>
                <a:gd name="T21" fmla="*/ 367511 h 401"/>
                <a:gd name="T22" fmla="*/ 1308562 w 529"/>
                <a:gd name="T23" fmla="*/ 299137 h 401"/>
                <a:gd name="T24" fmla="*/ 1237920 w 529"/>
                <a:gd name="T25" fmla="*/ 299137 h 401"/>
                <a:gd name="T26" fmla="*/ 1041131 w 529"/>
                <a:gd name="T27" fmla="*/ 160679 h 401"/>
                <a:gd name="T28" fmla="*/ 904893 w 529"/>
                <a:gd name="T29" fmla="*/ 208541 h 401"/>
                <a:gd name="T30" fmla="*/ 904893 w 529"/>
                <a:gd name="T31" fmla="*/ 160679 h 401"/>
                <a:gd name="T32" fmla="*/ 667737 w 529"/>
                <a:gd name="T33" fmla="*/ 186320 h 401"/>
                <a:gd name="T34" fmla="*/ 504587 w 529"/>
                <a:gd name="T35" fmla="*/ 114527 h 401"/>
                <a:gd name="T36" fmla="*/ 504587 w 529"/>
                <a:gd name="T37" fmla="*/ 0 h 401"/>
                <a:gd name="T38" fmla="*/ 435627 w 529"/>
                <a:gd name="T39" fmla="*/ 22222 h 401"/>
                <a:gd name="T40" fmla="*/ 265749 w 529"/>
                <a:gd name="T41" fmla="*/ 22222 h 401"/>
                <a:gd name="T42" fmla="*/ 301070 w 529"/>
                <a:gd name="T43" fmla="*/ 160679 h 401"/>
                <a:gd name="T44" fmla="*/ 203517 w 529"/>
                <a:gd name="T45" fmla="*/ 160679 h 401"/>
                <a:gd name="T46" fmla="*/ 33639 w 529"/>
                <a:gd name="T47" fmla="*/ 92305 h 401"/>
                <a:gd name="T48" fmla="*/ 0 w 529"/>
                <a:gd name="T49" fmla="*/ 160679 h 401"/>
                <a:gd name="T50" fmla="*/ 132875 w 529"/>
                <a:gd name="T51" fmla="*/ 254694 h 401"/>
                <a:gd name="T52" fmla="*/ 100917 w 529"/>
                <a:gd name="T53" fmla="*/ 345290 h 401"/>
                <a:gd name="T54" fmla="*/ 203517 w 529"/>
                <a:gd name="T55" fmla="*/ 463235 h 401"/>
                <a:gd name="T56" fmla="*/ 366667 w 529"/>
                <a:gd name="T57" fmla="*/ 391442 h 401"/>
                <a:gd name="T58" fmla="*/ 467584 w 529"/>
                <a:gd name="T59" fmla="*/ 529900 h 401"/>
                <a:gd name="T60" fmla="*/ 467584 w 529"/>
                <a:gd name="T61" fmla="*/ 644427 h 401"/>
                <a:gd name="T62" fmla="*/ 634098 w 529"/>
                <a:gd name="T63" fmla="*/ 644427 h 401"/>
                <a:gd name="T64" fmla="*/ 703058 w 529"/>
                <a:gd name="T65" fmla="*/ 760663 h 401"/>
                <a:gd name="T66" fmla="*/ 736697 w 529"/>
                <a:gd name="T67" fmla="*/ 666648 h 401"/>
                <a:gd name="T68" fmla="*/ 872935 w 529"/>
                <a:gd name="T69" fmla="*/ 806815 h 401"/>
                <a:gd name="T70" fmla="*/ 970489 w 529"/>
                <a:gd name="T71" fmla="*/ 919633 h 401"/>
                <a:gd name="T72" fmla="*/ 970489 w 529"/>
                <a:gd name="T73" fmla="*/ 991425 h 401"/>
                <a:gd name="T74" fmla="*/ 1108409 w 529"/>
                <a:gd name="T75" fmla="*/ 1152105 h 401"/>
                <a:gd name="T76" fmla="*/ 1207645 w 529"/>
                <a:gd name="T77" fmla="*/ 1082021 h 401"/>
                <a:gd name="T78" fmla="*/ 1273241 w 529"/>
                <a:gd name="T79" fmla="*/ 943563 h 401"/>
                <a:gd name="T80" fmla="*/ 1340519 w 529"/>
                <a:gd name="T81" fmla="*/ 919633 h 401"/>
                <a:gd name="T82" fmla="*/ 1407798 w 529"/>
                <a:gd name="T83" fmla="*/ 943563 h 401"/>
                <a:gd name="T84" fmla="*/ 1377522 w 529"/>
                <a:gd name="T85" fmla="*/ 991425 h 401"/>
                <a:gd name="T86" fmla="*/ 1572629 w 529"/>
                <a:gd name="T87" fmla="*/ 991425 h 401"/>
                <a:gd name="T88" fmla="*/ 1643272 w 529"/>
                <a:gd name="T89" fmla="*/ 943563 h 401"/>
                <a:gd name="T90" fmla="*/ 1643272 w 529"/>
                <a:gd name="T91" fmla="*/ 897411 h 401"/>
                <a:gd name="T92" fmla="*/ 1609632 w 529"/>
                <a:gd name="T93" fmla="*/ 849549 h 401"/>
                <a:gd name="T94" fmla="*/ 1813149 w 529"/>
                <a:gd name="T95" fmla="*/ 782884 h 401"/>
                <a:gd name="T96" fmla="*/ 1843424 w 529"/>
                <a:gd name="T97" fmla="*/ 760663 h 401"/>
                <a:gd name="T98" fmla="*/ 1843424 w 529"/>
                <a:gd name="T99" fmla="*/ 711091 h 401"/>
                <a:gd name="T100" fmla="*/ 1912385 w 529"/>
                <a:gd name="T101" fmla="*/ 688870 h 401"/>
                <a:gd name="T102" fmla="*/ 1912385 w 529"/>
                <a:gd name="T103" fmla="*/ 552121 h 401"/>
                <a:gd name="T104" fmla="*/ 1981345 w 529"/>
                <a:gd name="T105" fmla="*/ 552121 h 401"/>
                <a:gd name="T106" fmla="*/ 2008256 w 529"/>
                <a:gd name="T107" fmla="*/ 620496 h 401"/>
                <a:gd name="T108" fmla="*/ 2112537 w 529"/>
                <a:gd name="T109" fmla="*/ 666648 h 401"/>
                <a:gd name="T110" fmla="*/ 2147858 w 529"/>
                <a:gd name="T111" fmla="*/ 644427 h 401"/>
                <a:gd name="T112" fmla="*/ 2112537 w 529"/>
                <a:gd name="T113" fmla="*/ 598274 h 401"/>
                <a:gd name="T114" fmla="*/ 2112537 w 529"/>
                <a:gd name="T115" fmla="*/ 552121 h 401"/>
                <a:gd name="T116" fmla="*/ 2213455 w 529"/>
                <a:gd name="T117" fmla="*/ 529900 h 401"/>
                <a:gd name="T118" fmla="*/ 2213455 w 529"/>
                <a:gd name="T119" fmla="*/ 417082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1" name="Freeform 6"/>
            <p:cNvSpPr>
              <a:spLocks noChangeArrowheads="1"/>
            </p:cNvSpPr>
            <p:nvPr/>
          </p:nvSpPr>
          <p:spPr bwMode="auto">
            <a:xfrm>
              <a:off x="4147521" y="1301587"/>
              <a:ext cx="634739" cy="673128"/>
            </a:xfrm>
            <a:custGeom>
              <a:avLst/>
              <a:gdLst>
                <a:gd name="T0" fmla="*/ 1584322 w 377"/>
                <a:gd name="T1" fmla="*/ 512125 h 393"/>
                <a:gd name="T2" fmla="*/ 1417640 w 377"/>
                <a:gd name="T3" fmla="*/ 347697 h 393"/>
                <a:gd name="T4" fmla="*/ 1447946 w 377"/>
                <a:gd name="T5" fmla="*/ 279185 h 393"/>
                <a:gd name="T6" fmla="*/ 1316620 w 377"/>
                <a:gd name="T7" fmla="*/ 114757 h 393"/>
                <a:gd name="T8" fmla="*/ 1215601 w 377"/>
                <a:gd name="T9" fmla="*/ 22266 h 393"/>
                <a:gd name="T10" fmla="*/ 1180244 w 377"/>
                <a:gd name="T11" fmla="*/ 114757 h 393"/>
                <a:gd name="T12" fmla="*/ 1112898 w 377"/>
                <a:gd name="T13" fmla="*/ 0 h 393"/>
                <a:gd name="T14" fmla="*/ 979889 w 377"/>
                <a:gd name="T15" fmla="*/ 0 h 393"/>
                <a:gd name="T16" fmla="*/ 1011878 w 377"/>
                <a:gd name="T17" fmla="*/ 70225 h 393"/>
                <a:gd name="T18" fmla="*/ 841829 w 377"/>
                <a:gd name="T19" fmla="*/ 164428 h 393"/>
                <a:gd name="T20" fmla="*/ 740809 w 377"/>
                <a:gd name="T21" fmla="*/ 164428 h 393"/>
                <a:gd name="T22" fmla="*/ 203723 w 377"/>
                <a:gd name="T23" fmla="*/ 419635 h 393"/>
                <a:gd name="T24" fmla="*/ 101019 w 377"/>
                <a:gd name="T25" fmla="*/ 327144 h 393"/>
                <a:gd name="T26" fmla="*/ 33673 w 377"/>
                <a:gd name="T27" fmla="*/ 327144 h 393"/>
                <a:gd name="T28" fmla="*/ 69030 w 377"/>
                <a:gd name="T29" fmla="*/ 395655 h 393"/>
                <a:gd name="T30" fmla="*/ 69030 w 377"/>
                <a:gd name="T31" fmla="*/ 465880 h 393"/>
                <a:gd name="T32" fmla="*/ 101019 w 377"/>
                <a:gd name="T33" fmla="*/ 537817 h 393"/>
                <a:gd name="T34" fmla="*/ 33673 w 377"/>
                <a:gd name="T35" fmla="*/ 537817 h 393"/>
                <a:gd name="T36" fmla="*/ 33673 w 377"/>
                <a:gd name="T37" fmla="*/ 628595 h 393"/>
                <a:gd name="T38" fmla="*/ 0 w 377"/>
                <a:gd name="T39" fmla="*/ 676554 h 393"/>
                <a:gd name="T40" fmla="*/ 133009 w 377"/>
                <a:gd name="T41" fmla="*/ 698820 h 393"/>
                <a:gd name="T42" fmla="*/ 272753 w 377"/>
                <a:gd name="T43" fmla="*/ 863248 h 393"/>
                <a:gd name="T44" fmla="*/ 437751 w 377"/>
                <a:gd name="T45" fmla="*/ 698820 h 393"/>
                <a:gd name="T46" fmla="*/ 505097 w 377"/>
                <a:gd name="T47" fmla="*/ 606329 h 393"/>
                <a:gd name="T48" fmla="*/ 675147 w 377"/>
                <a:gd name="T49" fmla="*/ 582350 h 393"/>
                <a:gd name="T50" fmla="*/ 779534 w 377"/>
                <a:gd name="T51" fmla="*/ 628595 h 393"/>
                <a:gd name="T52" fmla="*/ 779534 w 377"/>
                <a:gd name="T53" fmla="*/ 650862 h 393"/>
                <a:gd name="T54" fmla="*/ 811523 w 377"/>
                <a:gd name="T55" fmla="*/ 650862 h 393"/>
                <a:gd name="T56" fmla="*/ 710504 w 377"/>
                <a:gd name="T57" fmla="*/ 815290 h 393"/>
                <a:gd name="T58" fmla="*/ 641474 w 377"/>
                <a:gd name="T59" fmla="*/ 815290 h 393"/>
                <a:gd name="T60" fmla="*/ 675147 w 377"/>
                <a:gd name="T61" fmla="*/ 907781 h 393"/>
                <a:gd name="T62" fmla="*/ 641474 w 377"/>
                <a:gd name="T63" fmla="*/ 931760 h 393"/>
                <a:gd name="T64" fmla="*/ 710504 w 377"/>
                <a:gd name="T65" fmla="*/ 931760 h 393"/>
                <a:gd name="T66" fmla="*/ 574127 w 377"/>
                <a:gd name="T67" fmla="*/ 1094475 h 393"/>
                <a:gd name="T68" fmla="*/ 606117 w 377"/>
                <a:gd name="T69" fmla="*/ 1140721 h 393"/>
                <a:gd name="T70" fmla="*/ 675147 w 377"/>
                <a:gd name="T71" fmla="*/ 1094475 h 393"/>
                <a:gd name="T72" fmla="*/ 710504 w 377"/>
                <a:gd name="T73" fmla="*/ 1024251 h 393"/>
                <a:gd name="T74" fmla="*/ 779534 w 377"/>
                <a:gd name="T75" fmla="*/ 1024251 h 393"/>
                <a:gd name="T76" fmla="*/ 841829 w 377"/>
                <a:gd name="T77" fmla="*/ 981431 h 393"/>
                <a:gd name="T78" fmla="*/ 841829 w 377"/>
                <a:gd name="T79" fmla="*/ 907781 h 393"/>
                <a:gd name="T80" fmla="*/ 1082592 w 377"/>
                <a:gd name="T81" fmla="*/ 815290 h 393"/>
                <a:gd name="T82" fmla="*/ 1281264 w 377"/>
                <a:gd name="T83" fmla="*/ 770757 h 393"/>
                <a:gd name="T84" fmla="*/ 1316620 w 377"/>
                <a:gd name="T85" fmla="*/ 650862 h 393"/>
                <a:gd name="T86" fmla="*/ 1447946 w 377"/>
                <a:gd name="T87" fmla="*/ 582350 h 393"/>
                <a:gd name="T88" fmla="*/ 1552333 w 377"/>
                <a:gd name="T89" fmla="*/ 560084 h 393"/>
                <a:gd name="T90" fmla="*/ 1584322 w 377"/>
                <a:gd name="T91" fmla="*/ 512125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2" name="Freeform 7"/>
            <p:cNvSpPr>
              <a:spLocks noChangeArrowheads="1"/>
            </p:cNvSpPr>
            <p:nvPr/>
          </p:nvSpPr>
          <p:spPr bwMode="auto">
            <a:xfrm>
              <a:off x="3664111" y="1454080"/>
              <a:ext cx="592703" cy="916502"/>
            </a:xfrm>
            <a:custGeom>
              <a:avLst/>
              <a:gdLst>
                <a:gd name="T0" fmla="*/ 1326446 w 353"/>
                <a:gd name="T1" fmla="*/ 453984 h 537"/>
                <a:gd name="T2" fmla="*/ 1227382 w 353"/>
                <a:gd name="T3" fmla="*/ 273073 h 537"/>
                <a:gd name="T4" fmla="*/ 1030934 w 353"/>
                <a:gd name="T5" fmla="*/ 252593 h 537"/>
                <a:gd name="T6" fmla="*/ 926833 w 353"/>
                <a:gd name="T7" fmla="*/ 0 h 537"/>
                <a:gd name="T8" fmla="*/ 730385 w 353"/>
                <a:gd name="T9" fmla="*/ 186031 h 537"/>
                <a:gd name="T10" fmla="*/ 564159 w 353"/>
                <a:gd name="T11" fmla="*/ 230406 h 537"/>
                <a:gd name="T12" fmla="*/ 332451 w 353"/>
                <a:gd name="T13" fmla="*/ 295260 h 537"/>
                <a:gd name="T14" fmla="*/ 132645 w 353"/>
                <a:gd name="T15" fmla="*/ 208218 h 537"/>
                <a:gd name="T16" fmla="*/ 33581 w 353"/>
                <a:gd name="T17" fmla="*/ 343048 h 537"/>
                <a:gd name="T18" fmla="*/ 231708 w 353"/>
                <a:gd name="T19" fmla="*/ 571747 h 537"/>
                <a:gd name="T20" fmla="*/ 100743 w 353"/>
                <a:gd name="T21" fmla="*/ 662203 h 537"/>
                <a:gd name="T22" fmla="*/ 265289 w 353"/>
                <a:gd name="T23" fmla="*/ 774845 h 537"/>
                <a:gd name="T24" fmla="*/ 132645 w 353"/>
                <a:gd name="T25" fmla="*/ 819220 h 537"/>
                <a:gd name="T26" fmla="*/ 68841 w 353"/>
                <a:gd name="T27" fmla="*/ 931862 h 537"/>
                <a:gd name="T28" fmla="*/ 132645 w 353"/>
                <a:gd name="T29" fmla="*/ 1140081 h 537"/>
                <a:gd name="T30" fmla="*/ 100743 w 353"/>
                <a:gd name="T31" fmla="*/ 1457528 h 537"/>
                <a:gd name="T32" fmla="*/ 364353 w 353"/>
                <a:gd name="T33" fmla="*/ 1505316 h 537"/>
                <a:gd name="T34" fmla="*/ 465096 w 353"/>
                <a:gd name="T35" fmla="*/ 1457528 h 537"/>
                <a:gd name="T36" fmla="*/ 629642 w 353"/>
                <a:gd name="T37" fmla="*/ 1208349 h 537"/>
                <a:gd name="T38" fmla="*/ 962093 w 353"/>
                <a:gd name="T39" fmla="*/ 1071812 h 537"/>
                <a:gd name="T40" fmla="*/ 995674 w 353"/>
                <a:gd name="T41" fmla="*/ 981357 h 537"/>
                <a:gd name="T42" fmla="*/ 799226 w 353"/>
                <a:gd name="T43" fmla="*/ 911382 h 537"/>
                <a:gd name="T44" fmla="*/ 762287 w 353"/>
                <a:gd name="T45" fmla="*/ 819220 h 537"/>
                <a:gd name="T46" fmla="*/ 666581 w 353"/>
                <a:gd name="T47" fmla="*/ 754365 h 537"/>
                <a:gd name="T48" fmla="*/ 434873 w 353"/>
                <a:gd name="T49" fmla="*/ 732178 h 537"/>
                <a:gd name="T50" fmla="*/ 564159 w 353"/>
                <a:gd name="T51" fmla="*/ 477878 h 537"/>
                <a:gd name="T52" fmla="*/ 666581 w 353"/>
                <a:gd name="T53" fmla="*/ 387423 h 537"/>
                <a:gd name="T54" fmla="*/ 799226 w 353"/>
                <a:gd name="T55" fmla="*/ 431797 h 537"/>
                <a:gd name="T56" fmla="*/ 861350 w 353"/>
                <a:gd name="T57" fmla="*/ 523959 h 537"/>
                <a:gd name="T58" fmla="*/ 926833 w 353"/>
                <a:gd name="T59" fmla="*/ 571747 h 537"/>
                <a:gd name="T60" fmla="*/ 1062836 w 353"/>
                <a:gd name="T61" fmla="*/ 732178 h 537"/>
                <a:gd name="T62" fmla="*/ 1129998 w 353"/>
                <a:gd name="T63" fmla="*/ 819220 h 537"/>
                <a:gd name="T64" fmla="*/ 1360027 w 353"/>
                <a:gd name="T65" fmla="*/ 61612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3" name="Freeform 8"/>
            <p:cNvSpPr>
              <a:spLocks noChangeArrowheads="1"/>
            </p:cNvSpPr>
            <p:nvPr/>
          </p:nvSpPr>
          <p:spPr bwMode="auto">
            <a:xfrm>
              <a:off x="3836457" y="1686671"/>
              <a:ext cx="190562" cy="218728"/>
            </a:xfrm>
            <a:custGeom>
              <a:avLst/>
              <a:gdLst>
                <a:gd name="T0" fmla="*/ 477248 w 113"/>
                <a:gd name="T1" fmla="*/ 174643 h 129"/>
                <a:gd name="T2" fmla="*/ 409793 w 113"/>
                <a:gd name="T3" fmla="*/ 108516 h 129"/>
                <a:gd name="T4" fmla="*/ 477248 w 113"/>
                <a:gd name="T5" fmla="*/ 44085 h 129"/>
                <a:gd name="T6" fmla="*/ 340651 w 113"/>
                <a:gd name="T7" fmla="*/ 44085 h 129"/>
                <a:gd name="T8" fmla="*/ 308609 w 113"/>
                <a:gd name="T9" fmla="*/ 0 h 129"/>
                <a:gd name="T10" fmla="*/ 237781 w 113"/>
                <a:gd name="T11" fmla="*/ 0 h 129"/>
                <a:gd name="T12" fmla="*/ 205740 w 113"/>
                <a:gd name="T13" fmla="*/ 88169 h 129"/>
                <a:gd name="T14" fmla="*/ 139970 w 113"/>
                <a:gd name="T15" fmla="*/ 88169 h 129"/>
                <a:gd name="T16" fmla="*/ 0 w 113"/>
                <a:gd name="T17" fmla="*/ 242466 h 129"/>
                <a:gd name="T18" fmla="*/ 0 w 113"/>
                <a:gd name="T19" fmla="*/ 328940 h 129"/>
                <a:gd name="T20" fmla="*/ 139970 w 113"/>
                <a:gd name="T21" fmla="*/ 328940 h 129"/>
                <a:gd name="T22" fmla="*/ 205740 w 113"/>
                <a:gd name="T23" fmla="*/ 350982 h 129"/>
                <a:gd name="T24" fmla="*/ 340651 w 113"/>
                <a:gd name="T25" fmla="*/ 306897 h 129"/>
                <a:gd name="T26" fmla="*/ 340651 w 113"/>
                <a:gd name="T27" fmla="*/ 264508 h 129"/>
                <a:gd name="T28" fmla="*/ 308609 w 113"/>
                <a:gd name="T29" fmla="*/ 220424 h 129"/>
                <a:gd name="T30" fmla="*/ 409793 w 113"/>
                <a:gd name="T31" fmla="*/ 220424 h 129"/>
                <a:gd name="T32" fmla="*/ 477248 w 113"/>
                <a:gd name="T33" fmla="*/ 17464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4" name="Freeform 9"/>
            <p:cNvSpPr>
              <a:spLocks noChangeArrowheads="1"/>
            </p:cNvSpPr>
            <p:nvPr/>
          </p:nvSpPr>
          <p:spPr bwMode="auto">
            <a:xfrm>
              <a:off x="3958361" y="1794495"/>
              <a:ext cx="149927" cy="206405"/>
            </a:xfrm>
            <a:custGeom>
              <a:avLst/>
              <a:gdLst>
                <a:gd name="T0" fmla="*/ 372291 w 89"/>
                <a:gd name="T1" fmla="*/ 230287 h 121"/>
                <a:gd name="T2" fmla="*/ 336915 w 89"/>
                <a:gd name="T3" fmla="*/ 158642 h 121"/>
                <a:gd name="T4" fmla="*/ 237525 w 89"/>
                <a:gd name="T5" fmla="*/ 112585 h 121"/>
                <a:gd name="T6" fmla="*/ 203833 w 89"/>
                <a:gd name="T7" fmla="*/ 22176 h 121"/>
                <a:gd name="T8" fmla="*/ 133081 w 89"/>
                <a:gd name="T9" fmla="*/ 0 h 121"/>
                <a:gd name="T10" fmla="*/ 101074 w 89"/>
                <a:gd name="T11" fmla="*/ 22176 h 121"/>
                <a:gd name="T12" fmla="*/ 133081 w 89"/>
                <a:gd name="T13" fmla="*/ 136466 h 121"/>
                <a:gd name="T14" fmla="*/ 33691 w 89"/>
                <a:gd name="T15" fmla="*/ 136466 h 121"/>
                <a:gd name="T16" fmla="*/ 0 w 89"/>
                <a:gd name="T17" fmla="*/ 317284 h 121"/>
                <a:gd name="T18" fmla="*/ 69067 w 89"/>
                <a:gd name="T19" fmla="*/ 341165 h 121"/>
                <a:gd name="T20" fmla="*/ 237525 w 89"/>
                <a:gd name="T21" fmla="*/ 317284 h 121"/>
                <a:gd name="T22" fmla="*/ 237525 w 89"/>
                <a:gd name="T23" fmla="*/ 230287 h 121"/>
                <a:gd name="T24" fmla="*/ 372291 w 89"/>
                <a:gd name="T25" fmla="*/ 230287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5" name="Freeform 10"/>
            <p:cNvSpPr>
              <a:spLocks noChangeArrowheads="1"/>
            </p:cNvSpPr>
            <p:nvPr/>
          </p:nvSpPr>
          <p:spPr bwMode="auto">
            <a:xfrm>
              <a:off x="3958361" y="1808358"/>
              <a:ext cx="57449" cy="69315"/>
            </a:xfrm>
            <a:custGeom>
              <a:avLst/>
              <a:gdLst>
                <a:gd name="T0" fmla="*/ 167124 w 33"/>
                <a:gd name="T1" fmla="*/ 108199 h 41"/>
                <a:gd name="T2" fmla="*/ 41781 w 33"/>
                <a:gd name="T3" fmla="*/ 108199 h 41"/>
                <a:gd name="T4" fmla="*/ 41781 w 33"/>
                <a:gd name="T5" fmla="*/ 64243 h 41"/>
                <a:gd name="T6" fmla="*/ 0 w 33"/>
                <a:gd name="T7" fmla="*/ 0 h 41"/>
                <a:gd name="T8" fmla="*/ 123602 w 33"/>
                <a:gd name="T9" fmla="*/ 21978 h 41"/>
                <a:gd name="T10" fmla="*/ 167124 w 33"/>
                <a:gd name="T11" fmla="*/ 108199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6" name="Freeform 11"/>
            <p:cNvSpPr>
              <a:spLocks noChangeArrowheads="1"/>
            </p:cNvSpPr>
            <p:nvPr/>
          </p:nvSpPr>
          <p:spPr bwMode="auto">
            <a:xfrm>
              <a:off x="3823847" y="2054812"/>
              <a:ext cx="730020" cy="494449"/>
            </a:xfrm>
            <a:custGeom>
              <a:avLst/>
              <a:gdLst>
                <a:gd name="T0" fmla="*/ 647408 w 433"/>
                <a:gd name="T1" fmla="*/ 22242 h 289"/>
                <a:gd name="T2" fmla="*/ 578284 w 433"/>
                <a:gd name="T3" fmla="*/ 70147 h 289"/>
                <a:gd name="T4" fmla="*/ 409688 w 433"/>
                <a:gd name="T5" fmla="*/ 92388 h 289"/>
                <a:gd name="T6" fmla="*/ 237720 w 433"/>
                <a:gd name="T7" fmla="*/ 208729 h 289"/>
                <a:gd name="T8" fmla="*/ 69124 w 433"/>
                <a:gd name="T9" fmla="*/ 367843 h 289"/>
                <a:gd name="T10" fmla="*/ 69124 w 433"/>
                <a:gd name="T11" fmla="*/ 463653 h 289"/>
                <a:gd name="T12" fmla="*/ 139935 w 433"/>
                <a:gd name="T13" fmla="*/ 532089 h 289"/>
                <a:gd name="T14" fmla="*/ 205687 w 433"/>
                <a:gd name="T15" fmla="*/ 509847 h 289"/>
                <a:gd name="T16" fmla="*/ 273125 w 433"/>
                <a:gd name="T17" fmla="*/ 509847 h 289"/>
                <a:gd name="T18" fmla="*/ 33719 w 433"/>
                <a:gd name="T19" fmla="*/ 650141 h 289"/>
                <a:gd name="T20" fmla="*/ 0 w 433"/>
                <a:gd name="T21" fmla="*/ 716866 h 289"/>
                <a:gd name="T22" fmla="*/ 69124 w 433"/>
                <a:gd name="T23" fmla="*/ 739107 h 289"/>
                <a:gd name="T24" fmla="*/ 205687 w 433"/>
                <a:gd name="T25" fmla="*/ 831496 h 289"/>
                <a:gd name="T26" fmla="*/ 340564 w 433"/>
                <a:gd name="T27" fmla="*/ 831496 h 289"/>
                <a:gd name="T28" fmla="*/ 409688 w 433"/>
                <a:gd name="T29" fmla="*/ 785301 h 289"/>
                <a:gd name="T30" fmla="*/ 409688 w 433"/>
                <a:gd name="T31" fmla="*/ 739107 h 289"/>
                <a:gd name="T32" fmla="*/ 477126 w 433"/>
                <a:gd name="T33" fmla="*/ 761349 h 289"/>
                <a:gd name="T34" fmla="*/ 507473 w 433"/>
                <a:gd name="T35" fmla="*/ 785301 h 289"/>
                <a:gd name="T36" fmla="*/ 647408 w 433"/>
                <a:gd name="T37" fmla="*/ 831496 h 289"/>
                <a:gd name="T38" fmla="*/ 711474 w 433"/>
                <a:gd name="T39" fmla="*/ 785301 h 289"/>
                <a:gd name="T40" fmla="*/ 816004 w 433"/>
                <a:gd name="T41" fmla="*/ 785301 h 289"/>
                <a:gd name="T42" fmla="*/ 816004 w 433"/>
                <a:gd name="T43" fmla="*/ 831496 h 289"/>
                <a:gd name="T44" fmla="*/ 885128 w 433"/>
                <a:gd name="T45" fmla="*/ 807543 h 289"/>
                <a:gd name="T46" fmla="*/ 1021691 w 433"/>
                <a:gd name="T47" fmla="*/ 672382 h 289"/>
                <a:gd name="T48" fmla="*/ 1089129 w 433"/>
                <a:gd name="T49" fmla="*/ 672382 h 289"/>
                <a:gd name="T50" fmla="*/ 1257725 w 433"/>
                <a:gd name="T51" fmla="*/ 487605 h 289"/>
                <a:gd name="T52" fmla="*/ 1257725 w 433"/>
                <a:gd name="T53" fmla="*/ 417459 h 289"/>
                <a:gd name="T54" fmla="*/ 1291444 w 433"/>
                <a:gd name="T55" fmla="*/ 395217 h 289"/>
                <a:gd name="T56" fmla="*/ 1325163 w 433"/>
                <a:gd name="T57" fmla="*/ 441411 h 289"/>
                <a:gd name="T58" fmla="*/ 1463412 w 433"/>
                <a:gd name="T59" fmla="*/ 278876 h 289"/>
                <a:gd name="T60" fmla="*/ 1598289 w 433"/>
                <a:gd name="T61" fmla="*/ 232682 h 289"/>
                <a:gd name="T62" fmla="*/ 1598289 w 433"/>
                <a:gd name="T63" fmla="*/ 254924 h 289"/>
                <a:gd name="T64" fmla="*/ 1702818 w 433"/>
                <a:gd name="T65" fmla="*/ 186488 h 289"/>
                <a:gd name="T66" fmla="*/ 1773628 w 433"/>
                <a:gd name="T67" fmla="*/ 208729 h 289"/>
                <a:gd name="T68" fmla="*/ 1837695 w 433"/>
                <a:gd name="T69" fmla="*/ 70147 h 289"/>
                <a:gd name="T70" fmla="*/ 1803976 w 433"/>
                <a:gd name="T71" fmla="*/ 46194 h 289"/>
                <a:gd name="T72" fmla="*/ 1702818 w 433"/>
                <a:gd name="T73" fmla="*/ 46194 h 289"/>
                <a:gd name="T74" fmla="*/ 1633694 w 433"/>
                <a:gd name="T75" fmla="*/ 70147 h 289"/>
                <a:gd name="T76" fmla="*/ 1463412 w 433"/>
                <a:gd name="T77" fmla="*/ 70147 h 289"/>
                <a:gd name="T78" fmla="*/ 1395974 w 433"/>
                <a:gd name="T79" fmla="*/ 0 h 289"/>
                <a:gd name="T80" fmla="*/ 1154882 w 433"/>
                <a:gd name="T81" fmla="*/ 114630 h 289"/>
                <a:gd name="T82" fmla="*/ 1126220 w 433"/>
                <a:gd name="T83" fmla="*/ 186488 h 289"/>
                <a:gd name="T84" fmla="*/ 1055410 w 433"/>
                <a:gd name="T85" fmla="*/ 186488 h 289"/>
                <a:gd name="T86" fmla="*/ 851409 w 433"/>
                <a:gd name="T87" fmla="*/ 186488 h 289"/>
                <a:gd name="T88" fmla="*/ 851409 w 433"/>
                <a:gd name="T89" fmla="*/ 138583 h 289"/>
                <a:gd name="T90" fmla="*/ 920533 w 433"/>
                <a:gd name="T91" fmla="*/ 92388 h 289"/>
                <a:gd name="T92" fmla="*/ 851409 w 433"/>
                <a:gd name="T93" fmla="*/ 0 h 289"/>
                <a:gd name="T94" fmla="*/ 748566 w 433"/>
                <a:gd name="T95" fmla="*/ 0 h 289"/>
                <a:gd name="T96" fmla="*/ 711474 w 433"/>
                <a:gd name="T97" fmla="*/ 0 h 289"/>
                <a:gd name="T98" fmla="*/ 681127 w 433"/>
                <a:gd name="T99" fmla="*/ 46194 h 289"/>
                <a:gd name="T100" fmla="*/ 647408 w 433"/>
                <a:gd name="T101" fmla="*/ 22242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7" name="Freeform 12"/>
            <p:cNvSpPr>
              <a:spLocks noChangeArrowheads="1"/>
            </p:cNvSpPr>
            <p:nvPr/>
          </p:nvSpPr>
          <p:spPr bwMode="auto">
            <a:xfrm>
              <a:off x="3973774" y="2450679"/>
              <a:ext cx="605314" cy="546820"/>
            </a:xfrm>
            <a:custGeom>
              <a:avLst/>
              <a:gdLst>
                <a:gd name="T0" fmla="*/ 692506 w 361"/>
                <a:gd name="T1" fmla="*/ 0 h 321"/>
                <a:gd name="T2" fmla="*/ 625435 w 361"/>
                <a:gd name="T3" fmla="*/ 0 h 321"/>
                <a:gd name="T4" fmla="*/ 496324 w 361"/>
                <a:gd name="T5" fmla="*/ 136279 h 321"/>
                <a:gd name="T6" fmla="*/ 395718 w 361"/>
                <a:gd name="T7" fmla="*/ 158424 h 321"/>
                <a:gd name="T8" fmla="*/ 395718 w 361"/>
                <a:gd name="T9" fmla="*/ 112430 h 321"/>
                <a:gd name="T10" fmla="*/ 330324 w 361"/>
                <a:gd name="T11" fmla="*/ 112430 h 321"/>
                <a:gd name="T12" fmla="*/ 264930 w 361"/>
                <a:gd name="T13" fmla="*/ 158424 h 321"/>
                <a:gd name="T14" fmla="*/ 130788 w 361"/>
                <a:gd name="T15" fmla="*/ 112430 h 321"/>
                <a:gd name="T16" fmla="*/ 100606 w 361"/>
                <a:gd name="T17" fmla="*/ 90285 h 321"/>
                <a:gd name="T18" fmla="*/ 33535 w 361"/>
                <a:gd name="T19" fmla="*/ 68140 h 321"/>
                <a:gd name="T20" fmla="*/ 33535 w 361"/>
                <a:gd name="T21" fmla="*/ 112430 h 321"/>
                <a:gd name="T22" fmla="*/ 0 w 361"/>
                <a:gd name="T23" fmla="*/ 136279 h 321"/>
                <a:gd name="T24" fmla="*/ 130788 w 361"/>
                <a:gd name="T25" fmla="*/ 158424 h 321"/>
                <a:gd name="T26" fmla="*/ 162647 w 361"/>
                <a:gd name="T27" fmla="*/ 221454 h 321"/>
                <a:gd name="T28" fmla="*/ 231394 w 361"/>
                <a:gd name="T29" fmla="*/ 221454 h 321"/>
                <a:gd name="T30" fmla="*/ 330324 w 361"/>
                <a:gd name="T31" fmla="*/ 316849 h 321"/>
                <a:gd name="T32" fmla="*/ 425900 w 361"/>
                <a:gd name="T33" fmla="*/ 291297 h 321"/>
                <a:gd name="T34" fmla="*/ 425900 w 361"/>
                <a:gd name="T35" fmla="*/ 407134 h 321"/>
                <a:gd name="T36" fmla="*/ 560041 w 361"/>
                <a:gd name="T37" fmla="*/ 517861 h 321"/>
                <a:gd name="T38" fmla="*/ 625435 w 361"/>
                <a:gd name="T39" fmla="*/ 517861 h 321"/>
                <a:gd name="T40" fmla="*/ 658971 w 361"/>
                <a:gd name="T41" fmla="*/ 475273 h 321"/>
                <a:gd name="T42" fmla="*/ 756223 w 361"/>
                <a:gd name="T43" fmla="*/ 538303 h 321"/>
                <a:gd name="T44" fmla="*/ 692506 w 361"/>
                <a:gd name="T45" fmla="*/ 586000 h 321"/>
                <a:gd name="T46" fmla="*/ 658971 w 361"/>
                <a:gd name="T47" fmla="*/ 563855 h 321"/>
                <a:gd name="T48" fmla="*/ 593577 w 361"/>
                <a:gd name="T49" fmla="*/ 538303 h 321"/>
                <a:gd name="T50" fmla="*/ 593577 w 361"/>
                <a:gd name="T51" fmla="*/ 630291 h 321"/>
                <a:gd name="T52" fmla="*/ 560041 w 361"/>
                <a:gd name="T53" fmla="*/ 674582 h 321"/>
                <a:gd name="T54" fmla="*/ 658971 w 361"/>
                <a:gd name="T55" fmla="*/ 766570 h 321"/>
                <a:gd name="T56" fmla="*/ 658971 w 361"/>
                <a:gd name="T57" fmla="*/ 833006 h 321"/>
                <a:gd name="T58" fmla="*/ 819941 w 361"/>
                <a:gd name="T59" fmla="*/ 833006 h 321"/>
                <a:gd name="T60" fmla="*/ 888688 w 361"/>
                <a:gd name="T61" fmla="*/ 879000 h 321"/>
                <a:gd name="T62" fmla="*/ 985941 w 361"/>
                <a:gd name="T63" fmla="*/ 856855 h 321"/>
                <a:gd name="T64" fmla="*/ 1120082 w 361"/>
                <a:gd name="T65" fmla="*/ 901146 h 321"/>
                <a:gd name="T66" fmla="*/ 1217335 w 361"/>
                <a:gd name="T67" fmla="*/ 833006 h 321"/>
                <a:gd name="T68" fmla="*/ 1316265 w 361"/>
                <a:gd name="T69" fmla="*/ 722279 h 321"/>
                <a:gd name="T70" fmla="*/ 1185476 w 361"/>
                <a:gd name="T71" fmla="*/ 674582 h 321"/>
                <a:gd name="T72" fmla="*/ 1316265 w 361"/>
                <a:gd name="T73" fmla="*/ 654140 h 321"/>
                <a:gd name="T74" fmla="*/ 1349800 w 361"/>
                <a:gd name="T75" fmla="*/ 674582 h 321"/>
                <a:gd name="T76" fmla="*/ 1480588 w 361"/>
                <a:gd name="T77" fmla="*/ 654140 h 321"/>
                <a:gd name="T78" fmla="*/ 1480588 w 361"/>
                <a:gd name="T79" fmla="*/ 630291 h 321"/>
                <a:gd name="T80" fmla="*/ 1316265 w 361"/>
                <a:gd name="T81" fmla="*/ 563855 h 321"/>
                <a:gd name="T82" fmla="*/ 1316265 w 361"/>
                <a:gd name="T83" fmla="*/ 517861 h 321"/>
                <a:gd name="T84" fmla="*/ 1254224 w 361"/>
                <a:gd name="T85" fmla="*/ 497419 h 321"/>
                <a:gd name="T86" fmla="*/ 1185476 w 361"/>
                <a:gd name="T87" fmla="*/ 475273 h 321"/>
                <a:gd name="T88" fmla="*/ 1120082 w 361"/>
                <a:gd name="T89" fmla="*/ 361140 h 321"/>
                <a:gd name="T90" fmla="*/ 955759 w 361"/>
                <a:gd name="T91" fmla="*/ 180570 h 321"/>
                <a:gd name="T92" fmla="*/ 955759 w 361"/>
                <a:gd name="T93" fmla="*/ 112430 h 321"/>
                <a:gd name="T94" fmla="*/ 789759 w 361"/>
                <a:gd name="T95" fmla="*/ 90285 h 321"/>
                <a:gd name="T96" fmla="*/ 724365 w 361"/>
                <a:gd name="T97" fmla="*/ 68140 h 321"/>
                <a:gd name="T98" fmla="*/ 692506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8" name="Freeform 13"/>
            <p:cNvSpPr>
              <a:spLocks noChangeArrowheads="1"/>
            </p:cNvSpPr>
            <p:nvPr/>
          </p:nvSpPr>
          <p:spPr bwMode="auto">
            <a:xfrm>
              <a:off x="4471196" y="2888136"/>
              <a:ext cx="107892" cy="93961"/>
            </a:xfrm>
            <a:custGeom>
              <a:avLst/>
              <a:gdLst>
                <a:gd name="T0" fmla="*/ 89633 w 65"/>
                <a:gd name="T1" fmla="*/ 0 h 57"/>
                <a:gd name="T2" fmla="*/ 0 w 65"/>
                <a:gd name="T3" fmla="*/ 92313 h 57"/>
                <a:gd name="T4" fmla="*/ 89633 w 65"/>
                <a:gd name="T5" fmla="*/ 128578 h 57"/>
                <a:gd name="T6" fmla="*/ 248982 w 65"/>
                <a:gd name="T7" fmla="*/ 92313 h 57"/>
                <a:gd name="T8" fmla="*/ 248982 w 65"/>
                <a:gd name="T9" fmla="*/ 56047 h 57"/>
                <a:gd name="T10" fmla="*/ 89633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9" name="Freeform 14"/>
            <p:cNvSpPr>
              <a:spLocks noChangeArrowheads="1"/>
            </p:cNvSpPr>
            <p:nvPr/>
          </p:nvSpPr>
          <p:spPr bwMode="auto">
            <a:xfrm>
              <a:off x="4202168" y="2954370"/>
              <a:ext cx="403543" cy="506772"/>
            </a:xfrm>
            <a:custGeom>
              <a:avLst/>
              <a:gdLst>
                <a:gd name="T0" fmla="*/ 750155 w 241"/>
                <a:gd name="T1" fmla="*/ 46070 h 297"/>
                <a:gd name="T2" fmla="*/ 649687 w 241"/>
                <a:gd name="T3" fmla="*/ 0 h 297"/>
                <a:gd name="T4" fmla="*/ 555918 w 241"/>
                <a:gd name="T5" fmla="*/ 69958 h 297"/>
                <a:gd name="T6" fmla="*/ 423636 w 241"/>
                <a:gd name="T7" fmla="*/ 22182 h 297"/>
                <a:gd name="T8" fmla="*/ 328193 w 241"/>
                <a:gd name="T9" fmla="*/ 46070 h 297"/>
                <a:gd name="T10" fmla="*/ 294704 w 241"/>
                <a:gd name="T11" fmla="*/ 90434 h 297"/>
                <a:gd name="T12" fmla="*/ 259540 w 241"/>
                <a:gd name="T13" fmla="*/ 136504 h 297"/>
                <a:gd name="T14" fmla="*/ 294704 w 241"/>
                <a:gd name="T15" fmla="*/ 208169 h 297"/>
                <a:gd name="T16" fmla="*/ 229400 w 241"/>
                <a:gd name="T17" fmla="*/ 208169 h 297"/>
                <a:gd name="T18" fmla="*/ 194236 w 241"/>
                <a:gd name="T19" fmla="*/ 182574 h 297"/>
                <a:gd name="T20" fmla="*/ 162422 w 241"/>
                <a:gd name="T21" fmla="*/ 182574 h 297"/>
                <a:gd name="T22" fmla="*/ 162422 w 241"/>
                <a:gd name="T23" fmla="*/ 230351 h 297"/>
                <a:gd name="T24" fmla="*/ 162422 w 241"/>
                <a:gd name="T25" fmla="*/ 273008 h 297"/>
                <a:gd name="T26" fmla="*/ 162422 w 241"/>
                <a:gd name="T27" fmla="*/ 273008 h 297"/>
                <a:gd name="T28" fmla="*/ 162422 w 241"/>
                <a:gd name="T29" fmla="*/ 317372 h 297"/>
                <a:gd name="T30" fmla="*/ 33489 w 241"/>
                <a:gd name="T31" fmla="*/ 387331 h 297"/>
                <a:gd name="T32" fmla="*/ 0 w 241"/>
                <a:gd name="T33" fmla="*/ 409513 h 297"/>
                <a:gd name="T34" fmla="*/ 0 w 241"/>
                <a:gd name="T35" fmla="*/ 501653 h 297"/>
                <a:gd name="T36" fmla="*/ 100467 w 241"/>
                <a:gd name="T37" fmla="*/ 546017 h 297"/>
                <a:gd name="T38" fmla="*/ 100467 w 241"/>
                <a:gd name="T39" fmla="*/ 662046 h 297"/>
                <a:gd name="T40" fmla="*/ 194236 w 241"/>
                <a:gd name="T41" fmla="*/ 662046 h 297"/>
                <a:gd name="T42" fmla="*/ 194236 w 241"/>
                <a:gd name="T43" fmla="*/ 706409 h 297"/>
                <a:gd name="T44" fmla="*/ 229400 w 241"/>
                <a:gd name="T45" fmla="*/ 750773 h 297"/>
                <a:gd name="T46" fmla="*/ 259540 w 241"/>
                <a:gd name="T47" fmla="*/ 819025 h 297"/>
                <a:gd name="T48" fmla="*/ 356658 w 241"/>
                <a:gd name="T49" fmla="*/ 819025 h 297"/>
                <a:gd name="T50" fmla="*/ 423636 w 241"/>
                <a:gd name="T51" fmla="*/ 750773 h 297"/>
                <a:gd name="T52" fmla="*/ 455451 w 241"/>
                <a:gd name="T53" fmla="*/ 750773 h 297"/>
                <a:gd name="T54" fmla="*/ 455451 w 241"/>
                <a:gd name="T55" fmla="*/ 795137 h 297"/>
                <a:gd name="T56" fmla="*/ 488940 w 241"/>
                <a:gd name="T57" fmla="*/ 819025 h 297"/>
                <a:gd name="T58" fmla="*/ 555918 w 241"/>
                <a:gd name="T59" fmla="*/ 819025 h 297"/>
                <a:gd name="T60" fmla="*/ 555918 w 241"/>
                <a:gd name="T61" fmla="*/ 795137 h 297"/>
                <a:gd name="T62" fmla="*/ 619547 w 241"/>
                <a:gd name="T63" fmla="*/ 795137 h 297"/>
                <a:gd name="T64" fmla="*/ 619547 w 241"/>
                <a:gd name="T65" fmla="*/ 819025 h 297"/>
                <a:gd name="T66" fmla="*/ 649687 w 241"/>
                <a:gd name="T67" fmla="*/ 841207 h 297"/>
                <a:gd name="T68" fmla="*/ 718340 w 241"/>
                <a:gd name="T69" fmla="*/ 819025 h 297"/>
                <a:gd name="T70" fmla="*/ 750155 w 241"/>
                <a:gd name="T71" fmla="*/ 732004 h 297"/>
                <a:gd name="T72" fmla="*/ 750155 w 241"/>
                <a:gd name="T73" fmla="*/ 638157 h 297"/>
                <a:gd name="T74" fmla="*/ 818807 w 241"/>
                <a:gd name="T75" fmla="*/ 638157 h 297"/>
                <a:gd name="T76" fmla="*/ 818807 w 241"/>
                <a:gd name="T77" fmla="*/ 615975 h 297"/>
                <a:gd name="T78" fmla="*/ 818807 w 241"/>
                <a:gd name="T79" fmla="*/ 571612 h 297"/>
                <a:gd name="T80" fmla="*/ 880762 w 241"/>
                <a:gd name="T81" fmla="*/ 615975 h 297"/>
                <a:gd name="T82" fmla="*/ 946066 w 241"/>
                <a:gd name="T83" fmla="*/ 546017 h 297"/>
                <a:gd name="T84" fmla="*/ 880762 w 241"/>
                <a:gd name="T85" fmla="*/ 501653 h 297"/>
                <a:gd name="T86" fmla="*/ 880762 w 241"/>
                <a:gd name="T87" fmla="*/ 477765 h 297"/>
                <a:gd name="T88" fmla="*/ 946066 w 241"/>
                <a:gd name="T89" fmla="*/ 453877 h 297"/>
                <a:gd name="T90" fmla="*/ 912576 w 241"/>
                <a:gd name="T91" fmla="*/ 387331 h 297"/>
                <a:gd name="T92" fmla="*/ 880762 w 241"/>
                <a:gd name="T93" fmla="*/ 365149 h 297"/>
                <a:gd name="T94" fmla="*/ 981229 w 241"/>
                <a:gd name="T95" fmla="*/ 387331 h 297"/>
                <a:gd name="T96" fmla="*/ 981229 w 241"/>
                <a:gd name="T97" fmla="*/ 295190 h 297"/>
                <a:gd name="T98" fmla="*/ 880762 w 241"/>
                <a:gd name="T99" fmla="*/ 342967 h 297"/>
                <a:gd name="T100" fmla="*/ 981229 w 241"/>
                <a:gd name="T101" fmla="*/ 230351 h 297"/>
                <a:gd name="T102" fmla="*/ 818807 w 241"/>
                <a:gd name="T103" fmla="*/ 158686 h 297"/>
                <a:gd name="T104" fmla="*/ 718340 w 241"/>
                <a:gd name="T105" fmla="*/ 158686 h 297"/>
                <a:gd name="T106" fmla="*/ 649687 w 241"/>
                <a:gd name="T107" fmla="*/ 208169 h 297"/>
                <a:gd name="T108" fmla="*/ 619547 w 241"/>
                <a:gd name="T109" fmla="*/ 136504 h 297"/>
                <a:gd name="T110" fmla="*/ 649687 w 241"/>
                <a:gd name="T111" fmla="*/ 112616 h 297"/>
                <a:gd name="T112" fmla="*/ 750155 w 241"/>
                <a:gd name="T113" fmla="*/ 46070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0" name="Freeform 15"/>
            <p:cNvSpPr>
              <a:spLocks noChangeArrowheads="1"/>
            </p:cNvSpPr>
            <p:nvPr/>
          </p:nvSpPr>
          <p:spPr bwMode="auto">
            <a:xfrm>
              <a:off x="3998995" y="3351778"/>
              <a:ext cx="459590" cy="629999"/>
            </a:xfrm>
            <a:custGeom>
              <a:avLst/>
              <a:gdLst>
                <a:gd name="T0" fmla="*/ 1146450 w 273"/>
                <a:gd name="T1" fmla="*/ 158780 h 369"/>
                <a:gd name="T2" fmla="*/ 1146450 w 273"/>
                <a:gd name="T3" fmla="*/ 136585 h 369"/>
                <a:gd name="T4" fmla="*/ 1082478 w 273"/>
                <a:gd name="T5" fmla="*/ 136585 h 369"/>
                <a:gd name="T6" fmla="*/ 1082478 w 273"/>
                <a:gd name="T7" fmla="*/ 158780 h 369"/>
                <a:gd name="T8" fmla="*/ 1011771 w 273"/>
                <a:gd name="T9" fmla="*/ 158780 h 369"/>
                <a:gd name="T10" fmla="*/ 976418 w 273"/>
                <a:gd name="T11" fmla="*/ 158780 h 369"/>
                <a:gd name="T12" fmla="*/ 976418 w 273"/>
                <a:gd name="T13" fmla="*/ 90488 h 369"/>
                <a:gd name="T14" fmla="*/ 942749 w 273"/>
                <a:gd name="T15" fmla="*/ 90488 h 369"/>
                <a:gd name="T16" fmla="*/ 875410 w 273"/>
                <a:gd name="T17" fmla="*/ 158780 h 369"/>
                <a:gd name="T18" fmla="*/ 776084 w 273"/>
                <a:gd name="T19" fmla="*/ 158780 h 369"/>
                <a:gd name="T20" fmla="*/ 740731 w 273"/>
                <a:gd name="T21" fmla="*/ 90488 h 369"/>
                <a:gd name="T22" fmla="*/ 710428 w 273"/>
                <a:gd name="T23" fmla="*/ 46097 h 369"/>
                <a:gd name="T24" fmla="*/ 675075 w 273"/>
                <a:gd name="T25" fmla="*/ 0 h 369"/>
                <a:gd name="T26" fmla="*/ 606053 w 273"/>
                <a:gd name="T27" fmla="*/ 0 h 369"/>
                <a:gd name="T28" fmla="*/ 606053 w 273"/>
                <a:gd name="T29" fmla="*/ 22195 h 369"/>
                <a:gd name="T30" fmla="*/ 473058 w 273"/>
                <a:gd name="T31" fmla="*/ 46097 h 369"/>
                <a:gd name="T32" fmla="*/ 473058 w 273"/>
                <a:gd name="T33" fmla="*/ 90488 h 369"/>
                <a:gd name="T34" fmla="*/ 335012 w 273"/>
                <a:gd name="T35" fmla="*/ 90488 h 369"/>
                <a:gd name="T36" fmla="*/ 272724 w 273"/>
                <a:gd name="T37" fmla="*/ 136585 h 369"/>
                <a:gd name="T38" fmla="*/ 272724 w 273"/>
                <a:gd name="T39" fmla="*/ 208292 h 369"/>
                <a:gd name="T40" fmla="*/ 304710 w 273"/>
                <a:gd name="T41" fmla="*/ 254390 h 369"/>
                <a:gd name="T42" fmla="*/ 203701 w 273"/>
                <a:gd name="T43" fmla="*/ 317560 h 369"/>
                <a:gd name="T44" fmla="*/ 170031 w 273"/>
                <a:gd name="T45" fmla="*/ 317560 h 369"/>
                <a:gd name="T46" fmla="*/ 132995 w 273"/>
                <a:gd name="T47" fmla="*/ 411463 h 369"/>
                <a:gd name="T48" fmla="*/ 132995 w 273"/>
                <a:gd name="T49" fmla="*/ 455853 h 369"/>
                <a:gd name="T50" fmla="*/ 132995 w 273"/>
                <a:gd name="T51" fmla="*/ 501950 h 369"/>
                <a:gd name="T52" fmla="*/ 69023 w 273"/>
                <a:gd name="T53" fmla="*/ 573658 h 369"/>
                <a:gd name="T54" fmla="*/ 33670 w 273"/>
                <a:gd name="T55" fmla="*/ 616340 h 369"/>
                <a:gd name="T56" fmla="*/ 0 w 273"/>
                <a:gd name="T57" fmla="*/ 732438 h 369"/>
                <a:gd name="T58" fmla="*/ 33670 w 273"/>
                <a:gd name="T59" fmla="*/ 775121 h 369"/>
                <a:gd name="T60" fmla="*/ 232320 w 273"/>
                <a:gd name="T61" fmla="*/ 775121 h 369"/>
                <a:gd name="T62" fmla="*/ 335012 w 273"/>
                <a:gd name="T63" fmla="*/ 937316 h 369"/>
                <a:gd name="T64" fmla="*/ 372049 w 273"/>
                <a:gd name="T65" fmla="*/ 1049998 h 369"/>
                <a:gd name="T66" fmla="*/ 473058 w 273"/>
                <a:gd name="T67" fmla="*/ 937316 h 369"/>
                <a:gd name="T68" fmla="*/ 505044 w 273"/>
                <a:gd name="T69" fmla="*/ 959511 h 369"/>
                <a:gd name="T70" fmla="*/ 641406 w 273"/>
                <a:gd name="T71" fmla="*/ 870730 h 369"/>
                <a:gd name="T72" fmla="*/ 641406 w 273"/>
                <a:gd name="T73" fmla="*/ 799023 h 369"/>
                <a:gd name="T74" fmla="*/ 776084 w 273"/>
                <a:gd name="T75" fmla="*/ 775121 h 369"/>
                <a:gd name="T76" fmla="*/ 841740 w 273"/>
                <a:gd name="T77" fmla="*/ 662438 h 369"/>
                <a:gd name="T78" fmla="*/ 912446 w 273"/>
                <a:gd name="T79" fmla="*/ 640243 h 369"/>
                <a:gd name="T80" fmla="*/ 912446 w 273"/>
                <a:gd name="T81" fmla="*/ 573658 h 369"/>
                <a:gd name="T82" fmla="*/ 1011771 w 273"/>
                <a:gd name="T83" fmla="*/ 573658 h 369"/>
                <a:gd name="T84" fmla="*/ 1045441 w 273"/>
                <a:gd name="T85" fmla="*/ 455853 h 369"/>
                <a:gd name="T86" fmla="*/ 1011771 w 273"/>
                <a:gd name="T87" fmla="*/ 365365 h 369"/>
                <a:gd name="T88" fmla="*/ 1045441 w 273"/>
                <a:gd name="T89" fmla="*/ 343170 h 369"/>
                <a:gd name="T90" fmla="*/ 976418 w 273"/>
                <a:gd name="T91" fmla="*/ 295365 h 369"/>
                <a:gd name="T92" fmla="*/ 1045441 w 273"/>
                <a:gd name="T93" fmla="*/ 273170 h 369"/>
                <a:gd name="T94" fmla="*/ 1082478 w 273"/>
                <a:gd name="T95" fmla="*/ 295365 h 369"/>
                <a:gd name="T96" fmla="*/ 1146450 w 273"/>
                <a:gd name="T97" fmla="*/ 230487 h 369"/>
                <a:gd name="T98" fmla="*/ 1146450 w 273"/>
                <a:gd name="T99" fmla="*/ 158780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1" name="Freeform 16"/>
            <p:cNvSpPr>
              <a:spLocks noChangeArrowheads="1"/>
            </p:cNvSpPr>
            <p:nvPr/>
          </p:nvSpPr>
          <p:spPr bwMode="auto">
            <a:xfrm>
              <a:off x="3298401" y="3747645"/>
              <a:ext cx="850522" cy="656184"/>
            </a:xfrm>
            <a:custGeom>
              <a:avLst/>
              <a:gdLst>
                <a:gd name="T0" fmla="*/ 2095147 w 505"/>
                <a:gd name="T1" fmla="*/ 269291 h 385"/>
                <a:gd name="T2" fmla="*/ 1793675 w 505"/>
                <a:gd name="T3" fmla="*/ 112489 h 385"/>
                <a:gd name="T4" fmla="*/ 1722939 w 505"/>
                <a:gd name="T5" fmla="*/ 158507 h 385"/>
                <a:gd name="T6" fmla="*/ 1589887 w 505"/>
                <a:gd name="T7" fmla="*/ 112489 h 385"/>
                <a:gd name="T8" fmla="*/ 1317046 w 505"/>
                <a:gd name="T9" fmla="*/ 158507 h 385"/>
                <a:gd name="T10" fmla="*/ 1317046 w 505"/>
                <a:gd name="T11" fmla="*/ 0 h 385"/>
                <a:gd name="T12" fmla="*/ 1183994 w 505"/>
                <a:gd name="T13" fmla="*/ 0 h 385"/>
                <a:gd name="T14" fmla="*/ 914522 w 505"/>
                <a:gd name="T15" fmla="*/ 22157 h 385"/>
                <a:gd name="T16" fmla="*/ 879153 w 505"/>
                <a:gd name="T17" fmla="*/ 112489 h 385"/>
                <a:gd name="T18" fmla="*/ 710733 w 505"/>
                <a:gd name="T19" fmla="*/ 69879 h 385"/>
                <a:gd name="T20" fmla="*/ 607997 w 505"/>
                <a:gd name="T21" fmla="*/ 136350 h 385"/>
                <a:gd name="T22" fmla="*/ 641681 w 505"/>
                <a:gd name="T23" fmla="*/ 247134 h 385"/>
                <a:gd name="T24" fmla="*/ 607997 w 505"/>
                <a:gd name="T25" fmla="*/ 317014 h 385"/>
                <a:gd name="T26" fmla="*/ 473261 w 505"/>
                <a:gd name="T27" fmla="*/ 475520 h 385"/>
                <a:gd name="T28" fmla="*/ 304841 w 505"/>
                <a:gd name="T29" fmla="*/ 632323 h 385"/>
                <a:gd name="T30" fmla="*/ 133052 w 505"/>
                <a:gd name="T31" fmla="*/ 766968 h 385"/>
                <a:gd name="T32" fmla="*/ 0 w 505"/>
                <a:gd name="T33" fmla="*/ 838552 h 385"/>
                <a:gd name="T34" fmla="*/ 33684 w 505"/>
                <a:gd name="T35" fmla="*/ 882866 h 385"/>
                <a:gd name="T36" fmla="*/ 69052 w 505"/>
                <a:gd name="T37" fmla="*/ 1015807 h 385"/>
                <a:gd name="T38" fmla="*/ 237472 w 505"/>
                <a:gd name="T39" fmla="*/ 1083982 h 385"/>
                <a:gd name="T40" fmla="*/ 170104 w 505"/>
                <a:gd name="T41" fmla="*/ 974902 h 385"/>
                <a:gd name="T42" fmla="*/ 336840 w 505"/>
                <a:gd name="T43" fmla="*/ 860709 h 385"/>
                <a:gd name="T44" fmla="*/ 641681 w 505"/>
                <a:gd name="T45" fmla="*/ 792534 h 385"/>
                <a:gd name="T46" fmla="*/ 811785 w 505"/>
                <a:gd name="T47" fmla="*/ 838552 h 385"/>
                <a:gd name="T48" fmla="*/ 1012205 w 505"/>
                <a:gd name="T49" fmla="*/ 700498 h 385"/>
                <a:gd name="T50" fmla="*/ 1114942 w 505"/>
                <a:gd name="T51" fmla="*/ 678341 h 385"/>
                <a:gd name="T52" fmla="*/ 1114942 w 505"/>
                <a:gd name="T53" fmla="*/ 608462 h 385"/>
                <a:gd name="T54" fmla="*/ 1183994 w 505"/>
                <a:gd name="T55" fmla="*/ 586305 h 385"/>
                <a:gd name="T56" fmla="*/ 1421466 w 505"/>
                <a:gd name="T57" fmla="*/ 654480 h 385"/>
                <a:gd name="T58" fmla="*/ 1421466 w 505"/>
                <a:gd name="T59" fmla="*/ 565852 h 385"/>
                <a:gd name="T60" fmla="*/ 1589887 w 505"/>
                <a:gd name="T61" fmla="*/ 543695 h 385"/>
                <a:gd name="T62" fmla="*/ 1653886 w 505"/>
                <a:gd name="T63" fmla="*/ 565852 h 385"/>
                <a:gd name="T64" fmla="*/ 1690939 w 505"/>
                <a:gd name="T65" fmla="*/ 521538 h 385"/>
                <a:gd name="T66" fmla="*/ 1893043 w 505"/>
                <a:gd name="T67" fmla="*/ 497677 h 385"/>
                <a:gd name="T68" fmla="*/ 2027779 w 505"/>
                <a:gd name="T69" fmla="*/ 385189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2" name="Freeform 17"/>
            <p:cNvSpPr>
              <a:spLocks noChangeArrowheads="1"/>
            </p:cNvSpPr>
            <p:nvPr/>
          </p:nvSpPr>
          <p:spPr bwMode="auto">
            <a:xfrm>
              <a:off x="2732320" y="3624418"/>
              <a:ext cx="837911" cy="656184"/>
            </a:xfrm>
            <a:custGeom>
              <a:avLst/>
              <a:gdLst>
                <a:gd name="T0" fmla="*/ 1463394 w 497"/>
                <a:gd name="T1" fmla="*/ 974902 h 385"/>
                <a:gd name="T2" fmla="*/ 1773606 w 497"/>
                <a:gd name="T3" fmla="*/ 838552 h 385"/>
                <a:gd name="T4" fmla="*/ 1906795 w 497"/>
                <a:gd name="T5" fmla="*/ 678341 h 385"/>
                <a:gd name="T6" fmla="*/ 2039985 w 497"/>
                <a:gd name="T7" fmla="*/ 521538 h 385"/>
                <a:gd name="T8" fmla="*/ 2109108 w 497"/>
                <a:gd name="T9" fmla="*/ 453363 h 385"/>
                <a:gd name="T10" fmla="*/ 2039985 w 497"/>
                <a:gd name="T11" fmla="*/ 364736 h 385"/>
                <a:gd name="T12" fmla="*/ 1940514 w 497"/>
                <a:gd name="T13" fmla="*/ 269291 h 385"/>
                <a:gd name="T14" fmla="*/ 1869705 w 497"/>
                <a:gd name="T15" fmla="*/ 317014 h 385"/>
                <a:gd name="T16" fmla="*/ 1803953 w 497"/>
                <a:gd name="T17" fmla="*/ 294857 h 385"/>
                <a:gd name="T18" fmla="*/ 1869705 w 497"/>
                <a:gd name="T19" fmla="*/ 158507 h 385"/>
                <a:gd name="T20" fmla="*/ 1869705 w 497"/>
                <a:gd name="T21" fmla="*/ 46018 h 385"/>
                <a:gd name="T22" fmla="*/ 1734830 w 497"/>
                <a:gd name="T23" fmla="*/ 22157 h 385"/>
                <a:gd name="T24" fmla="*/ 1598269 w 497"/>
                <a:gd name="T25" fmla="*/ 69879 h 385"/>
                <a:gd name="T26" fmla="*/ 1529145 w 497"/>
                <a:gd name="T27" fmla="*/ 69879 h 385"/>
                <a:gd name="T28" fmla="*/ 1358866 w 497"/>
                <a:gd name="T29" fmla="*/ 90332 h 385"/>
                <a:gd name="T30" fmla="*/ 1227363 w 497"/>
                <a:gd name="T31" fmla="*/ 180664 h 385"/>
                <a:gd name="T32" fmla="*/ 1126206 w 497"/>
                <a:gd name="T33" fmla="*/ 204525 h 385"/>
                <a:gd name="T34" fmla="*/ 954241 w 497"/>
                <a:gd name="T35" fmla="*/ 269291 h 385"/>
                <a:gd name="T36" fmla="*/ 780589 w 497"/>
                <a:gd name="T37" fmla="*/ 247134 h 385"/>
                <a:gd name="T38" fmla="*/ 681119 w 497"/>
                <a:gd name="T39" fmla="*/ 204525 h 385"/>
                <a:gd name="T40" fmla="*/ 610309 w 497"/>
                <a:gd name="T41" fmla="*/ 247134 h 385"/>
                <a:gd name="T42" fmla="*/ 409683 w 497"/>
                <a:gd name="T43" fmla="*/ 364736 h 385"/>
                <a:gd name="T44" fmla="*/ 139933 w 497"/>
                <a:gd name="T45" fmla="*/ 317014 h 385"/>
                <a:gd name="T46" fmla="*/ 0 w 497"/>
                <a:gd name="T47" fmla="*/ 364736 h 385"/>
                <a:gd name="T48" fmla="*/ 139933 w 497"/>
                <a:gd name="T49" fmla="*/ 407345 h 385"/>
                <a:gd name="T50" fmla="*/ 375964 w 497"/>
                <a:gd name="T51" fmla="*/ 475520 h 385"/>
                <a:gd name="T52" fmla="*/ 440030 w 497"/>
                <a:gd name="T53" fmla="*/ 586305 h 385"/>
                <a:gd name="T54" fmla="*/ 237717 w 497"/>
                <a:gd name="T55" fmla="*/ 632323 h 385"/>
                <a:gd name="T56" fmla="*/ 375964 w 497"/>
                <a:gd name="T57" fmla="*/ 700498 h 385"/>
                <a:gd name="T58" fmla="*/ 578277 w 497"/>
                <a:gd name="T59" fmla="*/ 792534 h 385"/>
                <a:gd name="T60" fmla="*/ 578277 w 497"/>
                <a:gd name="T61" fmla="*/ 860709 h 385"/>
                <a:gd name="T62" fmla="*/ 885117 w 497"/>
                <a:gd name="T63" fmla="*/ 1015807 h 385"/>
                <a:gd name="T64" fmla="*/ 1055397 w 497"/>
                <a:gd name="T65" fmla="*/ 1015807 h 385"/>
                <a:gd name="T66" fmla="*/ 1089116 w 497"/>
                <a:gd name="T67" fmla="*/ 974902 h 385"/>
                <a:gd name="T68" fmla="*/ 1257709 w 497"/>
                <a:gd name="T69" fmla="*/ 1061825 h 385"/>
                <a:gd name="T70" fmla="*/ 1427989 w 497"/>
                <a:gd name="T71" fmla="*/ 1039668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3" name="Freeform 18"/>
            <p:cNvSpPr>
              <a:spLocks noChangeArrowheads="1"/>
            </p:cNvSpPr>
            <p:nvPr/>
          </p:nvSpPr>
          <p:spPr bwMode="auto">
            <a:xfrm>
              <a:off x="2652452" y="3256277"/>
              <a:ext cx="622128" cy="603813"/>
            </a:xfrm>
            <a:custGeom>
              <a:avLst/>
              <a:gdLst>
                <a:gd name="T0" fmla="*/ 205690 w 369"/>
                <a:gd name="T1" fmla="*/ 923680 h 353"/>
                <a:gd name="T2" fmla="*/ 139937 w 369"/>
                <a:gd name="T3" fmla="*/ 761181 h 353"/>
                <a:gd name="T4" fmla="*/ 237724 w 369"/>
                <a:gd name="T5" fmla="*/ 554208 h 353"/>
                <a:gd name="T6" fmla="*/ 33720 w 369"/>
                <a:gd name="T7" fmla="*/ 463550 h 353"/>
                <a:gd name="T8" fmla="*/ 69125 w 369"/>
                <a:gd name="T9" fmla="*/ 395130 h 353"/>
                <a:gd name="T10" fmla="*/ 205690 w 369"/>
                <a:gd name="T11" fmla="*/ 395130 h 353"/>
                <a:gd name="T12" fmla="*/ 440042 w 369"/>
                <a:gd name="T13" fmla="*/ 345525 h 353"/>
                <a:gd name="T14" fmla="*/ 711485 w 369"/>
                <a:gd name="T15" fmla="*/ 323288 h 353"/>
                <a:gd name="T16" fmla="*/ 578292 w 369"/>
                <a:gd name="T17" fmla="*/ 230920 h 353"/>
                <a:gd name="T18" fmla="*/ 610326 w 369"/>
                <a:gd name="T19" fmla="*/ 114605 h 353"/>
                <a:gd name="T20" fmla="*/ 780610 w 369"/>
                <a:gd name="T21" fmla="*/ 114605 h 353"/>
                <a:gd name="T22" fmla="*/ 885141 w 369"/>
                <a:gd name="T23" fmla="*/ 138552 h 353"/>
                <a:gd name="T24" fmla="*/ 986300 w 369"/>
                <a:gd name="T25" fmla="*/ 114605 h 353"/>
                <a:gd name="T26" fmla="*/ 1055426 w 369"/>
                <a:gd name="T27" fmla="*/ 0 h 353"/>
                <a:gd name="T28" fmla="*/ 1227396 w 369"/>
                <a:gd name="T29" fmla="*/ 46184 h 353"/>
                <a:gd name="T30" fmla="*/ 1358903 w 369"/>
                <a:gd name="T31" fmla="*/ 208683 h 353"/>
                <a:gd name="T32" fmla="*/ 1463434 w 369"/>
                <a:gd name="T33" fmla="*/ 254867 h 353"/>
                <a:gd name="T34" fmla="*/ 1529187 w 369"/>
                <a:gd name="T35" fmla="*/ 186447 h 353"/>
                <a:gd name="T36" fmla="*/ 1529187 w 369"/>
                <a:gd name="T37" fmla="*/ 278815 h 353"/>
                <a:gd name="T38" fmla="*/ 1529187 w 369"/>
                <a:gd name="T39" fmla="*/ 367761 h 353"/>
                <a:gd name="T40" fmla="*/ 1428028 w 369"/>
                <a:gd name="T41" fmla="*/ 487498 h 353"/>
                <a:gd name="T42" fmla="*/ 1564593 w 369"/>
                <a:gd name="T43" fmla="*/ 531971 h 353"/>
                <a:gd name="T44" fmla="*/ 1529187 w 369"/>
                <a:gd name="T45" fmla="*/ 600392 h 353"/>
                <a:gd name="T46" fmla="*/ 1564593 w 369"/>
                <a:gd name="T47" fmla="*/ 672234 h 353"/>
                <a:gd name="T48" fmla="*/ 1463434 w 369"/>
                <a:gd name="T49" fmla="*/ 738944 h 353"/>
                <a:gd name="T50" fmla="*/ 1463434 w 369"/>
                <a:gd name="T51" fmla="*/ 807365 h 353"/>
                <a:gd name="T52" fmla="*/ 1325183 w 369"/>
                <a:gd name="T53" fmla="*/ 831312 h 353"/>
                <a:gd name="T54" fmla="*/ 1154899 w 369"/>
                <a:gd name="T55" fmla="*/ 898022 h 353"/>
                <a:gd name="T56" fmla="*/ 986300 w 369"/>
                <a:gd name="T57" fmla="*/ 877496 h 353"/>
                <a:gd name="T58" fmla="*/ 885141 w 369"/>
                <a:gd name="T59" fmla="*/ 831312 h 353"/>
                <a:gd name="T60" fmla="*/ 817702 w 369"/>
                <a:gd name="T61" fmla="*/ 877496 h 353"/>
                <a:gd name="T62" fmla="*/ 610326 w 369"/>
                <a:gd name="T63" fmla="*/ 1016048 h 353"/>
                <a:gd name="T64" fmla="*/ 340569 w 369"/>
                <a:gd name="T65" fmla="*/ 947627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4" name="Freeform 19"/>
            <p:cNvSpPr>
              <a:spLocks noChangeArrowheads="1"/>
            </p:cNvSpPr>
            <p:nvPr/>
          </p:nvSpPr>
          <p:spPr bwMode="auto">
            <a:xfrm>
              <a:off x="1950456" y="3214688"/>
              <a:ext cx="958414" cy="1052052"/>
            </a:xfrm>
            <a:custGeom>
              <a:avLst/>
              <a:gdLst>
                <a:gd name="T0" fmla="*/ 2231808 w 569"/>
                <a:gd name="T1" fmla="*/ 1270306 h 617"/>
                <a:gd name="T2" fmla="*/ 2368243 w 569"/>
                <a:gd name="T3" fmla="*/ 1176525 h 617"/>
                <a:gd name="T4" fmla="*/ 2231808 w 569"/>
                <a:gd name="T5" fmla="*/ 1154359 h 617"/>
                <a:gd name="T6" fmla="*/ 2095373 w 569"/>
                <a:gd name="T7" fmla="*/ 1087859 h 617"/>
                <a:gd name="T8" fmla="*/ 1963991 w 569"/>
                <a:gd name="T9" fmla="*/ 1021360 h 617"/>
                <a:gd name="T10" fmla="*/ 2031366 w 569"/>
                <a:gd name="T11" fmla="*/ 905413 h 617"/>
                <a:gd name="T12" fmla="*/ 1995994 w 569"/>
                <a:gd name="T13" fmla="*/ 704210 h 617"/>
                <a:gd name="T14" fmla="*/ 1793868 w 569"/>
                <a:gd name="T15" fmla="*/ 636006 h 617"/>
                <a:gd name="T16" fmla="*/ 1756812 w 569"/>
                <a:gd name="T17" fmla="*/ 499597 h 617"/>
                <a:gd name="T18" fmla="*/ 1894931 w 569"/>
                <a:gd name="T19" fmla="*/ 475725 h 617"/>
                <a:gd name="T20" fmla="*/ 2161064 w 569"/>
                <a:gd name="T21" fmla="*/ 453559 h 617"/>
                <a:gd name="T22" fmla="*/ 2161064 w 569"/>
                <a:gd name="T23" fmla="*/ 317150 h 617"/>
                <a:gd name="T24" fmla="*/ 1963991 w 569"/>
                <a:gd name="T25" fmla="*/ 317150 h 617"/>
                <a:gd name="T26" fmla="*/ 1825871 w 569"/>
                <a:gd name="T27" fmla="*/ 180742 h 617"/>
                <a:gd name="T28" fmla="*/ 1723124 w 569"/>
                <a:gd name="T29" fmla="*/ 271112 h 617"/>
                <a:gd name="T30" fmla="*/ 1623745 w 569"/>
                <a:gd name="T31" fmla="*/ 407521 h 617"/>
                <a:gd name="T32" fmla="*/ 1553001 w 569"/>
                <a:gd name="T33" fmla="*/ 680338 h 617"/>
                <a:gd name="T34" fmla="*/ 1421619 w 569"/>
                <a:gd name="T35" fmla="*/ 636006 h 617"/>
                <a:gd name="T36" fmla="*/ 1216125 w 569"/>
                <a:gd name="T37" fmla="*/ 680338 h 617"/>
                <a:gd name="T38" fmla="*/ 1148749 w 569"/>
                <a:gd name="T39" fmla="*/ 636006 h 617"/>
                <a:gd name="T40" fmla="*/ 980311 w 569"/>
                <a:gd name="T41" fmla="*/ 294984 h 617"/>
                <a:gd name="T42" fmla="*/ 914620 w 569"/>
                <a:gd name="T43" fmla="*/ 317150 h 617"/>
                <a:gd name="T44" fmla="*/ 880932 w 569"/>
                <a:gd name="T45" fmla="*/ 208023 h 617"/>
                <a:gd name="T46" fmla="*/ 677122 w 569"/>
                <a:gd name="T47" fmla="*/ 112537 h 617"/>
                <a:gd name="T48" fmla="*/ 574375 w 569"/>
                <a:gd name="T49" fmla="*/ 230190 h 617"/>
                <a:gd name="T50" fmla="*/ 574375 w 569"/>
                <a:gd name="T51" fmla="*/ 0 h 617"/>
                <a:gd name="T52" fmla="*/ 473312 w 569"/>
                <a:gd name="T53" fmla="*/ 0 h 617"/>
                <a:gd name="T54" fmla="*/ 404252 w 569"/>
                <a:gd name="T55" fmla="*/ 90371 h 617"/>
                <a:gd name="T56" fmla="*/ 372249 w 569"/>
                <a:gd name="T57" fmla="*/ 180742 h 617"/>
                <a:gd name="T58" fmla="*/ 336877 w 569"/>
                <a:gd name="T59" fmla="*/ 271112 h 617"/>
                <a:gd name="T60" fmla="*/ 437940 w 569"/>
                <a:gd name="T61" fmla="*/ 317150 h 617"/>
                <a:gd name="T62" fmla="*/ 372249 w 569"/>
                <a:gd name="T63" fmla="*/ 680338 h 617"/>
                <a:gd name="T64" fmla="*/ 101063 w 569"/>
                <a:gd name="T65" fmla="*/ 794581 h 617"/>
                <a:gd name="T66" fmla="*/ 33688 w 569"/>
                <a:gd name="T67" fmla="*/ 883246 h 617"/>
                <a:gd name="T68" fmla="*/ 0 w 569"/>
                <a:gd name="T69" fmla="*/ 1062283 h 617"/>
                <a:gd name="T70" fmla="*/ 203810 w 569"/>
                <a:gd name="T71" fmla="*/ 1041821 h 617"/>
                <a:gd name="T72" fmla="*/ 336877 w 569"/>
                <a:gd name="T73" fmla="*/ 1110026 h 617"/>
                <a:gd name="T74" fmla="*/ 372249 w 569"/>
                <a:gd name="T75" fmla="*/ 1154359 h 617"/>
                <a:gd name="T76" fmla="*/ 404252 w 569"/>
                <a:gd name="T77" fmla="*/ 1270306 h 617"/>
                <a:gd name="T78" fmla="*/ 506999 w 569"/>
                <a:gd name="T79" fmla="*/ 1316344 h 617"/>
                <a:gd name="T80" fmla="*/ 473312 w 569"/>
                <a:gd name="T81" fmla="*/ 1428881 h 617"/>
                <a:gd name="T82" fmla="*/ 437940 w 569"/>
                <a:gd name="T83" fmla="*/ 1493675 h 617"/>
                <a:gd name="T84" fmla="*/ 609747 w 569"/>
                <a:gd name="T85" fmla="*/ 1585751 h 617"/>
                <a:gd name="T86" fmla="*/ 843876 w 569"/>
                <a:gd name="T87" fmla="*/ 1635199 h 617"/>
                <a:gd name="T88" fmla="*/ 943255 w 569"/>
                <a:gd name="T89" fmla="*/ 1607917 h 617"/>
                <a:gd name="T90" fmla="*/ 980311 w 569"/>
                <a:gd name="T91" fmla="*/ 1699993 h 617"/>
                <a:gd name="T92" fmla="*/ 1115062 w 569"/>
                <a:gd name="T93" fmla="*/ 1677827 h 617"/>
                <a:gd name="T94" fmla="*/ 1148749 w 569"/>
                <a:gd name="T95" fmla="*/ 1451047 h 617"/>
                <a:gd name="T96" fmla="*/ 1386247 w 569"/>
                <a:gd name="T97" fmla="*/ 1428881 h 617"/>
                <a:gd name="T98" fmla="*/ 1485626 w 569"/>
                <a:gd name="T99" fmla="*/ 1451047 h 617"/>
                <a:gd name="T100" fmla="*/ 1623745 w 569"/>
                <a:gd name="T101" fmla="*/ 1451047 h 617"/>
                <a:gd name="T102" fmla="*/ 1756812 w 569"/>
                <a:gd name="T103" fmla="*/ 1476624 h 617"/>
                <a:gd name="T104" fmla="*/ 1862928 w 569"/>
                <a:gd name="T105" fmla="*/ 1428881 h 617"/>
                <a:gd name="T106" fmla="*/ 2066738 w 569"/>
                <a:gd name="T107" fmla="*/ 1336805 h 617"/>
                <a:gd name="T108" fmla="*/ 2198120 w 569"/>
                <a:gd name="T109" fmla="*/ 1316344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5" name="Freeform 20"/>
            <p:cNvSpPr>
              <a:spLocks noChangeArrowheads="1"/>
            </p:cNvSpPr>
            <p:nvPr/>
          </p:nvSpPr>
          <p:spPr bwMode="auto">
            <a:xfrm>
              <a:off x="161137" y="1997820"/>
              <a:ext cx="2037330" cy="1340095"/>
            </a:xfrm>
            <a:custGeom>
              <a:avLst/>
              <a:gdLst>
                <a:gd name="T0" fmla="*/ 5020022 w 1209"/>
                <a:gd name="T1" fmla="*/ 2077574 h 785"/>
                <a:gd name="T2" fmla="*/ 4918913 w 1209"/>
                <a:gd name="T3" fmla="*/ 2077574 h 785"/>
                <a:gd name="T4" fmla="*/ 4918913 w 1209"/>
                <a:gd name="T5" fmla="*/ 2238044 h 785"/>
                <a:gd name="T6" fmla="*/ 4713327 w 1209"/>
                <a:gd name="T7" fmla="*/ 2168052 h 785"/>
                <a:gd name="T8" fmla="*/ 4610533 w 1209"/>
                <a:gd name="T9" fmla="*/ 2145859 h 785"/>
                <a:gd name="T10" fmla="*/ 4342597 w 1209"/>
                <a:gd name="T11" fmla="*/ 2055381 h 785"/>
                <a:gd name="T12" fmla="*/ 4411687 w 1209"/>
                <a:gd name="T13" fmla="*/ 1981975 h 785"/>
                <a:gd name="T14" fmla="*/ 4372929 w 1209"/>
                <a:gd name="T15" fmla="*/ 1942711 h 785"/>
                <a:gd name="T16" fmla="*/ 4241489 w 1209"/>
                <a:gd name="T17" fmla="*/ 1894911 h 785"/>
                <a:gd name="T18" fmla="*/ 4138695 w 1209"/>
                <a:gd name="T19" fmla="*/ 1942711 h 785"/>
                <a:gd name="T20" fmla="*/ 3933109 w 1209"/>
                <a:gd name="T21" fmla="*/ 1850526 h 785"/>
                <a:gd name="T22" fmla="*/ 3528676 w 1209"/>
                <a:gd name="T23" fmla="*/ 1981975 h 785"/>
                <a:gd name="T24" fmla="*/ 3427568 w 1209"/>
                <a:gd name="T25" fmla="*/ 2055381 h 785"/>
                <a:gd name="T26" fmla="*/ 3090540 w 1209"/>
                <a:gd name="T27" fmla="*/ 2099767 h 785"/>
                <a:gd name="T28" fmla="*/ 2780475 w 1209"/>
                <a:gd name="T29" fmla="*/ 2031482 h 785"/>
                <a:gd name="T30" fmla="*/ 2679367 w 1209"/>
                <a:gd name="T31" fmla="*/ 1942711 h 785"/>
                <a:gd name="T32" fmla="*/ 2473780 w 1209"/>
                <a:gd name="T33" fmla="*/ 2009289 h 785"/>
                <a:gd name="T34" fmla="*/ 2273249 w 1209"/>
                <a:gd name="T35" fmla="*/ 2077574 h 785"/>
                <a:gd name="T36" fmla="*/ 1932852 w 1209"/>
                <a:gd name="T37" fmla="*/ 1918811 h 785"/>
                <a:gd name="T38" fmla="*/ 1730635 w 1209"/>
                <a:gd name="T39" fmla="*/ 1824919 h 785"/>
                <a:gd name="T40" fmla="*/ 1528419 w 1209"/>
                <a:gd name="T41" fmla="*/ 1782241 h 785"/>
                <a:gd name="T42" fmla="*/ 1358220 w 1209"/>
                <a:gd name="T43" fmla="*/ 1690056 h 785"/>
                <a:gd name="T44" fmla="*/ 1152633 w 1209"/>
                <a:gd name="T45" fmla="*/ 1483494 h 785"/>
                <a:gd name="T46" fmla="*/ 1049840 w 1209"/>
                <a:gd name="T47" fmla="*/ 1457887 h 785"/>
                <a:gd name="T48" fmla="*/ 881326 w 1209"/>
                <a:gd name="T49" fmla="*/ 1300831 h 785"/>
                <a:gd name="T50" fmla="*/ 677425 w 1209"/>
                <a:gd name="T51" fmla="*/ 1097683 h 785"/>
                <a:gd name="T52" fmla="*/ 507226 w 1209"/>
                <a:gd name="T53" fmla="*/ 1164261 h 785"/>
                <a:gd name="T54" fmla="*/ 272992 w 1209"/>
                <a:gd name="T55" fmla="*/ 937213 h 785"/>
                <a:gd name="T56" fmla="*/ 133126 w 1209"/>
                <a:gd name="T57" fmla="*/ 775036 h 785"/>
                <a:gd name="T58" fmla="*/ 0 w 1209"/>
                <a:gd name="T59" fmla="*/ 732358 h 785"/>
                <a:gd name="T60" fmla="*/ 69091 w 1209"/>
                <a:gd name="T61" fmla="*/ 501895 h 785"/>
                <a:gd name="T62" fmla="*/ 203902 w 1209"/>
                <a:gd name="T63" fmla="*/ 547988 h 785"/>
                <a:gd name="T64" fmla="*/ 337027 w 1209"/>
                <a:gd name="T65" fmla="*/ 524088 h 785"/>
                <a:gd name="T66" fmla="*/ 337027 w 1209"/>
                <a:gd name="T67" fmla="*/ 365325 h 785"/>
                <a:gd name="T68" fmla="*/ 237604 w 1209"/>
                <a:gd name="T69" fmla="*/ 273140 h 785"/>
                <a:gd name="T70" fmla="*/ 337027 w 1209"/>
                <a:gd name="T71" fmla="*/ 136570 h 785"/>
                <a:gd name="T72" fmla="*/ 647092 w 1209"/>
                <a:gd name="T73" fmla="*/ 112670 h 785"/>
                <a:gd name="T74" fmla="*/ 881326 w 1209"/>
                <a:gd name="T75" fmla="*/ 22193 h 785"/>
                <a:gd name="T76" fmla="*/ 1218354 w 1209"/>
                <a:gd name="T77" fmla="*/ 46092 h 785"/>
                <a:gd name="T78" fmla="*/ 1459328 w 1209"/>
                <a:gd name="T79" fmla="*/ 158763 h 785"/>
                <a:gd name="T80" fmla="*/ 1831743 w 1209"/>
                <a:gd name="T81" fmla="*/ 158763 h 785"/>
                <a:gd name="T82" fmla="*/ 2239546 w 1209"/>
                <a:gd name="T83" fmla="*/ 112670 h 785"/>
                <a:gd name="T84" fmla="*/ 2817548 w 1209"/>
                <a:gd name="T85" fmla="*/ 158763 h 785"/>
                <a:gd name="T86" fmla="*/ 3018079 w 1209"/>
                <a:gd name="T87" fmla="*/ 208270 h 785"/>
                <a:gd name="T88" fmla="*/ 2984377 w 1209"/>
                <a:gd name="T89" fmla="*/ 273140 h 785"/>
                <a:gd name="T90" fmla="*/ 3090540 w 1209"/>
                <a:gd name="T91" fmla="*/ 387518 h 785"/>
                <a:gd name="T92" fmla="*/ 3018079 w 1209"/>
                <a:gd name="T93" fmla="*/ 524088 h 785"/>
                <a:gd name="T94" fmla="*/ 2950674 w 1209"/>
                <a:gd name="T95" fmla="*/ 710165 h 785"/>
                <a:gd name="T96" fmla="*/ 3119188 w 1209"/>
                <a:gd name="T97" fmla="*/ 913313 h 785"/>
                <a:gd name="T98" fmla="*/ 3528676 w 1209"/>
                <a:gd name="T99" fmla="*/ 1049883 h 785"/>
                <a:gd name="T100" fmla="*/ 3968496 w 1209"/>
                <a:gd name="T101" fmla="*/ 1186454 h 785"/>
                <a:gd name="T102" fmla="*/ 4207786 w 1209"/>
                <a:gd name="T103" fmla="*/ 1208646 h 785"/>
                <a:gd name="T104" fmla="*/ 4271821 w 1209"/>
                <a:gd name="T105" fmla="*/ 1372530 h 785"/>
                <a:gd name="T106" fmla="*/ 4411687 w 1209"/>
                <a:gd name="T107" fmla="*/ 1416916 h 785"/>
                <a:gd name="T108" fmla="*/ 4474037 w 1209"/>
                <a:gd name="T109" fmla="*/ 1348631 h 785"/>
                <a:gd name="T110" fmla="*/ 4580201 w 1209"/>
                <a:gd name="T111" fmla="*/ 1372530 h 785"/>
                <a:gd name="T112" fmla="*/ 4644236 w 1209"/>
                <a:gd name="T113" fmla="*/ 1324731 h 785"/>
                <a:gd name="T114" fmla="*/ 4814435 w 1209"/>
                <a:gd name="T115" fmla="*/ 1258153 h 785"/>
                <a:gd name="T116" fmla="*/ 4988004 w 1209"/>
                <a:gd name="T117" fmla="*/ 1300831 h 785"/>
                <a:gd name="T118" fmla="*/ 5121130 w 1209"/>
                <a:gd name="T119" fmla="*/ 1527879 h 785"/>
                <a:gd name="T120" fmla="*/ 5121130 w 1209"/>
                <a:gd name="T121" fmla="*/ 1643964 h 785"/>
                <a:gd name="T122" fmla="*/ 5087427 w 1209"/>
                <a:gd name="T123" fmla="*/ 2031482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6" name="Freeform 21"/>
            <p:cNvSpPr>
              <a:spLocks noChangeArrowheads="1"/>
            </p:cNvSpPr>
            <p:nvPr/>
          </p:nvSpPr>
          <p:spPr bwMode="auto">
            <a:xfrm>
              <a:off x="2075162" y="2546180"/>
              <a:ext cx="1279286" cy="1079778"/>
            </a:xfrm>
            <a:custGeom>
              <a:avLst/>
              <a:gdLst>
                <a:gd name="T0" fmla="*/ 2908232 w 761"/>
                <a:gd name="T1" fmla="*/ 1385118 h 633"/>
                <a:gd name="T2" fmla="*/ 2807369 w 761"/>
                <a:gd name="T3" fmla="*/ 1429469 h 633"/>
                <a:gd name="T4" fmla="*/ 2740126 w 761"/>
                <a:gd name="T5" fmla="*/ 1385118 h 633"/>
                <a:gd name="T6" fmla="*/ 2541761 w 761"/>
                <a:gd name="T7" fmla="*/ 1226478 h 633"/>
                <a:gd name="T8" fmla="*/ 2442579 w 761"/>
                <a:gd name="T9" fmla="*/ 1206008 h 633"/>
                <a:gd name="T10" fmla="*/ 2304732 w 761"/>
                <a:gd name="T11" fmla="*/ 1248653 h 633"/>
                <a:gd name="T12" fmla="*/ 2239171 w 761"/>
                <a:gd name="T13" fmla="*/ 1340767 h 633"/>
                <a:gd name="T14" fmla="*/ 2139988 w 761"/>
                <a:gd name="T15" fmla="*/ 1318591 h 633"/>
                <a:gd name="T16" fmla="*/ 1971882 w 761"/>
                <a:gd name="T17" fmla="*/ 1340767 h 633"/>
                <a:gd name="T18" fmla="*/ 2108048 w 761"/>
                <a:gd name="T19" fmla="*/ 1407294 h 633"/>
                <a:gd name="T20" fmla="*/ 1904640 w 761"/>
                <a:gd name="T21" fmla="*/ 1501113 h 633"/>
                <a:gd name="T22" fmla="*/ 1739896 w 761"/>
                <a:gd name="T23" fmla="*/ 1478938 h 633"/>
                <a:gd name="T24" fmla="*/ 1637352 w 761"/>
                <a:gd name="T25" fmla="*/ 1294710 h 633"/>
                <a:gd name="T26" fmla="*/ 1502867 w 761"/>
                <a:gd name="T27" fmla="*/ 1385118 h 633"/>
                <a:gd name="T28" fmla="*/ 1402003 w 761"/>
                <a:gd name="T29" fmla="*/ 1429469 h 633"/>
                <a:gd name="T30" fmla="*/ 1235578 w 761"/>
                <a:gd name="T31" fmla="*/ 1524995 h 633"/>
                <a:gd name="T32" fmla="*/ 1134715 w 761"/>
                <a:gd name="T33" fmla="*/ 1794513 h 633"/>
                <a:gd name="T34" fmla="*/ 1040576 w 761"/>
                <a:gd name="T35" fmla="*/ 1794513 h 633"/>
                <a:gd name="T36" fmla="*/ 902729 w 761"/>
                <a:gd name="T37" fmla="*/ 1772337 h 633"/>
                <a:gd name="T38" fmla="*/ 837167 w 761"/>
                <a:gd name="T39" fmla="*/ 1637578 h 633"/>
                <a:gd name="T40" fmla="*/ 605181 w 761"/>
                <a:gd name="T41" fmla="*/ 1407294 h 633"/>
                <a:gd name="T42" fmla="*/ 536258 w 761"/>
                <a:gd name="T43" fmla="*/ 1364648 h 633"/>
                <a:gd name="T44" fmla="*/ 435394 w 761"/>
                <a:gd name="T45" fmla="*/ 1206008 h 633"/>
                <a:gd name="T46" fmla="*/ 334531 w 761"/>
                <a:gd name="T47" fmla="*/ 1318591 h 633"/>
                <a:gd name="T48" fmla="*/ 300910 w 761"/>
                <a:gd name="T49" fmla="*/ 706206 h 633"/>
                <a:gd name="T50" fmla="*/ 300910 w 761"/>
                <a:gd name="T51" fmla="*/ 612386 h 633"/>
                <a:gd name="T52" fmla="*/ 169787 w 761"/>
                <a:gd name="T53" fmla="*/ 387219 h 633"/>
                <a:gd name="T54" fmla="*/ 0 w 761"/>
                <a:gd name="T55" fmla="*/ 295105 h 633"/>
                <a:gd name="T56" fmla="*/ 33621 w 761"/>
                <a:gd name="T57" fmla="*/ 180816 h 633"/>
                <a:gd name="T58" fmla="*/ 68923 w 761"/>
                <a:gd name="T59" fmla="*/ 90408 h 633"/>
                <a:gd name="T60" fmla="*/ 132804 w 761"/>
                <a:gd name="T61" fmla="*/ 0 h 633"/>
                <a:gd name="T62" fmla="*/ 265607 w 761"/>
                <a:gd name="T63" fmla="*/ 46057 h 633"/>
                <a:gd name="T64" fmla="*/ 366471 w 761"/>
                <a:gd name="T65" fmla="*/ 230284 h 633"/>
                <a:gd name="T66" fmla="*/ 536258 w 761"/>
                <a:gd name="T67" fmla="*/ 341162 h 633"/>
                <a:gd name="T68" fmla="*/ 633759 w 761"/>
                <a:gd name="T69" fmla="*/ 295105 h 633"/>
                <a:gd name="T70" fmla="*/ 736304 w 761"/>
                <a:gd name="T71" fmla="*/ 365043 h 633"/>
                <a:gd name="T72" fmla="*/ 938031 w 761"/>
                <a:gd name="T73" fmla="*/ 271224 h 633"/>
                <a:gd name="T74" fmla="*/ 1203638 w 761"/>
                <a:gd name="T75" fmla="*/ 271224 h 633"/>
                <a:gd name="T76" fmla="*/ 1235578 w 761"/>
                <a:gd name="T77" fmla="*/ 112583 h 633"/>
                <a:gd name="T78" fmla="*/ 1336442 w 761"/>
                <a:gd name="T79" fmla="*/ 90408 h 633"/>
                <a:gd name="T80" fmla="*/ 1437306 w 761"/>
                <a:gd name="T81" fmla="*/ 136465 h 633"/>
                <a:gd name="T82" fmla="*/ 1672654 w 761"/>
                <a:gd name="T83" fmla="*/ 208109 h 633"/>
                <a:gd name="T84" fmla="*/ 1739896 w 761"/>
                <a:gd name="T85" fmla="*/ 387219 h 633"/>
                <a:gd name="T86" fmla="*/ 1971882 w 761"/>
                <a:gd name="T87" fmla="*/ 453746 h 633"/>
                <a:gd name="T88" fmla="*/ 2139988 w 761"/>
                <a:gd name="T89" fmla="*/ 387219 h 633"/>
                <a:gd name="T90" fmla="*/ 2304732 w 761"/>
                <a:gd name="T91" fmla="*/ 407689 h 633"/>
                <a:gd name="T92" fmla="*/ 2612366 w 761"/>
                <a:gd name="T93" fmla="*/ 523684 h 633"/>
                <a:gd name="T94" fmla="*/ 2945216 w 761"/>
                <a:gd name="T95" fmla="*/ 637973 h 633"/>
                <a:gd name="T96" fmla="*/ 3177202 w 761"/>
                <a:gd name="T97" fmla="*/ 728381 h 633"/>
                <a:gd name="T98" fmla="*/ 3109959 w 761"/>
                <a:gd name="T99" fmla="*/ 840965 h 633"/>
                <a:gd name="T100" fmla="*/ 2775429 w 761"/>
                <a:gd name="T101" fmla="*/ 887021 h 633"/>
                <a:gd name="T102" fmla="*/ 2704824 w 761"/>
                <a:gd name="T103" fmla="*/ 953548 h 633"/>
                <a:gd name="T104" fmla="*/ 2740126 w 761"/>
                <a:gd name="T105" fmla="*/ 1023486 h 633"/>
                <a:gd name="T106" fmla="*/ 2740126 w 761"/>
                <a:gd name="T107" fmla="*/ 1069543 h 633"/>
                <a:gd name="T108" fmla="*/ 2945216 w 761"/>
                <a:gd name="T109" fmla="*/ 1294710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7" name="Freeform 22"/>
            <p:cNvSpPr>
              <a:spLocks noChangeArrowheads="1"/>
            </p:cNvSpPr>
            <p:nvPr/>
          </p:nvSpPr>
          <p:spPr bwMode="auto">
            <a:xfrm>
              <a:off x="1333933" y="1794495"/>
              <a:ext cx="1321322" cy="1053592"/>
            </a:xfrm>
            <a:custGeom>
              <a:avLst/>
              <a:gdLst>
                <a:gd name="T0" fmla="*/ 2826114 w 785"/>
                <a:gd name="T1" fmla="*/ 1533429 h 617"/>
                <a:gd name="T2" fmla="*/ 2593831 w 785"/>
                <a:gd name="T3" fmla="*/ 1623932 h 617"/>
                <a:gd name="T4" fmla="*/ 2492838 w 785"/>
                <a:gd name="T5" fmla="*/ 1553920 h 617"/>
                <a:gd name="T6" fmla="*/ 2390162 w 785"/>
                <a:gd name="T7" fmla="*/ 1601733 h 617"/>
                <a:gd name="T8" fmla="*/ 2221841 w 785"/>
                <a:gd name="T9" fmla="*/ 1485616 h 617"/>
                <a:gd name="T10" fmla="*/ 2120848 w 785"/>
                <a:gd name="T11" fmla="*/ 1306317 h 617"/>
                <a:gd name="T12" fmla="*/ 1987874 w 785"/>
                <a:gd name="T13" fmla="*/ 1258505 h 617"/>
                <a:gd name="T14" fmla="*/ 1918863 w 785"/>
                <a:gd name="T15" fmla="*/ 1306317 h 617"/>
                <a:gd name="T16" fmla="*/ 1952527 w 785"/>
                <a:gd name="T17" fmla="*/ 1372914 h 617"/>
                <a:gd name="T18" fmla="*/ 1854900 w 785"/>
                <a:gd name="T19" fmla="*/ 1533429 h 617"/>
                <a:gd name="T20" fmla="*/ 1918863 w 785"/>
                <a:gd name="T21" fmla="*/ 1579534 h 617"/>
                <a:gd name="T22" fmla="*/ 1784206 w 785"/>
                <a:gd name="T23" fmla="*/ 1668330 h 617"/>
                <a:gd name="T24" fmla="*/ 1686579 w 785"/>
                <a:gd name="T25" fmla="*/ 1714435 h 617"/>
                <a:gd name="T26" fmla="*/ 1583903 w 785"/>
                <a:gd name="T27" fmla="*/ 1692236 h 617"/>
                <a:gd name="T28" fmla="*/ 1548556 w 785"/>
                <a:gd name="T29" fmla="*/ 1738341 h 617"/>
                <a:gd name="T30" fmla="*/ 1415582 w 785"/>
                <a:gd name="T31" fmla="*/ 1714435 h 617"/>
                <a:gd name="T32" fmla="*/ 1346570 w 785"/>
                <a:gd name="T33" fmla="*/ 1623932 h 617"/>
                <a:gd name="T34" fmla="*/ 976263 w 785"/>
                <a:gd name="T35" fmla="*/ 1533429 h 617"/>
                <a:gd name="T36" fmla="*/ 570609 w 785"/>
                <a:gd name="T37" fmla="*/ 1417312 h 617"/>
                <a:gd name="T38" fmla="*/ 170004 w 785"/>
                <a:gd name="T39" fmla="*/ 1258505 h 617"/>
                <a:gd name="T40" fmla="*/ 0 w 785"/>
                <a:gd name="T41" fmla="*/ 1050177 h 617"/>
                <a:gd name="T42" fmla="*/ 69012 w 785"/>
                <a:gd name="T43" fmla="*/ 870878 h 617"/>
                <a:gd name="T44" fmla="*/ 132974 w 785"/>
                <a:gd name="T45" fmla="*/ 710363 h 617"/>
                <a:gd name="T46" fmla="*/ 33664 w 785"/>
                <a:gd name="T47" fmla="*/ 616445 h 617"/>
                <a:gd name="T48" fmla="*/ 203669 w 785"/>
                <a:gd name="T49" fmla="*/ 595954 h 617"/>
                <a:gd name="T50" fmla="*/ 435952 w 785"/>
                <a:gd name="T51" fmla="*/ 640352 h 617"/>
                <a:gd name="T52" fmla="*/ 402288 w 785"/>
                <a:gd name="T53" fmla="*/ 525942 h 617"/>
                <a:gd name="T54" fmla="*/ 540311 w 785"/>
                <a:gd name="T55" fmla="*/ 387626 h 617"/>
                <a:gd name="T56" fmla="*/ 371990 w 785"/>
                <a:gd name="T57" fmla="*/ 208328 h 617"/>
                <a:gd name="T58" fmla="*/ 641304 w 785"/>
                <a:gd name="T59" fmla="*/ 46105 h 617"/>
                <a:gd name="T60" fmla="*/ 1215280 w 785"/>
                <a:gd name="T61" fmla="*/ 0 h 617"/>
                <a:gd name="T62" fmla="*/ 1617567 w 785"/>
                <a:gd name="T63" fmla="*/ 114410 h 617"/>
                <a:gd name="T64" fmla="*/ 1918863 w 785"/>
                <a:gd name="T65" fmla="*/ 295416 h 617"/>
                <a:gd name="T66" fmla="*/ 1987874 w 785"/>
                <a:gd name="T67" fmla="*/ 136608 h 617"/>
                <a:gd name="T68" fmla="*/ 2221841 w 785"/>
                <a:gd name="T69" fmla="*/ 208328 h 617"/>
                <a:gd name="T70" fmla="*/ 2492838 w 785"/>
                <a:gd name="T71" fmla="*/ 274924 h 617"/>
                <a:gd name="T72" fmla="*/ 2763835 w 785"/>
                <a:gd name="T73" fmla="*/ 343229 h 617"/>
                <a:gd name="T74" fmla="*/ 3066814 w 785"/>
                <a:gd name="T75" fmla="*/ 502036 h 617"/>
                <a:gd name="T76" fmla="*/ 3235135 w 785"/>
                <a:gd name="T77" fmla="*/ 662551 h 617"/>
                <a:gd name="T78" fmla="*/ 3304147 w 785"/>
                <a:gd name="T79" fmla="*/ 959674 h 617"/>
                <a:gd name="T80" fmla="*/ 3164440 w 785"/>
                <a:gd name="T81" fmla="*/ 1027978 h 617"/>
                <a:gd name="T82" fmla="*/ 2996119 w 785"/>
                <a:gd name="T83" fmla="*/ 1164586 h 617"/>
                <a:gd name="T84" fmla="*/ 3100478 w 785"/>
                <a:gd name="T85" fmla="*/ 1236306 h 617"/>
                <a:gd name="T86" fmla="*/ 2964138 w 785"/>
                <a:gd name="T87" fmla="*/ 1306317 h 617"/>
                <a:gd name="T88" fmla="*/ 2763835 w 785"/>
                <a:gd name="T89" fmla="*/ 1282411 h 617"/>
                <a:gd name="T90" fmla="*/ 2799183 w 785"/>
                <a:gd name="T91" fmla="*/ 1395113 h 617"/>
                <a:gd name="T92" fmla="*/ 2996119 w 785"/>
                <a:gd name="T93" fmla="*/ 1442926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8" name="Freeform 23"/>
            <p:cNvSpPr>
              <a:spLocks noChangeArrowheads="1"/>
            </p:cNvSpPr>
            <p:nvPr/>
          </p:nvSpPr>
          <p:spPr bwMode="auto">
            <a:xfrm>
              <a:off x="3729967" y="3131509"/>
              <a:ext cx="514237" cy="728580"/>
            </a:xfrm>
            <a:custGeom>
              <a:avLst/>
              <a:gdLst>
                <a:gd name="T0" fmla="*/ 1154926 w 305"/>
                <a:gd name="T1" fmla="*/ 118287 h 425"/>
                <a:gd name="T2" fmla="*/ 1193704 w 305"/>
                <a:gd name="T3" fmla="*/ 209145 h 425"/>
                <a:gd name="T4" fmla="*/ 1291494 w 305"/>
                <a:gd name="T5" fmla="*/ 257146 h 425"/>
                <a:gd name="T6" fmla="*/ 1291494 w 305"/>
                <a:gd name="T7" fmla="*/ 396005 h 425"/>
                <a:gd name="T8" fmla="*/ 1154926 w 305"/>
                <a:gd name="T9" fmla="*/ 444005 h 425"/>
                <a:gd name="T10" fmla="*/ 1154926 w 305"/>
                <a:gd name="T11" fmla="*/ 468006 h 425"/>
                <a:gd name="T12" fmla="*/ 1021730 w 305"/>
                <a:gd name="T13" fmla="*/ 468006 h 425"/>
                <a:gd name="T14" fmla="*/ 954289 w 305"/>
                <a:gd name="T15" fmla="*/ 514292 h 425"/>
                <a:gd name="T16" fmla="*/ 954289 w 305"/>
                <a:gd name="T17" fmla="*/ 586293 h 425"/>
                <a:gd name="T18" fmla="*/ 986323 w 305"/>
                <a:gd name="T19" fmla="*/ 606864 h 425"/>
                <a:gd name="T20" fmla="*/ 885162 w 305"/>
                <a:gd name="T21" fmla="*/ 702865 h 425"/>
                <a:gd name="T22" fmla="*/ 817721 w 305"/>
                <a:gd name="T23" fmla="*/ 702865 h 425"/>
                <a:gd name="T24" fmla="*/ 817721 w 305"/>
                <a:gd name="T25" fmla="*/ 795438 h 425"/>
                <a:gd name="T26" fmla="*/ 817721 w 305"/>
                <a:gd name="T27" fmla="*/ 821153 h 425"/>
                <a:gd name="T28" fmla="*/ 817721 w 305"/>
                <a:gd name="T29" fmla="*/ 888010 h 425"/>
                <a:gd name="T30" fmla="*/ 748594 w 305"/>
                <a:gd name="T31" fmla="*/ 936011 h 425"/>
                <a:gd name="T32" fmla="*/ 711502 w 305"/>
                <a:gd name="T33" fmla="*/ 1052584 h 425"/>
                <a:gd name="T34" fmla="*/ 681153 w 305"/>
                <a:gd name="T35" fmla="*/ 1124585 h 425"/>
                <a:gd name="T36" fmla="*/ 681153 w 305"/>
                <a:gd name="T37" fmla="*/ 1146871 h 425"/>
                <a:gd name="T38" fmla="*/ 647433 w 305"/>
                <a:gd name="T39" fmla="*/ 1217157 h 425"/>
                <a:gd name="T40" fmla="*/ 578306 w 305"/>
                <a:gd name="T41" fmla="*/ 1217157 h 425"/>
                <a:gd name="T42" fmla="*/ 542899 w 305"/>
                <a:gd name="T43" fmla="*/ 1193157 h 425"/>
                <a:gd name="T44" fmla="*/ 273136 w 305"/>
                <a:gd name="T45" fmla="*/ 1239443 h 425"/>
                <a:gd name="T46" fmla="*/ 237729 w 305"/>
                <a:gd name="T47" fmla="*/ 1217157 h 425"/>
                <a:gd name="T48" fmla="*/ 340577 w 305"/>
                <a:gd name="T49" fmla="*/ 1078298 h 425"/>
                <a:gd name="T50" fmla="*/ 237729 w 305"/>
                <a:gd name="T51" fmla="*/ 1052584 h 425"/>
                <a:gd name="T52" fmla="*/ 170288 w 305"/>
                <a:gd name="T53" fmla="*/ 1078298 h 425"/>
                <a:gd name="T54" fmla="*/ 102847 w 305"/>
                <a:gd name="T55" fmla="*/ 1052584 h 425"/>
                <a:gd name="T56" fmla="*/ 102847 w 305"/>
                <a:gd name="T57" fmla="*/ 936011 h 425"/>
                <a:gd name="T58" fmla="*/ 170288 w 305"/>
                <a:gd name="T59" fmla="*/ 913725 h 425"/>
                <a:gd name="T60" fmla="*/ 205695 w 305"/>
                <a:gd name="T61" fmla="*/ 913725 h 425"/>
                <a:gd name="T62" fmla="*/ 205695 w 305"/>
                <a:gd name="T63" fmla="*/ 843438 h 425"/>
                <a:gd name="T64" fmla="*/ 139940 w 305"/>
                <a:gd name="T65" fmla="*/ 843438 h 425"/>
                <a:gd name="T66" fmla="*/ 139940 w 305"/>
                <a:gd name="T67" fmla="*/ 795438 h 425"/>
                <a:gd name="T68" fmla="*/ 69127 w 305"/>
                <a:gd name="T69" fmla="*/ 773152 h 425"/>
                <a:gd name="T70" fmla="*/ 69127 w 305"/>
                <a:gd name="T71" fmla="*/ 630865 h 425"/>
                <a:gd name="T72" fmla="*/ 0 w 305"/>
                <a:gd name="T73" fmla="*/ 586293 h 425"/>
                <a:gd name="T74" fmla="*/ 33720 w 305"/>
                <a:gd name="T75" fmla="*/ 514292 h 425"/>
                <a:gd name="T76" fmla="*/ 139940 w 305"/>
                <a:gd name="T77" fmla="*/ 444005 h 425"/>
                <a:gd name="T78" fmla="*/ 139940 w 305"/>
                <a:gd name="T79" fmla="*/ 373719 h 425"/>
                <a:gd name="T80" fmla="*/ 102847 w 305"/>
                <a:gd name="T81" fmla="*/ 353147 h 425"/>
                <a:gd name="T82" fmla="*/ 139940 w 305"/>
                <a:gd name="T83" fmla="*/ 305146 h 425"/>
                <a:gd name="T84" fmla="*/ 69127 w 305"/>
                <a:gd name="T85" fmla="*/ 233146 h 425"/>
                <a:gd name="T86" fmla="*/ 139940 w 305"/>
                <a:gd name="T87" fmla="*/ 186859 h 425"/>
                <a:gd name="T88" fmla="*/ 237729 w 305"/>
                <a:gd name="T89" fmla="*/ 164573 h 425"/>
                <a:gd name="T90" fmla="*/ 477144 w 305"/>
                <a:gd name="T91" fmla="*/ 70287 h 425"/>
                <a:gd name="T92" fmla="*/ 610340 w 305"/>
                <a:gd name="T93" fmla="*/ 22286 h 425"/>
                <a:gd name="T94" fmla="*/ 711502 w 305"/>
                <a:gd name="T95" fmla="*/ 22286 h 425"/>
                <a:gd name="T96" fmla="*/ 780629 w 305"/>
                <a:gd name="T97" fmla="*/ 0 h 425"/>
                <a:gd name="T98" fmla="*/ 817721 w 305"/>
                <a:gd name="T99" fmla="*/ 22286 h 425"/>
                <a:gd name="T100" fmla="*/ 780629 w 305"/>
                <a:gd name="T101" fmla="*/ 46286 h 425"/>
                <a:gd name="T102" fmla="*/ 780629 w 305"/>
                <a:gd name="T103" fmla="*/ 96001 h 425"/>
                <a:gd name="T104" fmla="*/ 885162 w 305"/>
                <a:gd name="T105" fmla="*/ 96001 h 425"/>
                <a:gd name="T106" fmla="*/ 885162 w 305"/>
                <a:gd name="T107" fmla="*/ 46286 h 425"/>
                <a:gd name="T108" fmla="*/ 920569 w 305"/>
                <a:gd name="T109" fmla="*/ 0 h 425"/>
                <a:gd name="T110" fmla="*/ 986323 w 305"/>
                <a:gd name="T111" fmla="*/ 46286 h 425"/>
                <a:gd name="T112" fmla="*/ 1021730 w 305"/>
                <a:gd name="T113" fmla="*/ 96001 h 425"/>
                <a:gd name="T114" fmla="*/ 1154926 w 305"/>
                <a:gd name="T115" fmla="*/ 96001 h 425"/>
                <a:gd name="T116" fmla="*/ 1154926 w 305"/>
                <a:gd name="T117" fmla="*/ 118287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9" name="Freeform 24"/>
            <p:cNvSpPr>
              <a:spLocks noChangeArrowheads="1"/>
            </p:cNvSpPr>
            <p:nvPr/>
          </p:nvSpPr>
          <p:spPr bwMode="auto">
            <a:xfrm>
              <a:off x="3217132" y="3131509"/>
              <a:ext cx="594104" cy="714717"/>
            </a:xfrm>
            <a:custGeom>
              <a:avLst/>
              <a:gdLst>
                <a:gd name="T0" fmla="*/ 1415415 w 353"/>
                <a:gd name="T1" fmla="*/ 305083 h 417"/>
                <a:gd name="T2" fmla="*/ 1447392 w 353"/>
                <a:gd name="T3" fmla="*/ 373641 h 417"/>
                <a:gd name="T4" fmla="*/ 1314434 w 353"/>
                <a:gd name="T5" fmla="*/ 514185 h 417"/>
                <a:gd name="T6" fmla="*/ 1344728 w 353"/>
                <a:gd name="T7" fmla="*/ 629020 h 417"/>
                <a:gd name="T8" fmla="*/ 1344728 w 353"/>
                <a:gd name="T9" fmla="*/ 772991 h 417"/>
                <a:gd name="T10" fmla="*/ 1378389 w 353"/>
                <a:gd name="T11" fmla="*/ 841549 h 417"/>
                <a:gd name="T12" fmla="*/ 1481052 w 353"/>
                <a:gd name="T13" fmla="*/ 911821 h 417"/>
                <a:gd name="T14" fmla="*/ 1378389 w 353"/>
                <a:gd name="T15" fmla="*/ 935817 h 417"/>
                <a:gd name="T16" fmla="*/ 1344728 w 353"/>
                <a:gd name="T17" fmla="*/ 1072932 h 417"/>
                <a:gd name="T18" fmla="*/ 1146133 w 353"/>
                <a:gd name="T19" fmla="*/ 1168914 h 417"/>
                <a:gd name="T20" fmla="*/ 942488 w 353"/>
                <a:gd name="T21" fmla="*/ 1096928 h 417"/>
                <a:gd name="T22" fmla="*/ 907145 w 353"/>
                <a:gd name="T23" fmla="*/ 1191195 h 417"/>
                <a:gd name="T24" fmla="*/ 807847 w 353"/>
                <a:gd name="T25" fmla="*/ 1216904 h 417"/>
                <a:gd name="T26" fmla="*/ 710232 w 353"/>
                <a:gd name="T27" fmla="*/ 1122637 h 417"/>
                <a:gd name="T28" fmla="*/ 641228 w 353"/>
                <a:gd name="T29" fmla="*/ 1168914 h 417"/>
                <a:gd name="T30" fmla="*/ 605885 w 353"/>
                <a:gd name="T31" fmla="*/ 1030084 h 417"/>
                <a:gd name="T32" fmla="*/ 641228 w 353"/>
                <a:gd name="T33" fmla="*/ 911821 h 417"/>
                <a:gd name="T34" fmla="*/ 605885 w 353"/>
                <a:gd name="T35" fmla="*/ 841549 h 417"/>
                <a:gd name="T36" fmla="*/ 402240 w 353"/>
                <a:gd name="T37" fmla="*/ 911821 h 417"/>
                <a:gd name="T38" fmla="*/ 269282 w 353"/>
                <a:gd name="T39" fmla="*/ 886112 h 417"/>
                <a:gd name="T40" fmla="*/ 132958 w 353"/>
                <a:gd name="T41" fmla="*/ 911821 h 417"/>
                <a:gd name="T42" fmla="*/ 100981 w 353"/>
                <a:gd name="T43" fmla="*/ 886112 h 417"/>
                <a:gd name="T44" fmla="*/ 69004 w 353"/>
                <a:gd name="T45" fmla="*/ 772991 h 417"/>
                <a:gd name="T46" fmla="*/ 100981 w 353"/>
                <a:gd name="T47" fmla="*/ 699291 h 417"/>
                <a:gd name="T48" fmla="*/ 0 w 353"/>
                <a:gd name="T49" fmla="*/ 654729 h 417"/>
                <a:gd name="T50" fmla="*/ 100981 w 353"/>
                <a:gd name="T51" fmla="*/ 490190 h 417"/>
                <a:gd name="T52" fmla="*/ 100981 w 353"/>
                <a:gd name="T53" fmla="*/ 395922 h 417"/>
                <a:gd name="T54" fmla="*/ 100981 w 353"/>
                <a:gd name="T55" fmla="*/ 353074 h 417"/>
                <a:gd name="T56" fmla="*/ 203645 w 353"/>
                <a:gd name="T57" fmla="*/ 95981 h 417"/>
                <a:gd name="T58" fmla="*/ 435901 w 353"/>
                <a:gd name="T59" fmla="*/ 118263 h 417"/>
                <a:gd name="T60" fmla="*/ 472927 w 353"/>
                <a:gd name="T61" fmla="*/ 0 h 417"/>
                <a:gd name="T62" fmla="*/ 772504 w 353"/>
                <a:gd name="T63" fmla="*/ 46277 h 417"/>
                <a:gd name="T64" fmla="*/ 1043469 w 353"/>
                <a:gd name="T65" fmla="*/ 118263 h 417"/>
                <a:gd name="T66" fmla="*/ 1215136 w 353"/>
                <a:gd name="T67" fmla="*/ 95981 h 417"/>
                <a:gd name="T68" fmla="*/ 1277408 w 353"/>
                <a:gd name="T69" fmla="*/ 233097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0" name="Freeform 25"/>
            <p:cNvSpPr>
              <a:spLocks noChangeArrowheads="1"/>
            </p:cNvSpPr>
            <p:nvPr/>
          </p:nvSpPr>
          <p:spPr bwMode="auto">
            <a:xfrm>
              <a:off x="3165288" y="2724860"/>
              <a:ext cx="822498" cy="545280"/>
            </a:xfrm>
            <a:custGeom>
              <a:avLst/>
              <a:gdLst>
                <a:gd name="T0" fmla="*/ 2045312 w 489"/>
                <a:gd name="T1" fmla="*/ 686271 h 321"/>
                <a:gd name="T2" fmla="*/ 1877112 w 489"/>
                <a:gd name="T3" fmla="*/ 730437 h 321"/>
                <a:gd name="T4" fmla="*/ 1643314 w 489"/>
                <a:gd name="T5" fmla="*/ 820468 h 321"/>
                <a:gd name="T6" fmla="*/ 1544076 w 489"/>
                <a:gd name="T7" fmla="*/ 840852 h 321"/>
                <a:gd name="T8" fmla="*/ 1478478 w 489"/>
                <a:gd name="T9" fmla="*/ 886717 h 321"/>
                <a:gd name="T10" fmla="*/ 1377558 w 489"/>
                <a:gd name="T11" fmla="*/ 886717 h 321"/>
                <a:gd name="T12" fmla="*/ 1407834 w 489"/>
                <a:gd name="T13" fmla="*/ 754219 h 321"/>
                <a:gd name="T14" fmla="*/ 1340554 w 489"/>
                <a:gd name="T15" fmla="*/ 754219 h 321"/>
                <a:gd name="T16" fmla="*/ 1207676 w 489"/>
                <a:gd name="T17" fmla="*/ 800084 h 321"/>
                <a:gd name="T18" fmla="*/ 1172354 w 489"/>
                <a:gd name="T19" fmla="*/ 778001 h 321"/>
                <a:gd name="T20" fmla="*/ 1005836 w 489"/>
                <a:gd name="T21" fmla="*/ 778001 h 321"/>
                <a:gd name="T22" fmla="*/ 940238 w 489"/>
                <a:gd name="T23" fmla="*/ 708354 h 321"/>
                <a:gd name="T24" fmla="*/ 772038 w 489"/>
                <a:gd name="T25" fmla="*/ 708354 h 321"/>
                <a:gd name="T26" fmla="*/ 605520 w 489"/>
                <a:gd name="T27" fmla="*/ 664188 h 321"/>
                <a:gd name="T28" fmla="*/ 536558 w 489"/>
                <a:gd name="T29" fmla="*/ 686271 h 321"/>
                <a:gd name="T30" fmla="*/ 570198 w 489"/>
                <a:gd name="T31" fmla="*/ 778001 h 321"/>
                <a:gd name="T32" fmla="*/ 467596 w 489"/>
                <a:gd name="T33" fmla="*/ 754219 h 321"/>
                <a:gd name="T34" fmla="*/ 334718 w 489"/>
                <a:gd name="T35" fmla="*/ 754219 h 321"/>
                <a:gd name="T36" fmla="*/ 203522 w 489"/>
                <a:gd name="T37" fmla="*/ 886717 h 321"/>
                <a:gd name="T38" fmla="*/ 33640 w 489"/>
                <a:gd name="T39" fmla="*/ 754219 h 321"/>
                <a:gd name="T40" fmla="*/ 0 w 489"/>
                <a:gd name="T41" fmla="*/ 754219 h 321"/>
                <a:gd name="T42" fmla="*/ 33640 w 489"/>
                <a:gd name="T43" fmla="*/ 708354 h 321"/>
                <a:gd name="T44" fmla="*/ 68962 w 489"/>
                <a:gd name="T45" fmla="*/ 686271 h 321"/>
                <a:gd name="T46" fmla="*/ 0 w 489"/>
                <a:gd name="T47" fmla="*/ 642105 h 321"/>
                <a:gd name="T48" fmla="*/ 0 w 489"/>
                <a:gd name="T49" fmla="*/ 620022 h 321"/>
                <a:gd name="T50" fmla="*/ 68962 w 489"/>
                <a:gd name="T51" fmla="*/ 577555 h 321"/>
                <a:gd name="T52" fmla="*/ 301078 w 489"/>
                <a:gd name="T53" fmla="*/ 577555 h 321"/>
                <a:gd name="T54" fmla="*/ 401998 w 489"/>
                <a:gd name="T55" fmla="*/ 533389 h 321"/>
                <a:gd name="T56" fmla="*/ 467596 w 489"/>
                <a:gd name="T57" fmla="*/ 509607 h 321"/>
                <a:gd name="T58" fmla="*/ 467596 w 489"/>
                <a:gd name="T59" fmla="*/ 441660 h 321"/>
                <a:gd name="T60" fmla="*/ 334718 w 489"/>
                <a:gd name="T61" fmla="*/ 332944 h 321"/>
                <a:gd name="T62" fmla="*/ 301078 w 489"/>
                <a:gd name="T63" fmla="*/ 220830 h 321"/>
                <a:gd name="T64" fmla="*/ 366676 w 489"/>
                <a:gd name="T65" fmla="*/ 156280 h 321"/>
                <a:gd name="T66" fmla="*/ 366676 w 489"/>
                <a:gd name="T67" fmla="*/ 112114 h 321"/>
                <a:gd name="T68" fmla="*/ 301078 w 489"/>
                <a:gd name="T69" fmla="*/ 22083 h 321"/>
                <a:gd name="T70" fmla="*/ 536558 w 489"/>
                <a:gd name="T71" fmla="*/ 22083 h 321"/>
                <a:gd name="T72" fmla="*/ 605520 w 489"/>
                <a:gd name="T73" fmla="*/ 44166 h 321"/>
                <a:gd name="T74" fmla="*/ 703076 w 489"/>
                <a:gd name="T75" fmla="*/ 0 h 321"/>
                <a:gd name="T76" fmla="*/ 872958 w 489"/>
                <a:gd name="T77" fmla="*/ 198747 h 321"/>
                <a:gd name="T78" fmla="*/ 1172354 w 489"/>
                <a:gd name="T79" fmla="*/ 198747 h 321"/>
                <a:gd name="T80" fmla="*/ 1237952 w 489"/>
                <a:gd name="T81" fmla="*/ 220830 h 321"/>
                <a:gd name="T82" fmla="*/ 1308596 w 489"/>
                <a:gd name="T83" fmla="*/ 198747 h 321"/>
                <a:gd name="T84" fmla="*/ 1407834 w 489"/>
                <a:gd name="T85" fmla="*/ 242913 h 321"/>
                <a:gd name="T86" fmla="*/ 1407834 w 489"/>
                <a:gd name="T87" fmla="*/ 312559 h 321"/>
                <a:gd name="T88" fmla="*/ 1478478 w 489"/>
                <a:gd name="T89" fmla="*/ 353328 h 321"/>
                <a:gd name="T90" fmla="*/ 1510436 w 489"/>
                <a:gd name="T91" fmla="*/ 312559 h 321"/>
                <a:gd name="T92" fmla="*/ 1572670 w 489"/>
                <a:gd name="T93" fmla="*/ 353328 h 321"/>
                <a:gd name="T94" fmla="*/ 1710594 w 489"/>
                <a:gd name="T95" fmla="*/ 353328 h 321"/>
                <a:gd name="T96" fmla="*/ 1742552 w 489"/>
                <a:gd name="T97" fmla="*/ 332944 h 321"/>
                <a:gd name="T98" fmla="*/ 1946074 w 489"/>
                <a:gd name="T99" fmla="*/ 421276 h 321"/>
                <a:gd name="T100" fmla="*/ 1981396 w 489"/>
                <a:gd name="T101" fmla="*/ 533389 h 321"/>
                <a:gd name="T102" fmla="*/ 1981396 w 489"/>
                <a:gd name="T103" fmla="*/ 597939 h 321"/>
                <a:gd name="T104" fmla="*/ 2045312 w 489"/>
                <a:gd name="T105" fmla="*/ 686271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1" name="Freeform 26"/>
            <p:cNvSpPr>
              <a:spLocks noChangeArrowheads="1"/>
            </p:cNvSpPr>
            <p:nvPr/>
          </p:nvSpPr>
          <p:spPr bwMode="auto">
            <a:xfrm>
              <a:off x="3823847" y="2532317"/>
              <a:ext cx="512835" cy="657725"/>
            </a:xfrm>
            <a:custGeom>
              <a:avLst/>
              <a:gdLst>
                <a:gd name="T0" fmla="*/ 366551 w 305"/>
                <a:gd name="T1" fmla="*/ 0 h 385"/>
                <a:gd name="T2" fmla="*/ 536375 w 305"/>
                <a:gd name="T3" fmla="*/ 90544 h 385"/>
                <a:gd name="T4" fmla="*/ 736465 w 305"/>
                <a:gd name="T5" fmla="*/ 186213 h 385"/>
                <a:gd name="T6" fmla="*/ 837350 w 305"/>
                <a:gd name="T7" fmla="*/ 275049 h 385"/>
                <a:gd name="T8" fmla="*/ 1005493 w 305"/>
                <a:gd name="T9" fmla="*/ 387801 h 385"/>
                <a:gd name="T10" fmla="*/ 1136644 w 305"/>
                <a:gd name="T11" fmla="*/ 411719 h 385"/>
                <a:gd name="T12" fmla="*/ 1040803 w 305"/>
                <a:gd name="T13" fmla="*/ 411719 h 385"/>
                <a:gd name="T14" fmla="*/ 970183 w 305"/>
                <a:gd name="T15" fmla="*/ 503971 h 385"/>
                <a:gd name="T16" fmla="*/ 1040803 w 305"/>
                <a:gd name="T17" fmla="*/ 640641 h 385"/>
                <a:gd name="T18" fmla="*/ 1207264 w 305"/>
                <a:gd name="T19" fmla="*/ 710685 h 385"/>
                <a:gd name="T20" fmla="*/ 1207264 w 305"/>
                <a:gd name="T21" fmla="*/ 849063 h 385"/>
                <a:gd name="T22" fmla="*/ 1171954 w 305"/>
                <a:gd name="T23" fmla="*/ 919107 h 385"/>
                <a:gd name="T24" fmla="*/ 1103016 w 305"/>
                <a:gd name="T25" fmla="*/ 893481 h 385"/>
                <a:gd name="T26" fmla="*/ 1136644 w 305"/>
                <a:gd name="T27" fmla="*/ 987442 h 385"/>
                <a:gd name="T28" fmla="*/ 1103016 w 305"/>
                <a:gd name="T29" fmla="*/ 1031859 h 385"/>
                <a:gd name="T30" fmla="*/ 939917 w 305"/>
                <a:gd name="T31" fmla="*/ 1098486 h 385"/>
                <a:gd name="T32" fmla="*/ 770093 w 305"/>
                <a:gd name="T33" fmla="*/ 1098486 h 385"/>
                <a:gd name="T34" fmla="*/ 633898 w 305"/>
                <a:gd name="T35" fmla="*/ 1055777 h 385"/>
                <a:gd name="T36" fmla="*/ 536375 w 305"/>
                <a:gd name="T37" fmla="*/ 1098486 h 385"/>
                <a:gd name="T38" fmla="*/ 568322 w 305"/>
                <a:gd name="T39" fmla="*/ 1031859 h 385"/>
                <a:gd name="T40" fmla="*/ 504428 w 305"/>
                <a:gd name="T41" fmla="*/ 1055777 h 385"/>
                <a:gd name="T42" fmla="*/ 334604 w 305"/>
                <a:gd name="T43" fmla="*/ 893481 h 385"/>
                <a:gd name="T44" fmla="*/ 300975 w 305"/>
                <a:gd name="T45" fmla="*/ 756811 h 385"/>
                <a:gd name="T46" fmla="*/ 300975 w 305"/>
                <a:gd name="T47" fmla="*/ 620141 h 385"/>
                <a:gd name="T48" fmla="*/ 300975 w 305"/>
                <a:gd name="T49" fmla="*/ 456137 h 385"/>
                <a:gd name="T50" fmla="*/ 100886 w 305"/>
                <a:gd name="T51" fmla="*/ 435636 h 385"/>
                <a:gd name="T52" fmla="*/ 0 w 305"/>
                <a:gd name="T53" fmla="*/ 387801 h 385"/>
                <a:gd name="T54" fmla="*/ 132833 w 305"/>
                <a:gd name="T55" fmla="*/ 345092 h 385"/>
                <a:gd name="T56" fmla="*/ 169824 w 305"/>
                <a:gd name="T57" fmla="*/ 114461 h 385"/>
                <a:gd name="T58" fmla="*/ 300975 w 305"/>
                <a:gd name="T59" fmla="*/ 160587 h 385"/>
                <a:gd name="T60" fmla="*/ 435489 w 305"/>
                <a:gd name="T61" fmla="*/ 136670 h 385"/>
                <a:gd name="T62" fmla="*/ 334604 w 305"/>
                <a:gd name="T63" fmla="*/ 46126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2" name="Freeform 27"/>
            <p:cNvSpPr>
              <a:spLocks noChangeArrowheads="1"/>
            </p:cNvSpPr>
            <p:nvPr/>
          </p:nvSpPr>
          <p:spPr bwMode="auto">
            <a:xfrm>
              <a:off x="3367059" y="2327452"/>
              <a:ext cx="634739" cy="614595"/>
            </a:xfrm>
            <a:custGeom>
              <a:avLst/>
              <a:gdLst>
                <a:gd name="T0" fmla="*/ 841829 w 377"/>
                <a:gd name="T1" fmla="*/ 22132 h 361"/>
                <a:gd name="T2" fmla="*/ 1045552 w 377"/>
                <a:gd name="T3" fmla="*/ 0 h 361"/>
                <a:gd name="T4" fmla="*/ 1112898 w 377"/>
                <a:gd name="T5" fmla="*/ 45967 h 361"/>
                <a:gd name="T6" fmla="*/ 1281264 w 377"/>
                <a:gd name="T7" fmla="*/ 68099 h 361"/>
                <a:gd name="T8" fmla="*/ 1351977 w 377"/>
                <a:gd name="T9" fmla="*/ 45967 h 361"/>
                <a:gd name="T10" fmla="*/ 1417640 w 377"/>
                <a:gd name="T11" fmla="*/ 45967 h 361"/>
                <a:gd name="T12" fmla="*/ 1180244 w 377"/>
                <a:gd name="T13" fmla="*/ 178760 h 361"/>
                <a:gd name="T14" fmla="*/ 1146571 w 377"/>
                <a:gd name="T15" fmla="*/ 245157 h 361"/>
                <a:gd name="T16" fmla="*/ 1180244 w 377"/>
                <a:gd name="T17" fmla="*/ 268992 h 361"/>
                <a:gd name="T18" fmla="*/ 1215601 w 377"/>
                <a:gd name="T19" fmla="*/ 268992 h 361"/>
                <a:gd name="T20" fmla="*/ 1351977 w 377"/>
                <a:gd name="T21" fmla="*/ 357521 h 361"/>
                <a:gd name="T22" fmla="*/ 1483303 w 377"/>
                <a:gd name="T23" fmla="*/ 357521 h 361"/>
                <a:gd name="T24" fmla="*/ 1483303 w 377"/>
                <a:gd name="T25" fmla="*/ 406893 h 361"/>
                <a:gd name="T26" fmla="*/ 1584322 w 377"/>
                <a:gd name="T27" fmla="*/ 429025 h 361"/>
                <a:gd name="T28" fmla="*/ 1584322 w 377"/>
                <a:gd name="T29" fmla="*/ 474992 h 361"/>
                <a:gd name="T30" fmla="*/ 1483303 w 377"/>
                <a:gd name="T31" fmla="*/ 537983 h 361"/>
                <a:gd name="T32" fmla="*/ 1483303 w 377"/>
                <a:gd name="T33" fmla="*/ 497124 h 361"/>
                <a:gd name="T34" fmla="*/ 1382283 w 377"/>
                <a:gd name="T35" fmla="*/ 451157 h 361"/>
                <a:gd name="T36" fmla="*/ 1316620 w 377"/>
                <a:gd name="T37" fmla="*/ 451157 h 361"/>
                <a:gd name="T38" fmla="*/ 1316620 w 377"/>
                <a:gd name="T39" fmla="*/ 585653 h 361"/>
                <a:gd name="T40" fmla="*/ 1281264 w 377"/>
                <a:gd name="T41" fmla="*/ 674182 h 361"/>
                <a:gd name="T42" fmla="*/ 1180244 w 377"/>
                <a:gd name="T43" fmla="*/ 674182 h 361"/>
                <a:gd name="T44" fmla="*/ 1146571 w 377"/>
                <a:gd name="T45" fmla="*/ 696314 h 361"/>
                <a:gd name="T46" fmla="*/ 1215601 w 377"/>
                <a:gd name="T47" fmla="*/ 718446 h 361"/>
                <a:gd name="T48" fmla="*/ 1250958 w 377"/>
                <a:gd name="T49" fmla="*/ 766116 h 361"/>
                <a:gd name="T50" fmla="*/ 1351977 w 377"/>
                <a:gd name="T51" fmla="*/ 806975 h 361"/>
                <a:gd name="T52" fmla="*/ 1447946 w 377"/>
                <a:gd name="T53" fmla="*/ 786545 h 361"/>
                <a:gd name="T54" fmla="*/ 1483303 w 377"/>
                <a:gd name="T55" fmla="*/ 943173 h 361"/>
                <a:gd name="T56" fmla="*/ 1281264 w 377"/>
                <a:gd name="T57" fmla="*/ 1011273 h 361"/>
                <a:gd name="T58" fmla="*/ 1250958 w 377"/>
                <a:gd name="T59" fmla="*/ 987438 h 361"/>
                <a:gd name="T60" fmla="*/ 1215601 w 377"/>
                <a:gd name="T61" fmla="*/ 1011273 h 361"/>
                <a:gd name="T62" fmla="*/ 1082592 w 377"/>
                <a:gd name="T63" fmla="*/ 1011273 h 361"/>
                <a:gd name="T64" fmla="*/ 1011878 w 377"/>
                <a:gd name="T65" fmla="*/ 965306 h 361"/>
                <a:gd name="T66" fmla="*/ 979889 w 377"/>
                <a:gd name="T67" fmla="*/ 1011273 h 361"/>
                <a:gd name="T68" fmla="*/ 912543 w 377"/>
                <a:gd name="T69" fmla="*/ 965306 h 361"/>
                <a:gd name="T70" fmla="*/ 912543 w 377"/>
                <a:gd name="T71" fmla="*/ 897207 h 361"/>
                <a:gd name="T72" fmla="*/ 811523 w 377"/>
                <a:gd name="T73" fmla="*/ 852942 h 361"/>
                <a:gd name="T74" fmla="*/ 740809 w 377"/>
                <a:gd name="T75" fmla="*/ 875074 h 361"/>
                <a:gd name="T76" fmla="*/ 675147 w 377"/>
                <a:gd name="T77" fmla="*/ 852942 h 361"/>
                <a:gd name="T78" fmla="*/ 372088 w 377"/>
                <a:gd name="T79" fmla="*/ 829107 h 361"/>
                <a:gd name="T80" fmla="*/ 203723 w 377"/>
                <a:gd name="T81" fmla="*/ 650347 h 361"/>
                <a:gd name="T82" fmla="*/ 69030 w 377"/>
                <a:gd name="T83" fmla="*/ 515851 h 361"/>
                <a:gd name="T84" fmla="*/ 0 w 377"/>
                <a:gd name="T85" fmla="*/ 357521 h 361"/>
                <a:gd name="T86" fmla="*/ 133009 w 377"/>
                <a:gd name="T87" fmla="*/ 357521 h 361"/>
                <a:gd name="T88" fmla="*/ 473108 w 377"/>
                <a:gd name="T89" fmla="*/ 221322 h 361"/>
                <a:gd name="T90" fmla="*/ 574127 w 377"/>
                <a:gd name="T91" fmla="*/ 221322 h 361"/>
                <a:gd name="T92" fmla="*/ 710504 w 377"/>
                <a:gd name="T93" fmla="*/ 221322 h 361"/>
                <a:gd name="T94" fmla="*/ 811523 w 377"/>
                <a:gd name="T95" fmla="*/ 136198 h 361"/>
                <a:gd name="T96" fmla="*/ 841829 w 377"/>
                <a:gd name="T97" fmla="*/ 22132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3" name="Freeform 28"/>
            <p:cNvSpPr>
              <a:spLocks noChangeArrowheads="1"/>
            </p:cNvSpPr>
            <p:nvPr/>
          </p:nvSpPr>
          <p:spPr bwMode="auto">
            <a:xfrm>
              <a:off x="3354448" y="1768309"/>
              <a:ext cx="418956" cy="780952"/>
            </a:xfrm>
            <a:custGeom>
              <a:avLst/>
              <a:gdLst>
                <a:gd name="T0" fmla="*/ 873246 w 249"/>
                <a:gd name="T1" fmla="*/ 965510 h 457"/>
                <a:gd name="T2" fmla="*/ 837912 w 249"/>
                <a:gd name="T3" fmla="*/ 1080004 h 457"/>
                <a:gd name="T4" fmla="*/ 736959 w 249"/>
                <a:gd name="T5" fmla="*/ 1173991 h 457"/>
                <a:gd name="T6" fmla="*/ 570386 w 249"/>
                <a:gd name="T7" fmla="*/ 1150067 h 457"/>
                <a:gd name="T8" fmla="*/ 334828 w 249"/>
                <a:gd name="T9" fmla="*/ 1237219 h 457"/>
                <a:gd name="T10" fmla="*/ 169938 w 249"/>
                <a:gd name="T11" fmla="*/ 1307283 h 457"/>
                <a:gd name="T12" fmla="*/ 33651 w 249"/>
                <a:gd name="T13" fmla="*/ 1307283 h 457"/>
                <a:gd name="T14" fmla="*/ 0 w 249"/>
                <a:gd name="T15" fmla="*/ 1285068 h 457"/>
                <a:gd name="T16" fmla="*/ 68985 w 249"/>
                <a:gd name="T17" fmla="*/ 1103928 h 457"/>
                <a:gd name="T18" fmla="*/ 100953 w 249"/>
                <a:gd name="T19" fmla="*/ 1057788 h 457"/>
                <a:gd name="T20" fmla="*/ 33651 w 249"/>
                <a:gd name="T21" fmla="*/ 941585 h 457"/>
                <a:gd name="T22" fmla="*/ 68985 w 249"/>
                <a:gd name="T23" fmla="*/ 758737 h 457"/>
                <a:gd name="T24" fmla="*/ 100953 w 249"/>
                <a:gd name="T25" fmla="*/ 642534 h 457"/>
                <a:gd name="T26" fmla="*/ 132922 w 249"/>
                <a:gd name="T27" fmla="*/ 596394 h 457"/>
                <a:gd name="T28" fmla="*/ 68985 w 249"/>
                <a:gd name="T29" fmla="*/ 551964 h 457"/>
                <a:gd name="T30" fmla="*/ 132922 w 249"/>
                <a:gd name="T31" fmla="*/ 461394 h 457"/>
                <a:gd name="T32" fmla="*/ 232192 w 249"/>
                <a:gd name="T33" fmla="*/ 322976 h 457"/>
                <a:gd name="T34" fmla="*/ 232192 w 249"/>
                <a:gd name="T35" fmla="*/ 230697 h 457"/>
                <a:gd name="T36" fmla="*/ 301177 w 249"/>
                <a:gd name="T37" fmla="*/ 230697 h 457"/>
                <a:gd name="T38" fmla="*/ 504766 w 249"/>
                <a:gd name="T39" fmla="*/ 70064 h 457"/>
                <a:gd name="T40" fmla="*/ 605720 w 249"/>
                <a:gd name="T41" fmla="*/ 46139 h 457"/>
                <a:gd name="T42" fmla="*/ 708355 w 249"/>
                <a:gd name="T43" fmla="*/ 0 h 457"/>
                <a:gd name="T44" fmla="*/ 736959 w 249"/>
                <a:gd name="T45" fmla="*/ 22215 h 457"/>
                <a:gd name="T46" fmla="*/ 905214 w 249"/>
                <a:gd name="T47" fmla="*/ 0 h 457"/>
                <a:gd name="T48" fmla="*/ 1006167 w 249"/>
                <a:gd name="T49" fmla="*/ 70064 h 457"/>
                <a:gd name="T50" fmla="*/ 905214 w 249"/>
                <a:gd name="T51" fmla="*/ 92279 h 457"/>
                <a:gd name="T52" fmla="*/ 873246 w 249"/>
                <a:gd name="T53" fmla="*/ 136709 h 457"/>
                <a:gd name="T54" fmla="*/ 1006167 w 249"/>
                <a:gd name="T55" fmla="*/ 136709 h 457"/>
                <a:gd name="T56" fmla="*/ 1043184 w 249"/>
                <a:gd name="T57" fmla="*/ 254621 h 457"/>
                <a:gd name="T58" fmla="*/ 975881 w 249"/>
                <a:gd name="T59" fmla="*/ 345191 h 457"/>
                <a:gd name="T60" fmla="*/ 905214 w 249"/>
                <a:gd name="T61" fmla="*/ 299052 h 457"/>
                <a:gd name="T62" fmla="*/ 807626 w 249"/>
                <a:gd name="T63" fmla="*/ 345191 h 457"/>
                <a:gd name="T64" fmla="*/ 837912 w 249"/>
                <a:gd name="T65" fmla="*/ 391330 h 457"/>
                <a:gd name="T66" fmla="*/ 772292 w 249"/>
                <a:gd name="T67" fmla="*/ 461394 h 457"/>
                <a:gd name="T68" fmla="*/ 942230 w 249"/>
                <a:gd name="T69" fmla="*/ 620319 h 457"/>
                <a:gd name="T70" fmla="*/ 807626 w 249"/>
                <a:gd name="T71" fmla="*/ 871522 h 457"/>
                <a:gd name="T72" fmla="*/ 873246 w 249"/>
                <a:gd name="T73" fmla="*/ 965510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4" name="Freeform 29"/>
            <p:cNvSpPr>
              <a:spLocks noChangeArrowheads="1"/>
            </p:cNvSpPr>
            <p:nvPr/>
          </p:nvSpPr>
          <p:spPr bwMode="auto">
            <a:xfrm>
              <a:off x="2908870" y="1903859"/>
              <a:ext cx="540859" cy="1038189"/>
            </a:xfrm>
            <a:custGeom>
              <a:avLst/>
              <a:gdLst>
                <a:gd name="T0" fmla="*/ 1358045 w 321"/>
                <a:gd name="T1" fmla="*/ 1358681 h 609"/>
                <a:gd name="T2" fmla="*/ 1253580 w 321"/>
                <a:gd name="T3" fmla="*/ 1406414 h 609"/>
                <a:gd name="T4" fmla="*/ 1187868 w 321"/>
                <a:gd name="T5" fmla="*/ 1382547 h 609"/>
                <a:gd name="T6" fmla="*/ 946924 w 321"/>
                <a:gd name="T7" fmla="*/ 1382547 h 609"/>
                <a:gd name="T8" fmla="*/ 1019376 w 321"/>
                <a:gd name="T9" fmla="*/ 1471194 h 609"/>
                <a:gd name="T10" fmla="*/ 946924 w 321"/>
                <a:gd name="T11" fmla="*/ 1585412 h 609"/>
                <a:gd name="T12" fmla="*/ 982308 w 321"/>
                <a:gd name="T13" fmla="*/ 1721791 h 609"/>
                <a:gd name="T14" fmla="*/ 847514 w 321"/>
                <a:gd name="T15" fmla="*/ 1697925 h 609"/>
                <a:gd name="T16" fmla="*/ 647009 w 321"/>
                <a:gd name="T17" fmla="*/ 1607573 h 609"/>
                <a:gd name="T18" fmla="*/ 404381 w 321"/>
                <a:gd name="T19" fmla="*/ 1561545 h 609"/>
                <a:gd name="T20" fmla="*/ 237574 w 321"/>
                <a:gd name="T21" fmla="*/ 1471194 h 609"/>
                <a:gd name="T22" fmla="*/ 69082 w 321"/>
                <a:gd name="T23" fmla="*/ 1471194 h 609"/>
                <a:gd name="T24" fmla="*/ 69082 w 321"/>
                <a:gd name="T25" fmla="*/ 1450737 h 609"/>
                <a:gd name="T26" fmla="*/ 0 w 321"/>
                <a:gd name="T27" fmla="*/ 1428575 h 609"/>
                <a:gd name="T28" fmla="*/ 33698 w 321"/>
                <a:gd name="T29" fmla="*/ 1406414 h 609"/>
                <a:gd name="T30" fmla="*/ 33698 w 321"/>
                <a:gd name="T31" fmla="*/ 1336519 h 609"/>
                <a:gd name="T32" fmla="*/ 0 w 321"/>
                <a:gd name="T33" fmla="*/ 1314358 h 609"/>
                <a:gd name="T34" fmla="*/ 69082 w 321"/>
                <a:gd name="T35" fmla="*/ 1292196 h 609"/>
                <a:gd name="T36" fmla="*/ 203875 w 321"/>
                <a:gd name="T37" fmla="*/ 1292196 h 609"/>
                <a:gd name="T38" fmla="*/ 203875 w 321"/>
                <a:gd name="T39" fmla="*/ 975113 h 609"/>
                <a:gd name="T40" fmla="*/ 372367 w 321"/>
                <a:gd name="T41" fmla="*/ 975113 h 609"/>
                <a:gd name="T42" fmla="*/ 372367 w 321"/>
                <a:gd name="T43" fmla="*/ 1017732 h 609"/>
                <a:gd name="T44" fmla="*/ 473462 w 321"/>
                <a:gd name="T45" fmla="*/ 1017732 h 609"/>
                <a:gd name="T46" fmla="*/ 473462 w 321"/>
                <a:gd name="T47" fmla="*/ 929085 h 609"/>
                <a:gd name="T48" fmla="*/ 677337 w 321"/>
                <a:gd name="T49" fmla="*/ 929085 h 609"/>
                <a:gd name="T50" fmla="*/ 711036 w 321"/>
                <a:gd name="T51" fmla="*/ 794411 h 609"/>
                <a:gd name="T52" fmla="*/ 711036 w 321"/>
                <a:gd name="T53" fmla="*/ 700650 h 609"/>
                <a:gd name="T54" fmla="*/ 609941 w 321"/>
                <a:gd name="T55" fmla="*/ 656326 h 609"/>
                <a:gd name="T56" fmla="*/ 473462 w 321"/>
                <a:gd name="T57" fmla="*/ 588137 h 609"/>
                <a:gd name="T58" fmla="*/ 404381 w 321"/>
                <a:gd name="T59" fmla="*/ 523356 h 609"/>
                <a:gd name="T60" fmla="*/ 438079 w 321"/>
                <a:gd name="T61" fmla="*/ 407434 h 609"/>
                <a:gd name="T62" fmla="*/ 507161 w 321"/>
                <a:gd name="T63" fmla="*/ 364815 h 609"/>
                <a:gd name="T64" fmla="*/ 609941 w 321"/>
                <a:gd name="T65" fmla="*/ 407434 h 609"/>
                <a:gd name="T66" fmla="*/ 748104 w 321"/>
                <a:gd name="T67" fmla="*/ 407434 h 609"/>
                <a:gd name="T68" fmla="*/ 780117 w 321"/>
                <a:gd name="T69" fmla="*/ 339244 h 609"/>
                <a:gd name="T70" fmla="*/ 847514 w 321"/>
                <a:gd name="T71" fmla="*/ 339244 h 609"/>
                <a:gd name="T72" fmla="*/ 813816 w 321"/>
                <a:gd name="T73" fmla="*/ 247188 h 609"/>
                <a:gd name="T74" fmla="*/ 1048020 w 321"/>
                <a:gd name="T75" fmla="*/ 90351 h 609"/>
                <a:gd name="T76" fmla="*/ 1048020 w 321"/>
                <a:gd name="T77" fmla="*/ 46028 h 609"/>
                <a:gd name="T78" fmla="*/ 1187868 w 321"/>
                <a:gd name="T79" fmla="*/ 46028 h 609"/>
                <a:gd name="T80" fmla="*/ 1218196 w 321"/>
                <a:gd name="T81" fmla="*/ 69894 h 609"/>
                <a:gd name="T82" fmla="*/ 1253580 w 321"/>
                <a:gd name="T83" fmla="*/ 22162 h 609"/>
                <a:gd name="T84" fmla="*/ 1288963 w 321"/>
                <a:gd name="T85" fmla="*/ 0 h 609"/>
                <a:gd name="T86" fmla="*/ 1358045 w 321"/>
                <a:gd name="T87" fmla="*/ 69894 h 609"/>
                <a:gd name="T88" fmla="*/ 1358045 w 321"/>
                <a:gd name="T89" fmla="*/ 90351 h 609"/>
                <a:gd name="T90" fmla="*/ 1187868 w 321"/>
                <a:gd name="T91" fmla="*/ 317082 h 609"/>
                <a:gd name="T92" fmla="*/ 1253580 w 321"/>
                <a:gd name="T93" fmla="*/ 364815 h 609"/>
                <a:gd name="T94" fmla="*/ 1187868 w 321"/>
                <a:gd name="T95" fmla="*/ 523356 h 609"/>
                <a:gd name="T96" fmla="*/ 1152485 w 321"/>
                <a:gd name="T97" fmla="*/ 700650 h 609"/>
                <a:gd name="T98" fmla="*/ 1218196 w 321"/>
                <a:gd name="T99" fmla="*/ 816572 h 609"/>
                <a:gd name="T100" fmla="*/ 1117101 w 321"/>
                <a:gd name="T101" fmla="*/ 1017732 h 609"/>
                <a:gd name="T102" fmla="*/ 1152485 w 321"/>
                <a:gd name="T103" fmla="*/ 1062055 h 609"/>
                <a:gd name="T104" fmla="*/ 1218196 w 321"/>
                <a:gd name="T105" fmla="*/ 1220597 h 609"/>
                <a:gd name="T106" fmla="*/ 1358045 w 321"/>
                <a:gd name="T107" fmla="*/ 1358681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5" name="Freeform 30"/>
            <p:cNvSpPr>
              <a:spLocks noChangeArrowheads="1"/>
            </p:cNvSpPr>
            <p:nvPr/>
          </p:nvSpPr>
          <p:spPr bwMode="auto">
            <a:xfrm>
              <a:off x="2807984" y="1917722"/>
              <a:ext cx="295651" cy="534498"/>
            </a:xfrm>
            <a:custGeom>
              <a:avLst/>
              <a:gdLst>
                <a:gd name="T0" fmla="*/ 706556 w 177"/>
                <a:gd name="T1" fmla="*/ 343240 h 313"/>
                <a:gd name="T2" fmla="*/ 644753 w 177"/>
                <a:gd name="T3" fmla="*/ 295425 h 313"/>
                <a:gd name="T4" fmla="*/ 481059 w 177"/>
                <a:gd name="T5" fmla="*/ 254442 h 313"/>
                <a:gd name="T6" fmla="*/ 546203 w 177"/>
                <a:gd name="T7" fmla="*/ 90506 h 313"/>
                <a:gd name="T8" fmla="*/ 516136 w 177"/>
                <a:gd name="T9" fmla="*/ 0 h 313"/>
                <a:gd name="T10" fmla="*/ 292310 w 177"/>
                <a:gd name="T11" fmla="*/ 158813 h 313"/>
                <a:gd name="T12" fmla="*/ 257233 w 177"/>
                <a:gd name="T13" fmla="*/ 319333 h 313"/>
                <a:gd name="T14" fmla="*/ 162023 w 177"/>
                <a:gd name="T15" fmla="*/ 343240 h 313"/>
                <a:gd name="T16" fmla="*/ 33407 w 177"/>
                <a:gd name="T17" fmla="*/ 411546 h 313"/>
                <a:gd name="T18" fmla="*/ 0 w 177"/>
                <a:gd name="T19" fmla="*/ 478145 h 313"/>
                <a:gd name="T20" fmla="*/ 162023 w 177"/>
                <a:gd name="T21" fmla="*/ 549867 h 313"/>
                <a:gd name="T22" fmla="*/ 162023 w 177"/>
                <a:gd name="T23" fmla="*/ 640373 h 313"/>
                <a:gd name="T24" fmla="*/ 193760 w 177"/>
                <a:gd name="T25" fmla="*/ 686480 h 313"/>
                <a:gd name="T26" fmla="*/ 162023 w 177"/>
                <a:gd name="T27" fmla="*/ 754786 h 313"/>
                <a:gd name="T28" fmla="*/ 193760 w 177"/>
                <a:gd name="T29" fmla="*/ 799186 h 313"/>
                <a:gd name="T30" fmla="*/ 384179 w 177"/>
                <a:gd name="T31" fmla="*/ 893107 h 313"/>
                <a:gd name="T32" fmla="*/ 454334 w 177"/>
                <a:gd name="T33" fmla="*/ 893107 h 313"/>
                <a:gd name="T34" fmla="*/ 454334 w 177"/>
                <a:gd name="T35" fmla="*/ 848708 h 313"/>
                <a:gd name="T36" fmla="*/ 516136 w 177"/>
                <a:gd name="T37" fmla="*/ 778694 h 313"/>
                <a:gd name="T38" fmla="*/ 481059 w 177"/>
                <a:gd name="T39" fmla="*/ 686480 h 313"/>
                <a:gd name="T40" fmla="*/ 454334 w 177"/>
                <a:gd name="T41" fmla="*/ 686480 h 313"/>
                <a:gd name="T42" fmla="*/ 417586 w 177"/>
                <a:gd name="T43" fmla="*/ 595974 h 313"/>
                <a:gd name="T44" fmla="*/ 481059 w 177"/>
                <a:gd name="T45" fmla="*/ 595974 h 313"/>
                <a:gd name="T46" fmla="*/ 481059 w 177"/>
                <a:gd name="T47" fmla="*/ 502052 h 313"/>
                <a:gd name="T48" fmla="*/ 546203 w 177"/>
                <a:gd name="T49" fmla="*/ 502052 h 313"/>
                <a:gd name="T50" fmla="*/ 609676 w 177"/>
                <a:gd name="T51" fmla="*/ 525960 h 313"/>
                <a:gd name="T52" fmla="*/ 644753 w 177"/>
                <a:gd name="T53" fmla="*/ 387639 h 313"/>
                <a:gd name="T54" fmla="*/ 706556 w 177"/>
                <a:gd name="T55" fmla="*/ 343240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6" name="Freeform 31"/>
            <p:cNvSpPr>
              <a:spLocks noChangeArrowheads="1"/>
            </p:cNvSpPr>
            <p:nvPr/>
          </p:nvSpPr>
          <p:spPr bwMode="auto">
            <a:xfrm>
              <a:off x="1750086" y="1386305"/>
              <a:ext cx="1443225" cy="1434056"/>
            </a:xfrm>
            <a:custGeom>
              <a:avLst/>
              <a:gdLst>
                <a:gd name="T0" fmla="*/ 2667524 w 857"/>
                <a:gd name="T1" fmla="*/ 1360733 h 841"/>
                <a:gd name="T2" fmla="*/ 2839297 w 857"/>
                <a:gd name="T3" fmla="*/ 1517610 h 841"/>
                <a:gd name="T4" fmla="*/ 2839297 w 857"/>
                <a:gd name="T5" fmla="*/ 1607984 h 841"/>
                <a:gd name="T6" fmla="*/ 3110428 w 857"/>
                <a:gd name="T7" fmla="*/ 1769976 h 841"/>
                <a:gd name="T8" fmla="*/ 3140741 w 857"/>
                <a:gd name="T9" fmla="*/ 1700064 h 841"/>
                <a:gd name="T10" fmla="*/ 3174421 w 857"/>
                <a:gd name="T11" fmla="*/ 1563650 h 841"/>
                <a:gd name="T12" fmla="*/ 3110428 w 857"/>
                <a:gd name="T13" fmla="*/ 1476685 h 841"/>
                <a:gd name="T14" fmla="*/ 3174421 w 857"/>
                <a:gd name="T15" fmla="*/ 1382901 h 841"/>
                <a:gd name="T16" fmla="*/ 3376507 w 857"/>
                <a:gd name="T17" fmla="*/ 1451108 h 841"/>
                <a:gd name="T18" fmla="*/ 3617325 w 857"/>
                <a:gd name="T19" fmla="*/ 1563650 h 841"/>
                <a:gd name="T20" fmla="*/ 3376507 w 857"/>
                <a:gd name="T21" fmla="*/ 1793849 h 841"/>
                <a:gd name="T22" fmla="*/ 3277148 w 857"/>
                <a:gd name="T23" fmla="*/ 1882518 h 841"/>
                <a:gd name="T24" fmla="*/ 3110428 w 857"/>
                <a:gd name="T25" fmla="*/ 1836478 h 841"/>
                <a:gd name="T26" fmla="*/ 2974020 w 857"/>
                <a:gd name="T27" fmla="*/ 2131474 h 841"/>
                <a:gd name="T28" fmla="*/ 2938655 w 857"/>
                <a:gd name="T29" fmla="*/ 2201387 h 841"/>
                <a:gd name="T30" fmla="*/ 2906659 w 857"/>
                <a:gd name="T31" fmla="*/ 2290056 h 841"/>
                <a:gd name="T32" fmla="*/ 2667524 w 857"/>
                <a:gd name="T33" fmla="*/ 2382136 h 841"/>
                <a:gd name="T34" fmla="*/ 2504172 w 857"/>
                <a:gd name="T35" fmla="*/ 2153642 h 841"/>
                <a:gd name="T36" fmla="*/ 2433442 w 857"/>
                <a:gd name="T37" fmla="*/ 2131474 h 841"/>
                <a:gd name="T38" fmla="*/ 2229673 w 857"/>
                <a:gd name="T39" fmla="*/ 1971188 h 841"/>
                <a:gd name="T40" fmla="*/ 2094950 w 857"/>
                <a:gd name="T41" fmla="*/ 2015522 h 841"/>
                <a:gd name="T42" fmla="*/ 2061269 w 857"/>
                <a:gd name="T43" fmla="*/ 2063267 h 841"/>
                <a:gd name="T44" fmla="*/ 2025904 w 857"/>
                <a:gd name="T45" fmla="*/ 2201387 h 841"/>
                <a:gd name="T46" fmla="*/ 1961910 w 857"/>
                <a:gd name="T47" fmla="*/ 2111012 h 841"/>
                <a:gd name="T48" fmla="*/ 1756457 w 857"/>
                <a:gd name="T49" fmla="*/ 2063267 h 841"/>
                <a:gd name="T50" fmla="*/ 1722776 w 857"/>
                <a:gd name="T51" fmla="*/ 1952431 h 841"/>
                <a:gd name="T52" fmla="*/ 1926545 w 857"/>
                <a:gd name="T53" fmla="*/ 1971188 h 841"/>
                <a:gd name="T54" fmla="*/ 2061269 w 857"/>
                <a:gd name="T55" fmla="*/ 1906391 h 841"/>
                <a:gd name="T56" fmla="*/ 1961910 w 857"/>
                <a:gd name="T57" fmla="*/ 1814311 h 841"/>
                <a:gd name="T58" fmla="*/ 2128631 w 857"/>
                <a:gd name="T59" fmla="*/ 1700064 h 841"/>
                <a:gd name="T60" fmla="*/ 2263354 w 857"/>
                <a:gd name="T61" fmla="*/ 1607984 h 841"/>
                <a:gd name="T62" fmla="*/ 2025904 w 857"/>
                <a:gd name="T63" fmla="*/ 1157817 h 841"/>
                <a:gd name="T64" fmla="*/ 1722776 w 857"/>
                <a:gd name="T65" fmla="*/ 1021403 h 841"/>
                <a:gd name="T66" fmla="*/ 1449961 w 857"/>
                <a:gd name="T67" fmla="*/ 953195 h 841"/>
                <a:gd name="T68" fmla="*/ 1183882 w 857"/>
                <a:gd name="T69" fmla="*/ 883283 h 841"/>
                <a:gd name="T70" fmla="*/ 879071 w 857"/>
                <a:gd name="T71" fmla="*/ 953195 h 841"/>
                <a:gd name="T72" fmla="*/ 203769 w 857"/>
                <a:gd name="T73" fmla="*/ 680367 h 841"/>
                <a:gd name="T74" fmla="*/ 33681 w 857"/>
                <a:gd name="T75" fmla="*/ 453578 h 841"/>
                <a:gd name="T76" fmla="*/ 203769 w 857"/>
                <a:gd name="T77" fmla="*/ 429705 h 841"/>
                <a:gd name="T78" fmla="*/ 473216 w 857"/>
                <a:gd name="T79" fmla="*/ 271124 h 841"/>
                <a:gd name="T80" fmla="*/ 574259 w 857"/>
                <a:gd name="T81" fmla="*/ 180749 h 841"/>
                <a:gd name="T82" fmla="*/ 912751 w 857"/>
                <a:gd name="T83" fmla="*/ 90375 h 841"/>
                <a:gd name="T84" fmla="*/ 980113 w 857"/>
                <a:gd name="T85" fmla="*/ 0 h 841"/>
                <a:gd name="T86" fmla="*/ 1215879 w 857"/>
                <a:gd name="T87" fmla="*/ 208032 h 841"/>
                <a:gd name="T88" fmla="*/ 1251244 w 857"/>
                <a:gd name="T89" fmla="*/ 364908 h 841"/>
                <a:gd name="T90" fmla="*/ 1316922 w 857"/>
                <a:gd name="T91" fmla="*/ 499618 h 841"/>
                <a:gd name="T92" fmla="*/ 1421332 w 857"/>
                <a:gd name="T93" fmla="*/ 545657 h 841"/>
                <a:gd name="T94" fmla="*/ 1722776 w 857"/>
                <a:gd name="T95" fmla="*/ 499618 h 841"/>
                <a:gd name="T96" fmla="*/ 1722776 w 857"/>
                <a:gd name="T97" fmla="*/ 612159 h 841"/>
                <a:gd name="T98" fmla="*/ 1623418 w 857"/>
                <a:gd name="T99" fmla="*/ 722996 h 841"/>
                <a:gd name="T100" fmla="*/ 1823819 w 857"/>
                <a:gd name="T101" fmla="*/ 931028 h 841"/>
                <a:gd name="T102" fmla="*/ 2094950 w 857"/>
                <a:gd name="T103" fmla="*/ 975363 h 841"/>
                <a:gd name="T104" fmla="*/ 2229673 w 857"/>
                <a:gd name="T105" fmla="*/ 905450 h 841"/>
                <a:gd name="T106" fmla="*/ 2467123 w 857"/>
                <a:gd name="T107" fmla="*/ 905450 h 841"/>
                <a:gd name="T108" fmla="*/ 2635528 w 857"/>
                <a:gd name="T109" fmla="*/ 953195 h 841"/>
                <a:gd name="T110" fmla="*/ 2433442 w 857"/>
                <a:gd name="T111" fmla="*/ 1110072 h 841"/>
                <a:gd name="T112" fmla="*/ 2534485 w 857"/>
                <a:gd name="T113" fmla="*/ 1292526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7" name="Freeform 32"/>
            <p:cNvSpPr>
              <a:spLocks noChangeArrowheads="1"/>
            </p:cNvSpPr>
            <p:nvPr/>
          </p:nvSpPr>
          <p:spPr bwMode="auto">
            <a:xfrm>
              <a:off x="2208275" y="61614"/>
              <a:ext cx="2397436" cy="2117966"/>
            </a:xfrm>
            <a:custGeom>
              <a:avLst/>
              <a:gdLst>
                <a:gd name="T0" fmla="*/ 68979 w 1425"/>
                <a:gd name="T1" fmla="*/ 2554871 h 1241"/>
                <a:gd name="T2" fmla="*/ 265821 w 1425"/>
                <a:gd name="T3" fmla="*/ 2759670 h 1241"/>
                <a:gd name="T4" fmla="*/ 570337 w 1425"/>
                <a:gd name="T5" fmla="*/ 2780150 h 1241"/>
                <a:gd name="T6" fmla="*/ 469393 w 1425"/>
                <a:gd name="T7" fmla="*/ 2938870 h 1241"/>
                <a:gd name="T8" fmla="*/ 905137 w 1425"/>
                <a:gd name="T9" fmla="*/ 3217056 h 1241"/>
                <a:gd name="T10" fmla="*/ 1075061 w 1425"/>
                <a:gd name="T11" fmla="*/ 3121483 h 1241"/>
                <a:gd name="T12" fmla="*/ 1478839 w 1425"/>
                <a:gd name="T13" fmla="*/ 3145376 h 1241"/>
                <a:gd name="T14" fmla="*/ 1377895 w 1425"/>
                <a:gd name="T15" fmla="*/ 3532788 h 1241"/>
                <a:gd name="T16" fmla="*/ 1779991 w 1425"/>
                <a:gd name="T17" fmla="*/ 3420148 h 1241"/>
                <a:gd name="T18" fmla="*/ 2086190 w 1425"/>
                <a:gd name="T19" fmla="*/ 3167562 h 1241"/>
                <a:gd name="T20" fmla="*/ 2348646 w 1425"/>
                <a:gd name="T21" fmla="*/ 3486708 h 1241"/>
                <a:gd name="T22" fmla="*/ 2520252 w 1425"/>
                <a:gd name="T23" fmla="*/ 3420148 h 1241"/>
                <a:gd name="T24" fmla="*/ 2787755 w 1425"/>
                <a:gd name="T25" fmla="*/ 3167562 h 1241"/>
                <a:gd name="T26" fmla="*/ 2957679 w 1425"/>
                <a:gd name="T27" fmla="*/ 3121483 h 1241"/>
                <a:gd name="T28" fmla="*/ 3090589 w 1425"/>
                <a:gd name="T29" fmla="*/ 3121483 h 1241"/>
                <a:gd name="T30" fmla="*/ 3361458 w 1425"/>
                <a:gd name="T31" fmla="*/ 2921803 h 1241"/>
                <a:gd name="T32" fmla="*/ 3625596 w 1425"/>
                <a:gd name="T33" fmla="*/ 2874017 h 1241"/>
                <a:gd name="T34" fmla="*/ 3761872 w 1425"/>
                <a:gd name="T35" fmla="*/ 2621431 h 1241"/>
                <a:gd name="T36" fmla="*/ 3962078 w 1425"/>
                <a:gd name="T37" fmla="*/ 2597538 h 1241"/>
                <a:gd name="T38" fmla="*/ 4231264 w 1425"/>
                <a:gd name="T39" fmla="*/ 2484898 h 1241"/>
                <a:gd name="T40" fmla="*/ 4567746 w 1425"/>
                <a:gd name="T41" fmla="*/ 2348365 h 1241"/>
                <a:gd name="T42" fmla="*/ 4734305 w 1425"/>
                <a:gd name="T43" fmla="*/ 2621431 h 1241"/>
                <a:gd name="T44" fmla="*/ 4934512 w 1425"/>
                <a:gd name="T45" fmla="*/ 2529271 h 1241"/>
                <a:gd name="T46" fmla="*/ 4934512 w 1425"/>
                <a:gd name="T47" fmla="*/ 2394445 h 1241"/>
                <a:gd name="T48" fmla="*/ 5676455 w 1425"/>
                <a:gd name="T49" fmla="*/ 2235726 h 1241"/>
                <a:gd name="T50" fmla="*/ 5777400 w 1425"/>
                <a:gd name="T51" fmla="*/ 2077006 h 1241"/>
                <a:gd name="T52" fmla="*/ 5508214 w 1425"/>
                <a:gd name="T53" fmla="*/ 1914873 h 1241"/>
                <a:gd name="T54" fmla="*/ 5308007 w 1425"/>
                <a:gd name="T55" fmla="*/ 1594021 h 1241"/>
                <a:gd name="T56" fmla="*/ 5609159 w 1425"/>
                <a:gd name="T57" fmla="*/ 1594021 h 1241"/>
                <a:gd name="T58" fmla="*/ 5676455 w 1425"/>
                <a:gd name="T59" fmla="*/ 1344849 h 1241"/>
                <a:gd name="T60" fmla="*/ 5439236 w 1425"/>
                <a:gd name="T61" fmla="*/ 1230502 h 1241"/>
                <a:gd name="T62" fmla="*/ 5841332 w 1425"/>
                <a:gd name="T63" fmla="*/ 841384 h 1241"/>
                <a:gd name="T64" fmla="*/ 5979290 w 1425"/>
                <a:gd name="T65" fmla="*/ 365225 h 1241"/>
                <a:gd name="T66" fmla="*/ 5644490 w 1425"/>
                <a:gd name="T67" fmla="*/ 365225 h 1241"/>
                <a:gd name="T68" fmla="*/ 5308007 w 1425"/>
                <a:gd name="T69" fmla="*/ 208213 h 1241"/>
                <a:gd name="T70" fmla="*/ 5003491 w 1425"/>
                <a:gd name="T71" fmla="*/ 186026 h 1241"/>
                <a:gd name="T72" fmla="*/ 4902546 w 1425"/>
                <a:gd name="T73" fmla="*/ 0 h 1241"/>
                <a:gd name="T74" fmla="*/ 4872263 w 1425"/>
                <a:gd name="T75" fmla="*/ 186026 h 1241"/>
                <a:gd name="T76" fmla="*/ 4734305 w 1425"/>
                <a:gd name="T77" fmla="*/ 477865 h 1241"/>
                <a:gd name="T78" fmla="*/ 4702339 w 1425"/>
                <a:gd name="T79" fmla="*/ 684371 h 1241"/>
                <a:gd name="T80" fmla="*/ 4165650 w 1425"/>
                <a:gd name="T81" fmla="*/ 795304 h 1241"/>
                <a:gd name="T82" fmla="*/ 4165650 w 1425"/>
                <a:gd name="T83" fmla="*/ 1230502 h 1241"/>
                <a:gd name="T84" fmla="*/ 4431471 w 1425"/>
                <a:gd name="T85" fmla="*/ 1186129 h 1241"/>
                <a:gd name="T86" fmla="*/ 4771318 w 1425"/>
                <a:gd name="T87" fmla="*/ 1276582 h 1241"/>
                <a:gd name="T88" fmla="*/ 4771318 w 1425"/>
                <a:gd name="T89" fmla="*/ 1435302 h 1241"/>
                <a:gd name="T90" fmla="*/ 4367540 w 1425"/>
                <a:gd name="T91" fmla="*/ 1527461 h 1241"/>
                <a:gd name="T92" fmla="*/ 4165650 w 1425"/>
                <a:gd name="T93" fmla="*/ 1686181 h 1241"/>
                <a:gd name="T94" fmla="*/ 3625596 w 1425"/>
                <a:gd name="T95" fmla="*/ 1892687 h 1241"/>
                <a:gd name="T96" fmla="*/ 3191534 w 1425"/>
                <a:gd name="T97" fmla="*/ 1846607 h 1241"/>
                <a:gd name="T98" fmla="*/ 3223500 w 1425"/>
                <a:gd name="T99" fmla="*/ 2141859 h 1241"/>
                <a:gd name="T100" fmla="*/ 2685128 w 1425"/>
                <a:gd name="T101" fmla="*/ 2414925 h 1241"/>
                <a:gd name="T102" fmla="*/ 1916266 w 1425"/>
                <a:gd name="T103" fmla="*/ 2507085 h 1241"/>
                <a:gd name="T104" fmla="*/ 1478839 w 1425"/>
                <a:gd name="T105" fmla="*/ 2529271 h 1241"/>
                <a:gd name="T106" fmla="*/ 1043095 w 1425"/>
                <a:gd name="T107" fmla="*/ 2459298 h 1241"/>
                <a:gd name="T108" fmla="*/ 402096 w 1425"/>
                <a:gd name="T109" fmla="*/ 2326179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8" name="Freeform 33"/>
            <p:cNvSpPr>
              <a:spLocks noChangeArrowheads="1"/>
            </p:cNvSpPr>
            <p:nvPr/>
          </p:nvSpPr>
          <p:spPr bwMode="auto">
            <a:xfrm>
              <a:off x="0" y="417432"/>
              <a:ext cx="2142419" cy="1762148"/>
            </a:xfrm>
            <a:custGeom>
              <a:avLst/>
              <a:gdLst>
                <a:gd name="T0" fmla="*/ 5284521 w 1273"/>
                <a:gd name="T1" fmla="*/ 1637621 h 1033"/>
                <a:gd name="T2" fmla="*/ 5215520 w 1273"/>
                <a:gd name="T3" fmla="*/ 1794559 h 1033"/>
                <a:gd name="T4" fmla="*/ 4946245 w 1273"/>
                <a:gd name="T5" fmla="*/ 1794559 h 1033"/>
                <a:gd name="T6" fmla="*/ 4845267 w 1273"/>
                <a:gd name="T7" fmla="*/ 1884970 h 1033"/>
                <a:gd name="T8" fmla="*/ 4542332 w 1273"/>
                <a:gd name="T9" fmla="*/ 2045320 h 1033"/>
                <a:gd name="T10" fmla="*/ 4409378 w 1273"/>
                <a:gd name="T11" fmla="*/ 2069202 h 1033"/>
                <a:gd name="T12" fmla="*/ 3936464 w 1273"/>
                <a:gd name="T13" fmla="*/ 2342139 h 1033"/>
                <a:gd name="T14" fmla="*/ 3702531 w 1273"/>
                <a:gd name="T15" fmla="*/ 2502489 h 1033"/>
                <a:gd name="T16" fmla="*/ 3870828 w 1273"/>
                <a:gd name="T17" fmla="*/ 2679898 h 1033"/>
                <a:gd name="T18" fmla="*/ 3739556 w 1273"/>
                <a:gd name="T19" fmla="*/ 2819778 h 1033"/>
                <a:gd name="T20" fmla="*/ 3768167 w 1273"/>
                <a:gd name="T21" fmla="*/ 2934070 h 1033"/>
                <a:gd name="T22" fmla="*/ 3535917 w 1273"/>
                <a:gd name="T23" fmla="*/ 2886306 h 1033"/>
                <a:gd name="T24" fmla="*/ 3396231 w 1273"/>
                <a:gd name="T25" fmla="*/ 2841954 h 1033"/>
                <a:gd name="T26" fmla="*/ 3098345 w 1273"/>
                <a:gd name="T27" fmla="*/ 2725956 h 1033"/>
                <a:gd name="T28" fmla="*/ 2524453 w 1273"/>
                <a:gd name="T29" fmla="*/ 2797602 h 1033"/>
                <a:gd name="T30" fmla="*/ 2157566 w 1273"/>
                <a:gd name="T31" fmla="*/ 2819778 h 1033"/>
                <a:gd name="T32" fmla="*/ 1815923 w 1273"/>
                <a:gd name="T33" fmla="*/ 2703780 h 1033"/>
                <a:gd name="T34" fmla="*/ 1548331 w 1273"/>
                <a:gd name="T35" fmla="*/ 2725956 h 1033"/>
                <a:gd name="T36" fmla="*/ 1146102 w 1273"/>
                <a:gd name="T37" fmla="*/ 2635546 h 1033"/>
                <a:gd name="T38" fmla="*/ 907120 w 1273"/>
                <a:gd name="T39" fmla="*/ 2797602 h 1033"/>
                <a:gd name="T40" fmla="*/ 641211 w 1273"/>
                <a:gd name="T41" fmla="*/ 2679898 h 1033"/>
                <a:gd name="T42" fmla="*/ 435889 w 1273"/>
                <a:gd name="T43" fmla="*/ 2456431 h 1033"/>
                <a:gd name="T44" fmla="*/ 232250 w 1273"/>
                <a:gd name="T45" fmla="*/ 2272199 h 1033"/>
                <a:gd name="T46" fmla="*/ 269275 w 1273"/>
                <a:gd name="T47" fmla="*/ 2202259 h 1033"/>
                <a:gd name="T48" fmla="*/ 169980 w 1273"/>
                <a:gd name="T49" fmla="*/ 2024850 h 1033"/>
                <a:gd name="T50" fmla="*/ 0 w 1273"/>
                <a:gd name="T51" fmla="*/ 1954910 h 1033"/>
                <a:gd name="T52" fmla="*/ 132955 w 1273"/>
                <a:gd name="T53" fmla="*/ 1954910 h 1033"/>
                <a:gd name="T54" fmla="*/ 132955 w 1273"/>
                <a:gd name="T55" fmla="*/ 1750207 h 1033"/>
                <a:gd name="T56" fmla="*/ 100978 w 1273"/>
                <a:gd name="T57" fmla="*/ 1615444 h 1033"/>
                <a:gd name="T58" fmla="*/ 0 w 1273"/>
                <a:gd name="T59" fmla="*/ 1478976 h 1033"/>
                <a:gd name="T60" fmla="*/ 371936 w 1273"/>
                <a:gd name="T61" fmla="*/ 1318626 h 1033"/>
                <a:gd name="T62" fmla="*/ 570526 w 1273"/>
                <a:gd name="T63" fmla="*/ 1296450 h 1033"/>
                <a:gd name="T64" fmla="*/ 641211 w 1273"/>
                <a:gd name="T65" fmla="*/ 1364684 h 1033"/>
                <a:gd name="T66" fmla="*/ 841484 w 1273"/>
                <a:gd name="T67" fmla="*/ 1364684 h 1033"/>
                <a:gd name="T68" fmla="*/ 1277373 w 1273"/>
                <a:gd name="T69" fmla="*/ 1296450 h 1033"/>
                <a:gd name="T70" fmla="*/ 1751970 w 1273"/>
                <a:gd name="T71" fmla="*/ 1207745 h 1033"/>
                <a:gd name="T72" fmla="*/ 1782264 w 1273"/>
                <a:gd name="T73" fmla="*/ 1069571 h 1033"/>
                <a:gd name="T74" fmla="*/ 1984220 w 1273"/>
                <a:gd name="T75" fmla="*/ 661872 h 1033"/>
                <a:gd name="T76" fmla="*/ 1918584 w 1273"/>
                <a:gd name="T77" fmla="*/ 566344 h 1033"/>
                <a:gd name="T78" fmla="*/ 2490793 w 1273"/>
                <a:gd name="T79" fmla="*/ 637990 h 1033"/>
                <a:gd name="T80" fmla="*/ 2793728 w 1273"/>
                <a:gd name="T81" fmla="*/ 271231 h 1033"/>
                <a:gd name="T82" fmla="*/ 3296935 w 1273"/>
                <a:gd name="T83" fmla="*/ 365053 h 1033"/>
                <a:gd name="T84" fmla="*/ 3296935 w 1273"/>
                <a:gd name="T85" fmla="*/ 230290 h 1033"/>
                <a:gd name="T86" fmla="*/ 3535917 w 1273"/>
                <a:gd name="T87" fmla="*/ 112586 h 1033"/>
                <a:gd name="T88" fmla="*/ 3702531 w 1273"/>
                <a:gd name="T89" fmla="*/ 0 h 1033"/>
                <a:gd name="T90" fmla="*/ 3902804 w 1273"/>
                <a:gd name="T91" fmla="*/ 46058 h 1033"/>
                <a:gd name="T92" fmla="*/ 3902804 w 1273"/>
                <a:gd name="T93" fmla="*/ 136468 h 1033"/>
                <a:gd name="T94" fmla="*/ 4040808 w 1273"/>
                <a:gd name="T95" fmla="*/ 317289 h 1033"/>
                <a:gd name="T96" fmla="*/ 4308400 w 1273"/>
                <a:gd name="T97" fmla="*/ 407699 h 1033"/>
                <a:gd name="T98" fmla="*/ 4374035 w 1273"/>
                <a:gd name="T99" fmla="*/ 706224 h 1033"/>
                <a:gd name="T100" fmla="*/ 4273057 w 1273"/>
                <a:gd name="T101" fmla="*/ 953573 h 1033"/>
                <a:gd name="T102" fmla="*/ 4682019 w 1273"/>
                <a:gd name="T103" fmla="*/ 1049101 h 1033"/>
                <a:gd name="T104" fmla="*/ 5084248 w 1273"/>
                <a:gd name="T105" fmla="*/ 1248686 h 1033"/>
                <a:gd name="T106" fmla="*/ 5186909 w 1273"/>
                <a:gd name="T107" fmla="*/ 1364684 h 1033"/>
                <a:gd name="T108" fmla="*/ 5350157 w 1273"/>
                <a:gd name="T109" fmla="*/ 1615444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9" name="Freeform 34"/>
            <p:cNvSpPr>
              <a:spLocks noChangeArrowheads="1"/>
            </p:cNvSpPr>
            <p:nvPr/>
          </p:nvSpPr>
          <p:spPr bwMode="auto">
            <a:xfrm>
              <a:off x="4458586" y="3652144"/>
              <a:ext cx="214382" cy="440537"/>
            </a:xfrm>
            <a:custGeom>
              <a:avLst/>
              <a:gdLst>
                <a:gd name="T0" fmla="*/ 91403 w 129"/>
                <a:gd name="T1" fmla="*/ 677090 h 257"/>
                <a:gd name="T2" fmla="*/ 124641 w 129"/>
                <a:gd name="T3" fmla="*/ 726800 h 257"/>
                <a:gd name="T4" fmla="*/ 216044 w 129"/>
                <a:gd name="T5" fmla="*/ 749084 h 257"/>
                <a:gd name="T6" fmla="*/ 250943 w 129"/>
                <a:gd name="T7" fmla="*/ 654806 h 257"/>
                <a:gd name="T8" fmla="*/ 403836 w 129"/>
                <a:gd name="T9" fmla="*/ 539958 h 257"/>
                <a:gd name="T10" fmla="*/ 403836 w 129"/>
                <a:gd name="T11" fmla="*/ 373685 h 257"/>
                <a:gd name="T12" fmla="*/ 465325 w 129"/>
                <a:gd name="T13" fmla="*/ 281121 h 257"/>
                <a:gd name="T14" fmla="*/ 498563 w 129"/>
                <a:gd name="T15" fmla="*/ 209127 h 257"/>
                <a:gd name="T16" fmla="*/ 437073 w 129"/>
                <a:gd name="T17" fmla="*/ 164559 h 257"/>
                <a:gd name="T18" fmla="*/ 403836 w 129"/>
                <a:gd name="T19" fmla="*/ 0 h 257"/>
                <a:gd name="T20" fmla="*/ 250943 w 129"/>
                <a:gd name="T21" fmla="*/ 70280 h 257"/>
                <a:gd name="T22" fmla="*/ 189454 w 129"/>
                <a:gd name="T23" fmla="*/ 70280 h 257"/>
                <a:gd name="T24" fmla="*/ 216044 w 129"/>
                <a:gd name="T25" fmla="*/ 118276 h 257"/>
                <a:gd name="T26" fmla="*/ 91403 w 129"/>
                <a:gd name="T27" fmla="*/ 209127 h 257"/>
                <a:gd name="T28" fmla="*/ 91403 w 129"/>
                <a:gd name="T29" fmla="*/ 327403 h 257"/>
                <a:gd name="T30" fmla="*/ 0 w 129"/>
                <a:gd name="T31" fmla="*/ 395969 h 257"/>
                <a:gd name="T32" fmla="*/ 29914 w 129"/>
                <a:gd name="T33" fmla="*/ 490247 h 257"/>
                <a:gd name="T34" fmla="*/ 63151 w 129"/>
                <a:gd name="T35" fmla="*/ 654806 h 257"/>
                <a:gd name="T36" fmla="*/ 91403 w 129"/>
                <a:gd name="T37" fmla="*/ 677090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290" name="矩形 43"/>
          <p:cNvSpPr>
            <a:spLocks noChangeArrowheads="1"/>
          </p:cNvSpPr>
          <p:nvPr/>
        </p:nvSpPr>
        <p:spPr bwMode="auto">
          <a:xfrm>
            <a:off x="7666933" y="1980866"/>
            <a:ext cx="2031307" cy="50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nSpc>
                <a:spcPct val="15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1" name="矩形 47"/>
          <p:cNvSpPr>
            <a:spLocks noChangeArrowheads="1"/>
          </p:cNvSpPr>
          <p:nvPr/>
        </p:nvSpPr>
        <p:spPr bwMode="auto">
          <a:xfrm>
            <a:off x="7666933" y="2353842"/>
            <a:ext cx="3152775" cy="93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92" name="组合 45"/>
          <p:cNvGrpSpPr/>
          <p:nvPr/>
        </p:nvGrpSpPr>
        <p:grpSpPr bwMode="auto">
          <a:xfrm>
            <a:off x="4741738" y="3424855"/>
            <a:ext cx="396262" cy="361547"/>
            <a:chOff x="-4455" y="0"/>
            <a:chExt cx="528657" cy="480000"/>
          </a:xfrm>
        </p:grpSpPr>
        <p:sp>
          <p:nvSpPr>
            <p:cNvPr id="293" name="椭圆 46"/>
            <p:cNvSpPr>
              <a:spLocks noChangeArrowheads="1"/>
            </p:cNvSpPr>
            <p:nvPr/>
          </p:nvSpPr>
          <p:spPr bwMode="auto">
            <a:xfrm>
              <a:off x="19362" y="0"/>
              <a:ext cx="480000" cy="4800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4" name="矩形 47"/>
            <p:cNvSpPr>
              <a:spLocks noChangeArrowheads="1"/>
            </p:cNvSpPr>
            <p:nvPr/>
          </p:nvSpPr>
          <p:spPr bwMode="auto">
            <a:xfrm>
              <a:off x="-4455" y="34709"/>
              <a:ext cx="528657" cy="40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01</a:t>
              </a:r>
              <a:endPar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95" name="组合 48"/>
          <p:cNvGrpSpPr/>
          <p:nvPr/>
        </p:nvGrpSpPr>
        <p:grpSpPr bwMode="auto">
          <a:xfrm>
            <a:off x="5321113" y="4485550"/>
            <a:ext cx="396262" cy="360355"/>
            <a:chOff x="7481" y="0"/>
            <a:chExt cx="525576" cy="480000"/>
          </a:xfrm>
        </p:grpSpPr>
        <p:sp>
          <p:nvSpPr>
            <p:cNvPr id="296" name="椭圆 49"/>
            <p:cNvSpPr>
              <a:spLocks noChangeArrowheads="1"/>
            </p:cNvSpPr>
            <p:nvPr/>
          </p:nvSpPr>
          <p:spPr bwMode="auto">
            <a:xfrm>
              <a:off x="30267" y="0"/>
              <a:ext cx="479999" cy="4800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7" name="矩形 50"/>
            <p:cNvSpPr>
              <a:spLocks noChangeArrowheads="1"/>
            </p:cNvSpPr>
            <p:nvPr/>
          </p:nvSpPr>
          <p:spPr bwMode="auto">
            <a:xfrm>
              <a:off x="7481" y="31329"/>
              <a:ext cx="525576" cy="40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02</a:t>
              </a:r>
              <a:endPar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98" name="组合 51"/>
          <p:cNvGrpSpPr/>
          <p:nvPr/>
        </p:nvGrpSpPr>
        <p:grpSpPr bwMode="auto">
          <a:xfrm>
            <a:off x="3888487" y="4436481"/>
            <a:ext cx="396262" cy="360355"/>
            <a:chOff x="7477" y="0"/>
            <a:chExt cx="525579" cy="480000"/>
          </a:xfrm>
        </p:grpSpPr>
        <p:sp>
          <p:nvSpPr>
            <p:cNvPr id="299" name="椭圆 52"/>
            <p:cNvSpPr>
              <a:spLocks noChangeArrowheads="1"/>
            </p:cNvSpPr>
            <p:nvPr/>
          </p:nvSpPr>
          <p:spPr bwMode="auto">
            <a:xfrm>
              <a:off x="30267" y="0"/>
              <a:ext cx="479999" cy="4800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0" name="矩形 53"/>
            <p:cNvSpPr>
              <a:spLocks noChangeArrowheads="1"/>
            </p:cNvSpPr>
            <p:nvPr/>
          </p:nvSpPr>
          <p:spPr bwMode="auto">
            <a:xfrm>
              <a:off x="7477" y="31329"/>
              <a:ext cx="525579" cy="40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03</a:t>
              </a:r>
              <a:endPar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01" name="组合 54"/>
          <p:cNvGrpSpPr/>
          <p:nvPr/>
        </p:nvGrpSpPr>
        <p:grpSpPr bwMode="auto">
          <a:xfrm>
            <a:off x="7060483" y="2031530"/>
            <a:ext cx="547687" cy="533277"/>
            <a:chOff x="-2800" y="0"/>
            <a:chExt cx="546133" cy="533400"/>
          </a:xfrm>
        </p:grpSpPr>
        <p:sp>
          <p:nvSpPr>
            <p:cNvPr id="302" name="椭圆 55"/>
            <p:cNvSpPr>
              <a:spLocks noChangeArrowheads="1"/>
            </p:cNvSpPr>
            <p:nvPr/>
          </p:nvSpPr>
          <p:spPr bwMode="auto">
            <a:xfrm>
              <a:off x="403" y="0"/>
              <a:ext cx="533400" cy="5334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3" name="矩形 56"/>
            <p:cNvSpPr>
              <a:spLocks noChangeArrowheads="1"/>
            </p:cNvSpPr>
            <p:nvPr/>
          </p:nvSpPr>
          <p:spPr bwMode="auto">
            <a:xfrm>
              <a:off x="-2800" y="33909"/>
              <a:ext cx="546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chemeClr val="bg1"/>
                  </a:solidFill>
                  <a:latin typeface="微软雅黑" panose="020B0503020204020204" pitchFamily="34" charset="-122"/>
                  <a:ea typeface="微软雅黑" panose="020B0503020204020204" pitchFamily="34" charset="-122"/>
                  <a:sym typeface="Arial" panose="020B0604020202020204" pitchFamily="34" charset="0"/>
                </a:rPr>
                <a:t>01</a:t>
              </a:r>
              <a:endParaRPr lang="zh-CN" altLang="en-US" sz="2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04" name="矩形 57"/>
          <p:cNvSpPr>
            <a:spLocks noChangeArrowheads="1"/>
          </p:cNvSpPr>
          <p:nvPr/>
        </p:nvSpPr>
        <p:spPr bwMode="auto">
          <a:xfrm>
            <a:off x="7666933" y="3348974"/>
            <a:ext cx="2031307" cy="50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nSpc>
                <a:spcPct val="15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5" name="矩形 47"/>
          <p:cNvSpPr>
            <a:spLocks noChangeArrowheads="1"/>
          </p:cNvSpPr>
          <p:nvPr/>
        </p:nvSpPr>
        <p:spPr bwMode="auto">
          <a:xfrm>
            <a:off x="7666933" y="3721950"/>
            <a:ext cx="3152775"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06" name="组合 59"/>
          <p:cNvGrpSpPr/>
          <p:nvPr/>
        </p:nvGrpSpPr>
        <p:grpSpPr bwMode="auto">
          <a:xfrm>
            <a:off x="7057308" y="3401226"/>
            <a:ext cx="547687" cy="533277"/>
            <a:chOff x="-2800" y="0"/>
            <a:chExt cx="546133" cy="533400"/>
          </a:xfrm>
        </p:grpSpPr>
        <p:sp>
          <p:nvSpPr>
            <p:cNvPr id="307" name="椭圆 60"/>
            <p:cNvSpPr>
              <a:spLocks noChangeArrowheads="1"/>
            </p:cNvSpPr>
            <p:nvPr/>
          </p:nvSpPr>
          <p:spPr bwMode="auto">
            <a:xfrm>
              <a:off x="3566" y="0"/>
              <a:ext cx="533400" cy="5334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8" name="矩形 61"/>
            <p:cNvSpPr>
              <a:spLocks noChangeArrowheads="1"/>
            </p:cNvSpPr>
            <p:nvPr/>
          </p:nvSpPr>
          <p:spPr bwMode="auto">
            <a:xfrm>
              <a:off x="-2800" y="33909"/>
              <a:ext cx="546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chemeClr val="bg1"/>
                  </a:solidFill>
                  <a:latin typeface="微软雅黑" panose="020B0503020204020204" pitchFamily="34" charset="-122"/>
                  <a:ea typeface="微软雅黑" panose="020B0503020204020204" pitchFamily="34" charset="-122"/>
                  <a:sym typeface="Arial" panose="020B0604020202020204" pitchFamily="34" charset="0"/>
                </a:rPr>
                <a:t>02</a:t>
              </a:r>
              <a:endParaRPr lang="zh-CN" altLang="en-US" sz="2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09" name="矩形 62"/>
          <p:cNvSpPr>
            <a:spLocks noChangeArrowheads="1"/>
          </p:cNvSpPr>
          <p:nvPr/>
        </p:nvSpPr>
        <p:spPr bwMode="auto">
          <a:xfrm>
            <a:off x="7666933" y="4644075"/>
            <a:ext cx="2031307" cy="50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nSpc>
                <a:spcPct val="15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0" name="矩形 47"/>
          <p:cNvSpPr>
            <a:spLocks noChangeArrowheads="1"/>
          </p:cNvSpPr>
          <p:nvPr/>
        </p:nvSpPr>
        <p:spPr bwMode="auto">
          <a:xfrm>
            <a:off x="7666933" y="5015463"/>
            <a:ext cx="3152775" cy="93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11" name="组合 64"/>
          <p:cNvGrpSpPr/>
          <p:nvPr/>
        </p:nvGrpSpPr>
        <p:grpSpPr bwMode="auto">
          <a:xfrm>
            <a:off x="7057308" y="4694739"/>
            <a:ext cx="547687" cy="533277"/>
            <a:chOff x="-2800" y="0"/>
            <a:chExt cx="546133" cy="533400"/>
          </a:xfrm>
        </p:grpSpPr>
        <p:sp>
          <p:nvSpPr>
            <p:cNvPr id="312" name="椭圆 65"/>
            <p:cNvSpPr>
              <a:spLocks noChangeArrowheads="1"/>
            </p:cNvSpPr>
            <p:nvPr/>
          </p:nvSpPr>
          <p:spPr bwMode="auto">
            <a:xfrm>
              <a:off x="3566" y="0"/>
              <a:ext cx="533400" cy="5334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3" name="矩形 66"/>
            <p:cNvSpPr>
              <a:spLocks noChangeArrowheads="1"/>
            </p:cNvSpPr>
            <p:nvPr/>
          </p:nvSpPr>
          <p:spPr bwMode="auto">
            <a:xfrm>
              <a:off x="-2800" y="33909"/>
              <a:ext cx="546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chemeClr val="bg1"/>
                  </a:solidFill>
                  <a:latin typeface="微软雅黑" panose="020B0503020204020204" pitchFamily="34" charset="-122"/>
                  <a:ea typeface="微软雅黑" panose="020B0503020204020204" pitchFamily="34" charset="-122"/>
                  <a:sym typeface="Arial" panose="020B0604020202020204" pitchFamily="34" charset="0"/>
                </a:rPr>
                <a:t>03</a:t>
              </a:r>
              <a:endParaRPr lang="zh-CN" altLang="en-US" sz="2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randombar(horizontal)">
                                      <p:cBhvr>
                                        <p:cTn id="7" dur="500"/>
                                        <p:tgtEl>
                                          <p:spTgt spid="25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2"/>
                                        </p:tgtEl>
                                        <p:attrNameLst>
                                          <p:attrName>style.visibility</p:attrName>
                                        </p:attrNameLst>
                                      </p:cBhvr>
                                      <p:to>
                                        <p:strVal val="visible"/>
                                      </p:to>
                                    </p:set>
                                    <p:animEffect transition="in" filter="fade">
                                      <p:cBhvr>
                                        <p:cTn id="11" dur="500"/>
                                        <p:tgtEl>
                                          <p:spTgt spid="29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1"/>
                                        </p:tgtEl>
                                        <p:attrNameLst>
                                          <p:attrName>style.visibility</p:attrName>
                                        </p:attrNameLst>
                                      </p:cBhvr>
                                      <p:to>
                                        <p:strVal val="visible"/>
                                      </p:to>
                                    </p:set>
                                    <p:animEffect transition="in" filter="fade">
                                      <p:cBhvr>
                                        <p:cTn id="15" dur="500"/>
                                        <p:tgtEl>
                                          <p:spTgt spid="30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0"/>
                                        </p:tgtEl>
                                        <p:attrNameLst>
                                          <p:attrName>style.visibility</p:attrName>
                                        </p:attrNameLst>
                                      </p:cBhvr>
                                      <p:to>
                                        <p:strVal val="visible"/>
                                      </p:to>
                                    </p:set>
                                    <p:animEffect transition="in" filter="wipe(left)">
                                      <p:cBhvr>
                                        <p:cTn id="19" dur="500"/>
                                        <p:tgtEl>
                                          <p:spTgt spid="29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91"/>
                                        </p:tgtEl>
                                        <p:attrNameLst>
                                          <p:attrName>style.visibility</p:attrName>
                                        </p:attrNameLst>
                                      </p:cBhvr>
                                      <p:to>
                                        <p:strVal val="visible"/>
                                      </p:to>
                                    </p:set>
                                    <p:animEffect transition="in" filter="wipe(left)">
                                      <p:cBhvr>
                                        <p:cTn id="22" dur="500"/>
                                        <p:tgtEl>
                                          <p:spTgt spid="291"/>
                                        </p:tgtEl>
                                      </p:cBhvr>
                                    </p:animEffect>
                                  </p:childTnLst>
                                </p:cTn>
                              </p:par>
                            </p:childTnLst>
                          </p:cTn>
                        </p:par>
                        <p:par>
                          <p:cTn id="23" fill="hold">
                            <p:stCondLst>
                              <p:cond delay="2000"/>
                            </p:stCondLst>
                            <p:childTnLst>
                              <p:par>
                                <p:cTn id="24" presetID="10" presetClass="entr" presetSubtype="0" fill="hold" nodeType="afterEffect">
                                  <p:stCondLst>
                                    <p:cond delay="250"/>
                                  </p:stCondLst>
                                  <p:childTnLst>
                                    <p:set>
                                      <p:cBhvr>
                                        <p:cTn id="25" dur="1" fill="hold">
                                          <p:stCondLst>
                                            <p:cond delay="0"/>
                                          </p:stCondLst>
                                        </p:cTn>
                                        <p:tgtEl>
                                          <p:spTgt spid="295"/>
                                        </p:tgtEl>
                                        <p:attrNameLst>
                                          <p:attrName>style.visibility</p:attrName>
                                        </p:attrNameLst>
                                      </p:cBhvr>
                                      <p:to>
                                        <p:strVal val="visible"/>
                                      </p:to>
                                    </p:set>
                                    <p:animEffect transition="in" filter="fade">
                                      <p:cBhvr>
                                        <p:cTn id="26" dur="500"/>
                                        <p:tgtEl>
                                          <p:spTgt spid="295"/>
                                        </p:tgtEl>
                                      </p:cBhvr>
                                    </p:animEffect>
                                  </p:childTnLst>
                                </p:cTn>
                              </p:par>
                            </p:childTnLst>
                          </p:cTn>
                        </p:par>
                        <p:par>
                          <p:cTn id="27" fill="hold">
                            <p:stCondLst>
                              <p:cond delay="2750"/>
                            </p:stCondLst>
                            <p:childTnLst>
                              <p:par>
                                <p:cTn id="28" presetID="10" presetClass="entr" presetSubtype="0" fill="hold" nodeType="afterEffect">
                                  <p:stCondLst>
                                    <p:cond delay="0"/>
                                  </p:stCondLst>
                                  <p:childTnLst>
                                    <p:set>
                                      <p:cBhvr>
                                        <p:cTn id="29" dur="1" fill="hold">
                                          <p:stCondLst>
                                            <p:cond delay="0"/>
                                          </p:stCondLst>
                                        </p:cTn>
                                        <p:tgtEl>
                                          <p:spTgt spid="306"/>
                                        </p:tgtEl>
                                        <p:attrNameLst>
                                          <p:attrName>style.visibility</p:attrName>
                                        </p:attrNameLst>
                                      </p:cBhvr>
                                      <p:to>
                                        <p:strVal val="visible"/>
                                      </p:to>
                                    </p:set>
                                    <p:animEffect transition="in" filter="fade">
                                      <p:cBhvr>
                                        <p:cTn id="30" dur="500"/>
                                        <p:tgtEl>
                                          <p:spTgt spid="306"/>
                                        </p:tgtEl>
                                      </p:cBhvr>
                                    </p:animEffect>
                                  </p:childTnLst>
                                </p:cTn>
                              </p:par>
                            </p:childTnLst>
                          </p:cTn>
                        </p:par>
                        <p:par>
                          <p:cTn id="31" fill="hold">
                            <p:stCondLst>
                              <p:cond delay="3250"/>
                            </p:stCondLst>
                            <p:childTnLst>
                              <p:par>
                                <p:cTn id="32" presetID="22" presetClass="entr" presetSubtype="8" fill="hold" grpId="0" nodeType="afterEffect">
                                  <p:stCondLst>
                                    <p:cond delay="0"/>
                                  </p:stCondLst>
                                  <p:childTnLst>
                                    <p:set>
                                      <p:cBhvr>
                                        <p:cTn id="33" dur="1" fill="hold">
                                          <p:stCondLst>
                                            <p:cond delay="0"/>
                                          </p:stCondLst>
                                        </p:cTn>
                                        <p:tgtEl>
                                          <p:spTgt spid="304"/>
                                        </p:tgtEl>
                                        <p:attrNameLst>
                                          <p:attrName>style.visibility</p:attrName>
                                        </p:attrNameLst>
                                      </p:cBhvr>
                                      <p:to>
                                        <p:strVal val="visible"/>
                                      </p:to>
                                    </p:set>
                                    <p:animEffect transition="in" filter="wipe(left)">
                                      <p:cBhvr>
                                        <p:cTn id="34" dur="500"/>
                                        <p:tgtEl>
                                          <p:spTgt spid="30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05"/>
                                        </p:tgtEl>
                                        <p:attrNameLst>
                                          <p:attrName>style.visibility</p:attrName>
                                        </p:attrNameLst>
                                      </p:cBhvr>
                                      <p:to>
                                        <p:strVal val="visible"/>
                                      </p:to>
                                    </p:set>
                                    <p:animEffect transition="in" filter="wipe(left)">
                                      <p:cBhvr>
                                        <p:cTn id="37" dur="500"/>
                                        <p:tgtEl>
                                          <p:spTgt spid="305"/>
                                        </p:tgtEl>
                                      </p:cBhvr>
                                    </p:animEffect>
                                  </p:childTnLst>
                                </p:cTn>
                              </p:par>
                            </p:childTnLst>
                          </p:cTn>
                        </p:par>
                        <p:par>
                          <p:cTn id="38" fill="hold">
                            <p:stCondLst>
                              <p:cond delay="3750"/>
                            </p:stCondLst>
                            <p:childTnLst>
                              <p:par>
                                <p:cTn id="39" presetID="10" presetClass="entr" presetSubtype="0" fill="hold" nodeType="afterEffect">
                                  <p:stCondLst>
                                    <p:cond delay="250"/>
                                  </p:stCondLst>
                                  <p:childTnLst>
                                    <p:set>
                                      <p:cBhvr>
                                        <p:cTn id="40" dur="1" fill="hold">
                                          <p:stCondLst>
                                            <p:cond delay="0"/>
                                          </p:stCondLst>
                                        </p:cTn>
                                        <p:tgtEl>
                                          <p:spTgt spid="298"/>
                                        </p:tgtEl>
                                        <p:attrNameLst>
                                          <p:attrName>style.visibility</p:attrName>
                                        </p:attrNameLst>
                                      </p:cBhvr>
                                      <p:to>
                                        <p:strVal val="visible"/>
                                      </p:to>
                                    </p:set>
                                    <p:animEffect transition="in" filter="fade">
                                      <p:cBhvr>
                                        <p:cTn id="41" dur="500"/>
                                        <p:tgtEl>
                                          <p:spTgt spid="298"/>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311"/>
                                        </p:tgtEl>
                                        <p:attrNameLst>
                                          <p:attrName>style.visibility</p:attrName>
                                        </p:attrNameLst>
                                      </p:cBhvr>
                                      <p:to>
                                        <p:strVal val="visible"/>
                                      </p:to>
                                    </p:set>
                                    <p:animEffect transition="in" filter="fade">
                                      <p:cBhvr>
                                        <p:cTn id="45" dur="500"/>
                                        <p:tgtEl>
                                          <p:spTgt spid="311"/>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09"/>
                                        </p:tgtEl>
                                        <p:attrNameLst>
                                          <p:attrName>style.visibility</p:attrName>
                                        </p:attrNameLst>
                                      </p:cBhvr>
                                      <p:to>
                                        <p:strVal val="visible"/>
                                      </p:to>
                                    </p:set>
                                    <p:animEffect transition="in" filter="wipe(left)">
                                      <p:cBhvr>
                                        <p:cTn id="49" dur="500"/>
                                        <p:tgtEl>
                                          <p:spTgt spid="30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10"/>
                                        </p:tgtEl>
                                        <p:attrNameLst>
                                          <p:attrName>style.visibility</p:attrName>
                                        </p:attrNameLst>
                                      </p:cBhvr>
                                      <p:to>
                                        <p:strVal val="visible"/>
                                      </p:to>
                                    </p:set>
                                    <p:animEffect transition="in" filter="wipe(left)">
                                      <p:cBhvr>
                                        <p:cTn id="52" dur="5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bldLvl="0" autoUpdateAnimBg="0"/>
      <p:bldP spid="291" grpId="0" bldLvl="0" autoUpdateAnimBg="0"/>
      <p:bldP spid="304" grpId="0" bldLvl="0" autoUpdateAnimBg="0"/>
      <p:bldP spid="305" grpId="0" bldLvl="0" autoUpdateAnimBg="0"/>
      <p:bldP spid="309" grpId="0" bldLvl="0" autoUpdateAnimBg="0"/>
      <p:bldP spid="310"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a:spLocks noChangeArrowheads="1"/>
          </p:cNvSpPr>
          <p:nvPr/>
        </p:nvSpPr>
        <p:spPr bwMode="auto">
          <a:xfrm>
            <a:off x="3712234" y="3078726"/>
            <a:ext cx="48688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保留文字的格式和动画效果不变，请不要删除文本框，直接把文本框中的文字替换即可</a:t>
            </a:r>
            <a:endParaRPr lang="zh-CN" altLang="en-US" sz="14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文本框 10"/>
          <p:cNvSpPr txBox="1">
            <a:spLocks noChangeArrowheads="1"/>
          </p:cNvSpPr>
          <p:nvPr/>
        </p:nvSpPr>
        <p:spPr bwMode="auto">
          <a:xfrm>
            <a:off x="3609840" y="2271942"/>
            <a:ext cx="50736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400" b="1" dirty="0">
                <a:solidFill>
                  <a:srgbClr val="75991B"/>
                </a:solidFill>
                <a:latin typeface="微软雅黑" panose="020B0503020204020204" pitchFamily="34" charset="-122"/>
                <a:ea typeface="微软雅黑" panose="020B0503020204020204" pitchFamily="34" charset="-122"/>
              </a:rPr>
              <a:t>点击此处添加</a:t>
            </a:r>
            <a:r>
              <a:rPr lang="zh-CN" altLang="en-US" sz="4400" b="1" dirty="0" smtClean="0">
                <a:solidFill>
                  <a:srgbClr val="75991B"/>
                </a:solidFill>
                <a:latin typeface="微软雅黑" panose="020B0503020204020204" pitchFamily="34" charset="-122"/>
                <a:ea typeface="微软雅黑" panose="020B0503020204020204" pitchFamily="34" charset="-122"/>
              </a:rPr>
              <a:t>目录</a:t>
            </a:r>
            <a:r>
              <a:rPr lang="en-US" altLang="zh-CN" sz="4400" b="1" dirty="0" smtClean="0">
                <a:solidFill>
                  <a:srgbClr val="75991B"/>
                </a:solidFill>
                <a:latin typeface="微软雅黑" panose="020B0503020204020204" pitchFamily="34" charset="-122"/>
                <a:ea typeface="微软雅黑" panose="020B0503020204020204" pitchFamily="34" charset="-122"/>
              </a:rPr>
              <a:t>2</a:t>
            </a:r>
            <a:endParaRPr lang="zh-CN" altLang="en-US" sz="4400" b="1" dirty="0">
              <a:solidFill>
                <a:srgbClr val="75991B"/>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5060022" y="1471515"/>
            <a:ext cx="2173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5400" dirty="0" smtClean="0">
                <a:solidFill>
                  <a:srgbClr val="75991B"/>
                </a:solidFill>
                <a:latin typeface="Impact" panose="020B0806030902050204" pitchFamily="34" charset="0"/>
              </a:rPr>
              <a:t>Part 2</a:t>
            </a:r>
            <a:endParaRPr lang="zh-CN" altLang="en-US" sz="5400" dirty="0">
              <a:solidFill>
                <a:srgbClr val="75991B"/>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par>
                          <p:cTn id="17" fill="hold">
                            <p:stCondLst>
                              <p:cond delay="2299"/>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六边形 28"/>
          <p:cNvSpPr/>
          <p:nvPr/>
        </p:nvSpPr>
        <p:spPr>
          <a:xfrm rot="5400000">
            <a:off x="4078680" y="1961769"/>
            <a:ext cx="3864783" cy="3331725"/>
          </a:xfrm>
          <a:prstGeom prst="hexagon">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0" tIns="60940" rIns="121880" bIns="60940" rtlCol="0" anchor="ctr"/>
          <a:lstStyle/>
          <a:p>
            <a:pPr algn="ctr"/>
            <a:endParaRPr lang="zh-CN" altLang="en-US" sz="1600">
              <a:solidFill>
                <a:schemeClr val="tx1">
                  <a:lumMod val="50000"/>
                  <a:lumOff val="50000"/>
                </a:schemeClr>
              </a:solidFill>
              <a:cs typeface="+mn-ea"/>
            </a:endParaRPr>
          </a:p>
        </p:txBody>
      </p:sp>
      <p:sp>
        <p:nvSpPr>
          <p:cNvPr id="30" name="Freeform 6"/>
          <p:cNvSpPr/>
          <p:nvPr/>
        </p:nvSpPr>
        <p:spPr bwMode="auto">
          <a:xfrm>
            <a:off x="6723234" y="2840604"/>
            <a:ext cx="1375646" cy="1587501"/>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en-US" sz="1600">
              <a:solidFill>
                <a:schemeClr val="tx1">
                  <a:lumMod val="50000"/>
                  <a:lumOff val="50000"/>
                </a:schemeClr>
              </a:solidFill>
              <a:cs typeface="+mn-ea"/>
            </a:endParaRPr>
          </a:p>
        </p:txBody>
      </p:sp>
      <p:sp>
        <p:nvSpPr>
          <p:cNvPr id="31" name="Freeform 7"/>
          <p:cNvSpPr/>
          <p:nvPr/>
        </p:nvSpPr>
        <p:spPr bwMode="auto">
          <a:xfrm>
            <a:off x="3870395" y="2840604"/>
            <a:ext cx="1374060" cy="1587501"/>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en-US" sz="1600">
              <a:solidFill>
                <a:schemeClr val="tx1">
                  <a:lumMod val="50000"/>
                  <a:lumOff val="50000"/>
                </a:schemeClr>
              </a:solidFill>
              <a:cs typeface="+mn-ea"/>
            </a:endParaRPr>
          </a:p>
        </p:txBody>
      </p:sp>
      <p:sp>
        <p:nvSpPr>
          <p:cNvPr id="32" name="Freeform 8"/>
          <p:cNvSpPr/>
          <p:nvPr/>
        </p:nvSpPr>
        <p:spPr bwMode="auto">
          <a:xfrm>
            <a:off x="4582812" y="1600764"/>
            <a:ext cx="1374060" cy="1589088"/>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en-US" sz="1600">
              <a:solidFill>
                <a:schemeClr val="tx1">
                  <a:lumMod val="50000"/>
                  <a:lumOff val="50000"/>
                </a:schemeClr>
              </a:solidFill>
              <a:cs typeface="+mn-ea"/>
            </a:endParaRPr>
          </a:p>
        </p:txBody>
      </p:sp>
      <p:sp>
        <p:nvSpPr>
          <p:cNvPr id="33" name="Freeform 9"/>
          <p:cNvSpPr/>
          <p:nvPr/>
        </p:nvSpPr>
        <p:spPr bwMode="auto">
          <a:xfrm>
            <a:off x="6012404" y="1600764"/>
            <a:ext cx="1374060" cy="1589088"/>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en-US" sz="1600">
              <a:solidFill>
                <a:schemeClr val="tx1">
                  <a:lumMod val="50000"/>
                  <a:lumOff val="50000"/>
                </a:schemeClr>
              </a:solidFill>
              <a:cs typeface="+mn-ea"/>
            </a:endParaRPr>
          </a:p>
        </p:txBody>
      </p:sp>
      <p:sp>
        <p:nvSpPr>
          <p:cNvPr id="34" name="Freeform 10"/>
          <p:cNvSpPr/>
          <p:nvPr/>
        </p:nvSpPr>
        <p:spPr bwMode="auto">
          <a:xfrm>
            <a:off x="4582812" y="4072503"/>
            <a:ext cx="1374060" cy="1589088"/>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en-US" sz="1600">
              <a:solidFill>
                <a:schemeClr val="tx1">
                  <a:lumMod val="50000"/>
                  <a:lumOff val="50000"/>
                </a:schemeClr>
              </a:solidFill>
              <a:cs typeface="+mn-ea"/>
            </a:endParaRPr>
          </a:p>
        </p:txBody>
      </p:sp>
      <p:sp>
        <p:nvSpPr>
          <p:cNvPr id="35" name="Freeform 11"/>
          <p:cNvSpPr/>
          <p:nvPr/>
        </p:nvSpPr>
        <p:spPr bwMode="auto">
          <a:xfrm>
            <a:off x="6012404" y="4072503"/>
            <a:ext cx="1374060" cy="1589088"/>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en-US" sz="1600">
              <a:solidFill>
                <a:schemeClr val="tx1">
                  <a:lumMod val="50000"/>
                  <a:lumOff val="50000"/>
                </a:schemeClr>
              </a:solidFill>
              <a:cs typeface="+mn-ea"/>
            </a:endParaRPr>
          </a:p>
        </p:txBody>
      </p:sp>
      <p:sp>
        <p:nvSpPr>
          <p:cNvPr id="36" name="Freeform 13"/>
          <p:cNvSpPr>
            <a:spLocks noEditPoints="1"/>
          </p:cNvSpPr>
          <p:nvPr/>
        </p:nvSpPr>
        <p:spPr bwMode="auto">
          <a:xfrm>
            <a:off x="4276585" y="3334316"/>
            <a:ext cx="612457" cy="604839"/>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FFFFFF"/>
          </a:solidFill>
          <a:ln>
            <a:noFill/>
          </a:ln>
        </p:spPr>
        <p:txBody>
          <a:bodyPr vert="horz" wrap="square" lIns="91398" tIns="45698" rIns="91398" bIns="45698" numCol="1" anchor="t" anchorCtr="0" compatLnSpc="1"/>
          <a:lstStyle/>
          <a:p>
            <a:pPr defTabSz="1218565">
              <a:defRPr/>
            </a:pPr>
            <a:endParaRPr lang="zh-CN" altLang="en-US" sz="2000" kern="0">
              <a:solidFill>
                <a:schemeClr val="tx1">
                  <a:lumMod val="50000"/>
                  <a:lumOff val="50000"/>
                </a:schemeClr>
              </a:solidFill>
              <a:cs typeface="+mn-ea"/>
            </a:endParaRPr>
          </a:p>
        </p:txBody>
      </p:sp>
      <p:sp>
        <p:nvSpPr>
          <p:cNvPr id="37" name="Freeform 14"/>
          <p:cNvSpPr>
            <a:spLocks noEditPoints="1"/>
          </p:cNvSpPr>
          <p:nvPr/>
        </p:nvSpPr>
        <p:spPr bwMode="auto">
          <a:xfrm>
            <a:off x="5071508" y="2030980"/>
            <a:ext cx="439509" cy="600075"/>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FFFFFF"/>
          </a:solidFill>
          <a:ln>
            <a:noFill/>
          </a:ln>
        </p:spPr>
        <p:txBody>
          <a:bodyPr vert="horz" wrap="square" lIns="91398" tIns="45698" rIns="91398" bIns="45698" numCol="1" anchor="t" anchorCtr="0" compatLnSpc="1"/>
          <a:lstStyle/>
          <a:p>
            <a:pPr defTabSz="1218565">
              <a:defRPr/>
            </a:pPr>
            <a:endParaRPr lang="zh-CN" altLang="en-US" sz="2000" kern="0">
              <a:solidFill>
                <a:schemeClr val="tx1">
                  <a:lumMod val="50000"/>
                  <a:lumOff val="50000"/>
                </a:schemeClr>
              </a:solidFill>
              <a:cs typeface="+mn-ea"/>
            </a:endParaRPr>
          </a:p>
        </p:txBody>
      </p:sp>
      <p:sp>
        <p:nvSpPr>
          <p:cNvPr id="38" name="Freeform 15"/>
          <p:cNvSpPr>
            <a:spLocks noEditPoints="1"/>
          </p:cNvSpPr>
          <p:nvPr/>
        </p:nvSpPr>
        <p:spPr bwMode="auto">
          <a:xfrm>
            <a:off x="6351953" y="2097654"/>
            <a:ext cx="698136" cy="598489"/>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FFFFFF"/>
          </a:solidFill>
          <a:ln>
            <a:noFill/>
          </a:ln>
        </p:spPr>
        <p:txBody>
          <a:bodyPr vert="horz" wrap="square" lIns="91398" tIns="45698" rIns="91398" bIns="45698" numCol="1" anchor="t" anchorCtr="0" compatLnSpc="1"/>
          <a:lstStyle/>
          <a:p>
            <a:pPr defTabSz="1218565">
              <a:defRPr/>
            </a:pPr>
            <a:endParaRPr lang="zh-CN" altLang="en-US" sz="2000" kern="0">
              <a:solidFill>
                <a:schemeClr val="tx1">
                  <a:lumMod val="50000"/>
                  <a:lumOff val="50000"/>
                </a:schemeClr>
              </a:solidFill>
              <a:cs typeface="+mn-ea"/>
            </a:endParaRPr>
          </a:p>
        </p:txBody>
      </p:sp>
      <p:sp>
        <p:nvSpPr>
          <p:cNvPr id="39" name="Freeform 17"/>
          <p:cNvSpPr>
            <a:spLocks noEditPoints="1"/>
          </p:cNvSpPr>
          <p:nvPr/>
        </p:nvSpPr>
        <p:spPr bwMode="auto">
          <a:xfrm>
            <a:off x="7087575" y="3331140"/>
            <a:ext cx="612457" cy="614364"/>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FFFFF"/>
          </a:solidFill>
          <a:ln>
            <a:noFill/>
          </a:ln>
        </p:spPr>
        <p:txBody>
          <a:bodyPr vert="horz" wrap="square" lIns="91398" tIns="45698" rIns="91398" bIns="45698" numCol="1" anchor="t" anchorCtr="0" compatLnSpc="1"/>
          <a:lstStyle/>
          <a:p>
            <a:pPr defTabSz="1218565">
              <a:defRPr/>
            </a:pPr>
            <a:endParaRPr lang="zh-CN" altLang="en-US" sz="2000" kern="0">
              <a:solidFill>
                <a:schemeClr val="tx1">
                  <a:lumMod val="50000"/>
                  <a:lumOff val="50000"/>
                </a:schemeClr>
              </a:solidFill>
              <a:cs typeface="+mn-ea"/>
            </a:endParaRPr>
          </a:p>
        </p:txBody>
      </p:sp>
      <p:sp>
        <p:nvSpPr>
          <p:cNvPr id="40" name="TextBox 39"/>
          <p:cNvSpPr txBox="1"/>
          <p:nvPr/>
        </p:nvSpPr>
        <p:spPr>
          <a:xfrm>
            <a:off x="1763605" y="1903553"/>
            <a:ext cx="1996307" cy="369287"/>
          </a:xfrm>
          <a:prstGeom prst="rect">
            <a:avLst/>
          </a:prstGeom>
          <a:noFill/>
        </p:spPr>
        <p:txBody>
          <a:bodyPr wrap="square" lIns="91398" tIns="45698" rIns="91398" bIns="45698" rtlCol="0">
            <a:spAutoFit/>
          </a:bodyPr>
          <a:lstStyle/>
          <a:p>
            <a:pPr algn="r" defTabSz="1218565">
              <a:defRPr/>
            </a:pPr>
            <a:r>
              <a:rPr lang="zh-CN" altLang="en-US" kern="0" dirty="0">
                <a:solidFill>
                  <a:schemeClr val="tx1">
                    <a:lumMod val="50000"/>
                    <a:lumOff val="50000"/>
                  </a:schemeClr>
                </a:solidFill>
                <a:latin typeface="+mn-ea"/>
                <a:cs typeface="+mn-ea"/>
              </a:rPr>
              <a:t>项目方面</a:t>
            </a:r>
            <a:endParaRPr lang="zh-CN" altLang="en-US" kern="0" dirty="0">
              <a:solidFill>
                <a:schemeClr val="tx1">
                  <a:lumMod val="50000"/>
                  <a:lumOff val="50000"/>
                </a:schemeClr>
              </a:solidFill>
              <a:latin typeface="+mn-ea"/>
              <a:cs typeface="+mn-ea"/>
            </a:endParaRPr>
          </a:p>
        </p:txBody>
      </p:sp>
      <p:sp>
        <p:nvSpPr>
          <p:cNvPr id="41" name="TextBox 40"/>
          <p:cNvSpPr txBox="1"/>
          <p:nvPr/>
        </p:nvSpPr>
        <p:spPr>
          <a:xfrm>
            <a:off x="1094995" y="2296979"/>
            <a:ext cx="2664916" cy="523176"/>
          </a:xfrm>
          <a:prstGeom prst="rect">
            <a:avLst/>
          </a:prstGeom>
          <a:noFill/>
        </p:spPr>
        <p:txBody>
          <a:bodyPr wrap="square" lIns="91398" tIns="45698" rIns="91398" bIns="45698" rtlCol="0">
            <a:spAutoFit/>
          </a:bodyPr>
          <a:lstStyle/>
          <a:p>
            <a:pPr algn="r" defTabSz="1218565">
              <a:defRPr/>
            </a:pPr>
            <a:r>
              <a:rPr lang="zh-CN" altLang="en-US" sz="1400" kern="0" dirty="0">
                <a:solidFill>
                  <a:schemeClr val="tx1">
                    <a:lumMod val="50000"/>
                    <a:lumOff val="50000"/>
                  </a:schemeClr>
                </a:solidFill>
                <a:latin typeface="+mn-ea"/>
                <a:cs typeface="+mn-ea"/>
              </a:rPr>
              <a:t>请在这里输入段落文本内容请在这里输入段落文本内容</a:t>
            </a:r>
            <a:endParaRPr lang="zh-CN" altLang="en-US" sz="1400" kern="0" dirty="0">
              <a:solidFill>
                <a:schemeClr val="tx1">
                  <a:lumMod val="50000"/>
                  <a:lumOff val="50000"/>
                </a:schemeClr>
              </a:solidFill>
              <a:latin typeface="+mn-ea"/>
              <a:cs typeface="+mn-ea"/>
            </a:endParaRPr>
          </a:p>
        </p:txBody>
      </p:sp>
      <p:sp>
        <p:nvSpPr>
          <p:cNvPr id="42" name="TextBox 41"/>
          <p:cNvSpPr txBox="1"/>
          <p:nvPr/>
        </p:nvSpPr>
        <p:spPr>
          <a:xfrm>
            <a:off x="8383856" y="1838814"/>
            <a:ext cx="1996307" cy="369287"/>
          </a:xfrm>
          <a:prstGeom prst="rect">
            <a:avLst/>
          </a:prstGeom>
          <a:noFill/>
        </p:spPr>
        <p:txBody>
          <a:bodyPr wrap="square" lIns="91398" tIns="45698" rIns="91398" bIns="45698" rtlCol="0">
            <a:spAutoFit/>
          </a:bodyPr>
          <a:lstStyle/>
          <a:p>
            <a:pPr defTabSz="1218565">
              <a:defRPr/>
            </a:pPr>
            <a:r>
              <a:rPr lang="zh-CN" altLang="en-US" kern="0" dirty="0">
                <a:solidFill>
                  <a:schemeClr val="tx1">
                    <a:lumMod val="50000"/>
                    <a:lumOff val="50000"/>
                  </a:schemeClr>
                </a:solidFill>
                <a:latin typeface="+mn-ea"/>
                <a:cs typeface="+mn-ea"/>
              </a:rPr>
              <a:t>管理方面</a:t>
            </a:r>
            <a:endParaRPr lang="zh-CN" altLang="en-US" kern="0" dirty="0">
              <a:solidFill>
                <a:schemeClr val="tx1">
                  <a:lumMod val="50000"/>
                  <a:lumOff val="50000"/>
                </a:schemeClr>
              </a:solidFill>
              <a:latin typeface="+mn-ea"/>
              <a:cs typeface="+mn-ea"/>
            </a:endParaRPr>
          </a:p>
        </p:txBody>
      </p:sp>
      <p:sp>
        <p:nvSpPr>
          <p:cNvPr id="43" name="TextBox 42"/>
          <p:cNvSpPr txBox="1"/>
          <p:nvPr/>
        </p:nvSpPr>
        <p:spPr>
          <a:xfrm>
            <a:off x="8383854" y="2232240"/>
            <a:ext cx="2664916" cy="523176"/>
          </a:xfrm>
          <a:prstGeom prst="rect">
            <a:avLst/>
          </a:prstGeom>
          <a:noFill/>
        </p:spPr>
        <p:txBody>
          <a:bodyPr wrap="square" lIns="91398" tIns="45698" rIns="91398" bIns="45698" rtlCol="0">
            <a:spAutoFit/>
          </a:bodyPr>
          <a:lstStyle/>
          <a:p>
            <a:pPr defTabSz="1218565">
              <a:defRPr/>
            </a:pPr>
            <a:r>
              <a:rPr lang="zh-CN" altLang="en-US" sz="1400" kern="0" dirty="0">
                <a:solidFill>
                  <a:schemeClr val="tx1">
                    <a:lumMod val="50000"/>
                    <a:lumOff val="50000"/>
                  </a:schemeClr>
                </a:solidFill>
                <a:latin typeface="+mn-ea"/>
                <a:cs typeface="+mn-ea"/>
              </a:rPr>
              <a:t>请在这里输入段落文本内容请在这里输入段落文本内容</a:t>
            </a:r>
            <a:endParaRPr lang="zh-CN" altLang="en-US" sz="1400" kern="0" dirty="0">
              <a:solidFill>
                <a:schemeClr val="tx1">
                  <a:lumMod val="50000"/>
                  <a:lumOff val="50000"/>
                </a:schemeClr>
              </a:solidFill>
              <a:latin typeface="+mn-ea"/>
              <a:cs typeface="+mn-ea"/>
            </a:endParaRPr>
          </a:p>
        </p:txBody>
      </p:sp>
      <p:sp>
        <p:nvSpPr>
          <p:cNvPr id="44" name="TextBox 43"/>
          <p:cNvSpPr txBox="1"/>
          <p:nvPr/>
        </p:nvSpPr>
        <p:spPr>
          <a:xfrm>
            <a:off x="1662036" y="3241945"/>
            <a:ext cx="1996307" cy="369287"/>
          </a:xfrm>
          <a:prstGeom prst="rect">
            <a:avLst/>
          </a:prstGeom>
          <a:noFill/>
        </p:spPr>
        <p:txBody>
          <a:bodyPr wrap="square" lIns="91398" tIns="45698" rIns="91398" bIns="45698" rtlCol="0">
            <a:spAutoFit/>
          </a:bodyPr>
          <a:lstStyle/>
          <a:p>
            <a:pPr algn="r" defTabSz="1218565">
              <a:defRPr/>
            </a:pPr>
            <a:r>
              <a:rPr lang="zh-CN" altLang="en-US" kern="0" dirty="0">
                <a:solidFill>
                  <a:schemeClr val="tx1">
                    <a:lumMod val="50000"/>
                    <a:lumOff val="50000"/>
                  </a:schemeClr>
                </a:solidFill>
                <a:latin typeface="+mn-ea"/>
                <a:cs typeface="+mn-ea"/>
              </a:rPr>
              <a:t>服务方面</a:t>
            </a:r>
            <a:endParaRPr lang="zh-CN" altLang="en-US" kern="0" dirty="0">
              <a:solidFill>
                <a:schemeClr val="tx1">
                  <a:lumMod val="50000"/>
                  <a:lumOff val="50000"/>
                </a:schemeClr>
              </a:solidFill>
              <a:latin typeface="+mn-ea"/>
              <a:cs typeface="+mn-ea"/>
            </a:endParaRPr>
          </a:p>
        </p:txBody>
      </p:sp>
      <p:sp>
        <p:nvSpPr>
          <p:cNvPr id="45" name="TextBox 44"/>
          <p:cNvSpPr txBox="1"/>
          <p:nvPr/>
        </p:nvSpPr>
        <p:spPr>
          <a:xfrm>
            <a:off x="993425" y="3635371"/>
            <a:ext cx="2664916" cy="523176"/>
          </a:xfrm>
          <a:prstGeom prst="rect">
            <a:avLst/>
          </a:prstGeom>
          <a:noFill/>
        </p:spPr>
        <p:txBody>
          <a:bodyPr wrap="square" lIns="91398" tIns="45698" rIns="91398" bIns="45698" rtlCol="0">
            <a:spAutoFit/>
          </a:bodyPr>
          <a:lstStyle/>
          <a:p>
            <a:pPr algn="r" defTabSz="1218565">
              <a:defRPr/>
            </a:pPr>
            <a:r>
              <a:rPr lang="zh-CN" altLang="en-US" sz="1400" kern="0" dirty="0">
                <a:solidFill>
                  <a:schemeClr val="tx1">
                    <a:lumMod val="50000"/>
                    <a:lumOff val="50000"/>
                  </a:schemeClr>
                </a:solidFill>
                <a:latin typeface="+mn-ea"/>
                <a:cs typeface="+mn-ea"/>
              </a:rPr>
              <a:t>请在这里输入段落文本内容请在这里输入段落文本内容</a:t>
            </a:r>
            <a:endParaRPr lang="zh-CN" altLang="en-US" sz="1400" kern="0" dirty="0">
              <a:solidFill>
                <a:schemeClr val="tx1">
                  <a:lumMod val="50000"/>
                  <a:lumOff val="50000"/>
                </a:schemeClr>
              </a:solidFill>
              <a:latin typeface="+mn-ea"/>
              <a:cs typeface="+mn-ea"/>
            </a:endParaRPr>
          </a:p>
        </p:txBody>
      </p:sp>
      <p:sp>
        <p:nvSpPr>
          <p:cNvPr id="46" name="TextBox 45"/>
          <p:cNvSpPr txBox="1"/>
          <p:nvPr/>
        </p:nvSpPr>
        <p:spPr>
          <a:xfrm>
            <a:off x="8383856" y="4582014"/>
            <a:ext cx="1996307" cy="369287"/>
          </a:xfrm>
          <a:prstGeom prst="rect">
            <a:avLst/>
          </a:prstGeom>
          <a:noFill/>
        </p:spPr>
        <p:txBody>
          <a:bodyPr wrap="square" lIns="91398" tIns="45698" rIns="91398" bIns="45698" rtlCol="0">
            <a:spAutoFit/>
          </a:bodyPr>
          <a:lstStyle/>
          <a:p>
            <a:pPr defTabSz="1218565">
              <a:defRPr/>
            </a:pPr>
            <a:r>
              <a:rPr lang="zh-CN" altLang="en-US" kern="0" dirty="0">
                <a:solidFill>
                  <a:schemeClr val="tx1">
                    <a:lumMod val="50000"/>
                    <a:lumOff val="50000"/>
                  </a:schemeClr>
                </a:solidFill>
                <a:latin typeface="+mn-ea"/>
                <a:cs typeface="+mn-ea"/>
              </a:rPr>
              <a:t>人力资源</a:t>
            </a:r>
            <a:endParaRPr lang="zh-CN" altLang="en-US" kern="0" dirty="0">
              <a:solidFill>
                <a:schemeClr val="tx1">
                  <a:lumMod val="50000"/>
                  <a:lumOff val="50000"/>
                </a:schemeClr>
              </a:solidFill>
              <a:latin typeface="+mn-ea"/>
              <a:cs typeface="+mn-ea"/>
            </a:endParaRPr>
          </a:p>
        </p:txBody>
      </p:sp>
      <p:sp>
        <p:nvSpPr>
          <p:cNvPr id="47" name="TextBox 46"/>
          <p:cNvSpPr txBox="1"/>
          <p:nvPr/>
        </p:nvSpPr>
        <p:spPr>
          <a:xfrm>
            <a:off x="8383854" y="4975440"/>
            <a:ext cx="2664916" cy="523176"/>
          </a:xfrm>
          <a:prstGeom prst="rect">
            <a:avLst/>
          </a:prstGeom>
          <a:noFill/>
        </p:spPr>
        <p:txBody>
          <a:bodyPr wrap="square" lIns="91398" tIns="45698" rIns="91398" bIns="45698" rtlCol="0">
            <a:spAutoFit/>
          </a:bodyPr>
          <a:lstStyle/>
          <a:p>
            <a:pPr defTabSz="1218565">
              <a:defRPr/>
            </a:pPr>
            <a:r>
              <a:rPr lang="zh-CN" altLang="en-US" sz="1400" kern="0" dirty="0">
                <a:solidFill>
                  <a:schemeClr val="tx1">
                    <a:lumMod val="50000"/>
                    <a:lumOff val="50000"/>
                  </a:schemeClr>
                </a:solidFill>
                <a:latin typeface="+mn-ea"/>
                <a:cs typeface="+mn-ea"/>
              </a:rPr>
              <a:t>请在这里输入段落文本内容请在这里输入段落文本内容</a:t>
            </a:r>
            <a:endParaRPr lang="zh-CN" altLang="en-US" sz="1400" kern="0" dirty="0">
              <a:solidFill>
                <a:schemeClr val="tx1">
                  <a:lumMod val="50000"/>
                  <a:lumOff val="50000"/>
                </a:schemeClr>
              </a:solidFill>
              <a:latin typeface="+mn-ea"/>
              <a:cs typeface="+mn-ea"/>
            </a:endParaRPr>
          </a:p>
        </p:txBody>
      </p:sp>
      <p:sp>
        <p:nvSpPr>
          <p:cNvPr id="48" name="TextBox 47"/>
          <p:cNvSpPr txBox="1"/>
          <p:nvPr/>
        </p:nvSpPr>
        <p:spPr>
          <a:xfrm>
            <a:off x="1763605" y="4662518"/>
            <a:ext cx="1996307" cy="369287"/>
          </a:xfrm>
          <a:prstGeom prst="rect">
            <a:avLst/>
          </a:prstGeom>
          <a:noFill/>
        </p:spPr>
        <p:txBody>
          <a:bodyPr wrap="square" lIns="91398" tIns="45698" rIns="91398" bIns="45698" rtlCol="0">
            <a:spAutoFit/>
          </a:bodyPr>
          <a:lstStyle/>
          <a:p>
            <a:pPr algn="r" defTabSz="1218565">
              <a:defRPr/>
            </a:pPr>
            <a:r>
              <a:rPr lang="zh-CN" altLang="en-US" kern="0" dirty="0">
                <a:solidFill>
                  <a:schemeClr val="tx1">
                    <a:lumMod val="50000"/>
                    <a:lumOff val="50000"/>
                  </a:schemeClr>
                </a:solidFill>
                <a:latin typeface="+mn-ea"/>
                <a:cs typeface="+mn-ea"/>
              </a:rPr>
              <a:t>维护方面</a:t>
            </a:r>
            <a:endParaRPr lang="zh-CN" altLang="en-US" kern="0" dirty="0">
              <a:solidFill>
                <a:schemeClr val="tx1">
                  <a:lumMod val="50000"/>
                  <a:lumOff val="50000"/>
                </a:schemeClr>
              </a:solidFill>
              <a:latin typeface="+mn-ea"/>
              <a:cs typeface="+mn-ea"/>
            </a:endParaRPr>
          </a:p>
        </p:txBody>
      </p:sp>
      <p:sp>
        <p:nvSpPr>
          <p:cNvPr id="49" name="TextBox 48"/>
          <p:cNvSpPr txBox="1"/>
          <p:nvPr/>
        </p:nvSpPr>
        <p:spPr>
          <a:xfrm>
            <a:off x="1094995" y="5055944"/>
            <a:ext cx="2664916" cy="523176"/>
          </a:xfrm>
          <a:prstGeom prst="rect">
            <a:avLst/>
          </a:prstGeom>
          <a:noFill/>
        </p:spPr>
        <p:txBody>
          <a:bodyPr wrap="square" lIns="91398" tIns="45698" rIns="91398" bIns="45698" rtlCol="0">
            <a:spAutoFit/>
          </a:bodyPr>
          <a:lstStyle/>
          <a:p>
            <a:pPr algn="r" defTabSz="1218565">
              <a:defRPr/>
            </a:pPr>
            <a:r>
              <a:rPr lang="zh-CN" altLang="en-US" sz="1400" kern="0" dirty="0">
                <a:solidFill>
                  <a:schemeClr val="tx1">
                    <a:lumMod val="50000"/>
                    <a:lumOff val="50000"/>
                  </a:schemeClr>
                </a:solidFill>
                <a:latin typeface="+mn-ea"/>
                <a:cs typeface="+mn-ea"/>
              </a:rPr>
              <a:t>请在这里输入段落文本内容请在这里输入段落文本内容</a:t>
            </a:r>
            <a:endParaRPr lang="zh-CN" altLang="en-US" sz="1400" kern="0" dirty="0">
              <a:solidFill>
                <a:schemeClr val="tx1">
                  <a:lumMod val="50000"/>
                  <a:lumOff val="50000"/>
                </a:schemeClr>
              </a:solidFill>
              <a:latin typeface="+mn-ea"/>
              <a:cs typeface="+mn-ea"/>
            </a:endParaRPr>
          </a:p>
        </p:txBody>
      </p:sp>
      <p:sp>
        <p:nvSpPr>
          <p:cNvPr id="50" name="TextBox 49"/>
          <p:cNvSpPr txBox="1"/>
          <p:nvPr/>
        </p:nvSpPr>
        <p:spPr>
          <a:xfrm>
            <a:off x="8407974" y="3160053"/>
            <a:ext cx="1996307" cy="369287"/>
          </a:xfrm>
          <a:prstGeom prst="rect">
            <a:avLst/>
          </a:prstGeom>
          <a:noFill/>
        </p:spPr>
        <p:txBody>
          <a:bodyPr wrap="square" lIns="91398" tIns="45698" rIns="91398" bIns="45698" rtlCol="0">
            <a:spAutoFit/>
          </a:bodyPr>
          <a:lstStyle/>
          <a:p>
            <a:pPr defTabSz="1218565">
              <a:defRPr/>
            </a:pPr>
            <a:r>
              <a:rPr lang="zh-CN" altLang="en-US" kern="0" dirty="0">
                <a:solidFill>
                  <a:schemeClr val="tx1">
                    <a:lumMod val="50000"/>
                    <a:lumOff val="50000"/>
                  </a:schemeClr>
                </a:solidFill>
                <a:latin typeface="+mn-ea"/>
                <a:cs typeface="+mn-ea"/>
              </a:rPr>
              <a:t>时间效率</a:t>
            </a:r>
            <a:endParaRPr lang="zh-CN" altLang="en-US" kern="0" dirty="0">
              <a:solidFill>
                <a:schemeClr val="tx1">
                  <a:lumMod val="50000"/>
                  <a:lumOff val="50000"/>
                </a:schemeClr>
              </a:solidFill>
              <a:latin typeface="+mn-ea"/>
              <a:cs typeface="+mn-ea"/>
            </a:endParaRPr>
          </a:p>
        </p:txBody>
      </p:sp>
      <p:sp>
        <p:nvSpPr>
          <p:cNvPr id="51" name="TextBox 50"/>
          <p:cNvSpPr txBox="1"/>
          <p:nvPr/>
        </p:nvSpPr>
        <p:spPr>
          <a:xfrm>
            <a:off x="8407972" y="3553479"/>
            <a:ext cx="2664916" cy="523176"/>
          </a:xfrm>
          <a:prstGeom prst="rect">
            <a:avLst/>
          </a:prstGeom>
          <a:noFill/>
        </p:spPr>
        <p:txBody>
          <a:bodyPr wrap="square" lIns="91398" tIns="45698" rIns="91398" bIns="45698" rtlCol="0">
            <a:spAutoFit/>
          </a:bodyPr>
          <a:lstStyle/>
          <a:p>
            <a:pPr defTabSz="1218565">
              <a:defRPr/>
            </a:pPr>
            <a:r>
              <a:rPr lang="zh-CN" altLang="en-US" sz="1400" kern="0" dirty="0">
                <a:solidFill>
                  <a:schemeClr val="tx1">
                    <a:lumMod val="50000"/>
                    <a:lumOff val="50000"/>
                  </a:schemeClr>
                </a:solidFill>
                <a:latin typeface="+mn-ea"/>
                <a:cs typeface="+mn-ea"/>
              </a:rPr>
              <a:t>请在这里输入段落文本内容请在这里输入段落文本内容</a:t>
            </a:r>
            <a:endParaRPr lang="zh-CN" altLang="en-US" sz="1400" kern="0" dirty="0">
              <a:solidFill>
                <a:schemeClr val="tx1">
                  <a:lumMod val="50000"/>
                  <a:lumOff val="50000"/>
                </a:schemeClr>
              </a:solidFill>
              <a:latin typeface="+mn-ea"/>
              <a:cs typeface="+mn-ea"/>
            </a:endParaRPr>
          </a:p>
        </p:txBody>
      </p:sp>
      <p:grpSp>
        <p:nvGrpSpPr>
          <p:cNvPr id="52" name="组合 51"/>
          <p:cNvGrpSpPr/>
          <p:nvPr/>
        </p:nvGrpSpPr>
        <p:grpSpPr>
          <a:xfrm>
            <a:off x="6363492" y="4553799"/>
            <a:ext cx="675054" cy="626497"/>
            <a:chOff x="5928340" y="670992"/>
            <a:chExt cx="506444" cy="470018"/>
          </a:xfrm>
          <a:solidFill>
            <a:schemeClr val="bg1"/>
          </a:solidFill>
        </p:grpSpPr>
        <p:sp>
          <p:nvSpPr>
            <p:cNvPr id="53" name="Freeform 36"/>
            <p:cNvSpPr>
              <a:spLocks noEditPoints="1"/>
            </p:cNvSpPr>
            <p:nvPr/>
          </p:nvSpPr>
          <p:spPr bwMode="auto">
            <a:xfrm>
              <a:off x="5993909" y="670992"/>
              <a:ext cx="241151" cy="160240"/>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sz="1600">
                <a:solidFill>
                  <a:schemeClr val="tx1">
                    <a:lumMod val="50000"/>
                    <a:lumOff val="50000"/>
                  </a:schemeClr>
                </a:solidFill>
                <a:cs typeface="+mn-ea"/>
              </a:endParaRPr>
            </a:p>
          </p:txBody>
        </p:sp>
        <p:sp>
          <p:nvSpPr>
            <p:cNvPr id="54" name="Freeform 37"/>
            <p:cNvSpPr>
              <a:spLocks noEditPoints="1"/>
            </p:cNvSpPr>
            <p:nvPr/>
          </p:nvSpPr>
          <p:spPr bwMode="auto">
            <a:xfrm>
              <a:off x="6183208" y="766203"/>
              <a:ext cx="251576" cy="263409"/>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sz="1600">
                <a:solidFill>
                  <a:schemeClr val="tx1">
                    <a:lumMod val="50000"/>
                    <a:lumOff val="50000"/>
                  </a:schemeClr>
                </a:solidFill>
                <a:cs typeface="+mn-ea"/>
              </a:endParaRPr>
            </a:p>
          </p:txBody>
        </p:sp>
        <p:sp>
          <p:nvSpPr>
            <p:cNvPr id="55" name="Freeform 38"/>
            <p:cNvSpPr>
              <a:spLocks noEditPoints="1"/>
            </p:cNvSpPr>
            <p:nvPr/>
          </p:nvSpPr>
          <p:spPr bwMode="auto">
            <a:xfrm>
              <a:off x="5928340" y="836444"/>
              <a:ext cx="304799" cy="304566"/>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sz="1600">
                <a:solidFill>
                  <a:schemeClr val="tx1">
                    <a:lumMod val="50000"/>
                    <a:lumOff val="50000"/>
                  </a:schemeClr>
                </a:solidFill>
                <a:cs typeface="+mn-ea"/>
              </a:endParaRPr>
            </a:p>
          </p:txBody>
        </p:sp>
      </p:grpSp>
      <p:grpSp>
        <p:nvGrpSpPr>
          <p:cNvPr id="56" name="组合 55"/>
          <p:cNvGrpSpPr/>
          <p:nvPr/>
        </p:nvGrpSpPr>
        <p:grpSpPr>
          <a:xfrm>
            <a:off x="4941737" y="4544337"/>
            <a:ext cx="570980" cy="624313"/>
            <a:chOff x="697828" y="4453123"/>
            <a:chExt cx="229831" cy="251300"/>
          </a:xfrm>
        </p:grpSpPr>
        <p:sp>
          <p:nvSpPr>
            <p:cNvPr id="57" name="Freeform 665"/>
            <p:cNvSpPr/>
            <p:nvPr/>
          </p:nvSpPr>
          <p:spPr bwMode="auto">
            <a:xfrm>
              <a:off x="697828" y="4453123"/>
              <a:ext cx="229831" cy="17745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chemeClr val="bg1"/>
            </a:solidFill>
            <a:ln>
              <a:noFill/>
            </a:ln>
          </p:spPr>
          <p:txBody>
            <a:bodyPr vert="horz" wrap="square" lIns="68589" tIns="34295" rIns="68589" bIns="34295" numCol="1" anchor="t" anchorCtr="0" compatLnSpc="1"/>
            <a:lstStyle/>
            <a:p>
              <a:endParaRPr lang="zh-CN" altLang="en-US" sz="1600">
                <a:solidFill>
                  <a:schemeClr val="tx1">
                    <a:lumMod val="50000"/>
                    <a:lumOff val="50000"/>
                  </a:schemeClr>
                </a:solidFill>
                <a:cs typeface="+mn-ea"/>
              </a:endParaRPr>
            </a:p>
          </p:txBody>
        </p:sp>
        <p:sp>
          <p:nvSpPr>
            <p:cNvPr id="58" name="Rectangle 666"/>
            <p:cNvSpPr>
              <a:spLocks noChangeArrowheads="1"/>
            </p:cNvSpPr>
            <p:nvPr/>
          </p:nvSpPr>
          <p:spPr bwMode="auto">
            <a:xfrm>
              <a:off x="718073" y="4643682"/>
              <a:ext cx="33343" cy="60741"/>
            </a:xfrm>
            <a:prstGeom prst="rect">
              <a:avLst/>
            </a:prstGeom>
            <a:solidFill>
              <a:schemeClr val="bg1"/>
            </a:solidFill>
            <a:ln>
              <a:noFill/>
            </a:ln>
          </p:spPr>
          <p:txBody>
            <a:bodyPr vert="horz" wrap="square" lIns="68589" tIns="34295" rIns="68589" bIns="34295" numCol="1" anchor="t" anchorCtr="0" compatLnSpc="1"/>
            <a:lstStyle/>
            <a:p>
              <a:endParaRPr lang="zh-CN" altLang="en-US" sz="1600">
                <a:solidFill>
                  <a:schemeClr val="tx1">
                    <a:lumMod val="50000"/>
                    <a:lumOff val="50000"/>
                  </a:schemeClr>
                </a:solidFill>
                <a:cs typeface="+mn-ea"/>
              </a:endParaRPr>
            </a:p>
          </p:txBody>
        </p:sp>
        <p:sp>
          <p:nvSpPr>
            <p:cNvPr id="59" name="Rectangle 667"/>
            <p:cNvSpPr>
              <a:spLocks noChangeArrowheads="1"/>
            </p:cNvSpPr>
            <p:nvPr/>
          </p:nvSpPr>
          <p:spPr bwMode="auto">
            <a:xfrm>
              <a:off x="772851" y="4613906"/>
              <a:ext cx="33343" cy="90515"/>
            </a:xfrm>
            <a:prstGeom prst="rect">
              <a:avLst/>
            </a:prstGeom>
            <a:solidFill>
              <a:schemeClr val="bg1"/>
            </a:solidFill>
            <a:ln>
              <a:noFill/>
            </a:ln>
          </p:spPr>
          <p:txBody>
            <a:bodyPr vert="horz" wrap="square" lIns="68589" tIns="34295" rIns="68589" bIns="34295" numCol="1" anchor="t" anchorCtr="0" compatLnSpc="1"/>
            <a:lstStyle/>
            <a:p>
              <a:endParaRPr lang="zh-CN" altLang="en-US" sz="1600">
                <a:solidFill>
                  <a:schemeClr val="tx1">
                    <a:lumMod val="50000"/>
                    <a:lumOff val="50000"/>
                  </a:schemeClr>
                </a:solidFill>
                <a:cs typeface="+mn-ea"/>
              </a:endParaRPr>
            </a:p>
          </p:txBody>
        </p:sp>
        <p:sp>
          <p:nvSpPr>
            <p:cNvPr id="60" name="Rectangle 668"/>
            <p:cNvSpPr>
              <a:spLocks noChangeArrowheads="1"/>
            </p:cNvSpPr>
            <p:nvPr/>
          </p:nvSpPr>
          <p:spPr bwMode="auto">
            <a:xfrm>
              <a:off x="828820" y="4584131"/>
              <a:ext cx="33343" cy="120291"/>
            </a:xfrm>
            <a:prstGeom prst="rect">
              <a:avLst/>
            </a:prstGeom>
            <a:solidFill>
              <a:schemeClr val="bg1"/>
            </a:solidFill>
            <a:ln>
              <a:noFill/>
            </a:ln>
          </p:spPr>
          <p:txBody>
            <a:bodyPr vert="horz" wrap="square" lIns="68589" tIns="34295" rIns="68589" bIns="34295" numCol="1" anchor="t" anchorCtr="0" compatLnSpc="1"/>
            <a:lstStyle/>
            <a:p>
              <a:endParaRPr lang="zh-CN" altLang="en-US" sz="1600">
                <a:solidFill>
                  <a:schemeClr val="tx1">
                    <a:lumMod val="50000"/>
                    <a:lumOff val="50000"/>
                  </a:schemeClr>
                </a:solidFill>
                <a:cs typeface="+mn-ea"/>
              </a:endParaRPr>
            </a:p>
          </p:txBody>
        </p:sp>
        <p:sp>
          <p:nvSpPr>
            <p:cNvPr id="61" name="Rectangle 669"/>
            <p:cNvSpPr>
              <a:spLocks noChangeArrowheads="1"/>
            </p:cNvSpPr>
            <p:nvPr/>
          </p:nvSpPr>
          <p:spPr bwMode="auto">
            <a:xfrm>
              <a:off x="883598" y="4554357"/>
              <a:ext cx="33343" cy="150065"/>
            </a:xfrm>
            <a:prstGeom prst="rect">
              <a:avLst/>
            </a:prstGeom>
            <a:solidFill>
              <a:schemeClr val="bg1"/>
            </a:solidFill>
            <a:ln>
              <a:noFill/>
            </a:ln>
          </p:spPr>
          <p:txBody>
            <a:bodyPr vert="horz" wrap="square" lIns="68589" tIns="34295" rIns="68589" bIns="34295" numCol="1" anchor="t" anchorCtr="0" compatLnSpc="1"/>
            <a:lstStyle/>
            <a:p>
              <a:endParaRPr lang="zh-CN" altLang="en-US" sz="1600">
                <a:solidFill>
                  <a:schemeClr val="tx1">
                    <a:lumMod val="50000"/>
                    <a:lumOff val="50000"/>
                  </a:schemeClr>
                </a:solidFill>
                <a:cs typeface="+mn-ea"/>
              </a:endParaRPr>
            </a:p>
          </p:txBody>
        </p:sp>
      </p:gr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 presetClass="entr" presetSubtype="9" fill="hold" grpId="0" nodeType="afterEffect" p14:presetBounceEnd="40000">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14:bounceEnd="40000">
                                          <p:cBhvr additive="base">
                                            <p:cTn id="13" dur="5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14" dur="500" fill="hold"/>
                                            <p:tgtEl>
                                              <p:spTgt spid="32"/>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14:presetBounceEnd="40000">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14:bounceEnd="40000">
                                          <p:cBhvr additive="base">
                                            <p:cTn id="17" dur="500" fill="hold"/>
                                            <p:tgtEl>
                                              <p:spTgt spid="33"/>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33"/>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14:presetBounceEnd="40000">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14:bounceEnd="40000">
                                          <p:cBhvr additive="base">
                                            <p:cTn id="21" dur="50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30"/>
                                            </p:tgtEl>
                                            <p:attrNameLst>
                                              <p:attrName>ppt_y</p:attrName>
                                            </p:attrNameLst>
                                          </p:cBhvr>
                                          <p:tavLst>
                                            <p:tav tm="0">
                                              <p:val>
                                                <p:strVal val="#ppt_y"/>
                                              </p:val>
                                            </p:tav>
                                            <p:tav tm="100000">
                                              <p:val>
                                                <p:strVal val="#ppt_y"/>
                                              </p:val>
                                            </p:tav>
                                          </p:tavLst>
                                        </p:anim>
                                      </p:childTnLst>
                                    </p:cTn>
                                  </p:par>
                                  <p:par>
                                    <p:cTn id="23" presetID="2" presetClass="entr" presetSubtype="6" fill="hold" grpId="0" nodeType="withEffect" p14:presetBounceEnd="40000">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14:bounceEnd="40000">
                                          <p:cBhvr additive="base">
                                            <p:cTn id="25" dur="50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26" dur="500" fill="hold"/>
                                            <p:tgtEl>
                                              <p:spTgt spid="35"/>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14:presetBounceEnd="40000">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14:bounceEnd="40000">
                                          <p:cBhvr additive="base">
                                            <p:cTn id="29" dur="500" fill="hold"/>
                                            <p:tgtEl>
                                              <p:spTgt spid="34"/>
                                            </p:tgtEl>
                                            <p:attrNameLst>
                                              <p:attrName>ppt_x</p:attrName>
                                            </p:attrNameLst>
                                          </p:cBhvr>
                                          <p:tavLst>
                                            <p:tav tm="0">
                                              <p:val>
                                                <p:strVal val="0-#ppt_w/2"/>
                                              </p:val>
                                            </p:tav>
                                            <p:tav tm="100000">
                                              <p:val>
                                                <p:strVal val="#ppt_x"/>
                                              </p:val>
                                            </p:tav>
                                          </p:tavLst>
                                        </p:anim>
                                        <p:anim calcmode="lin" valueType="num" p14:bounceEnd="40000">
                                          <p:cBhvr additive="base">
                                            <p:cTn id="30" dur="500" fill="hold"/>
                                            <p:tgtEl>
                                              <p:spTgt spid="34"/>
                                            </p:tgtEl>
                                            <p:attrNameLst>
                                              <p:attrName>ppt_y</p:attrName>
                                            </p:attrNameLst>
                                          </p:cBhvr>
                                          <p:tavLst>
                                            <p:tav tm="0">
                                              <p:val>
                                                <p:strVal val="1+#ppt_h/2"/>
                                              </p:val>
                                            </p:tav>
                                            <p:tav tm="100000">
                                              <p:val>
                                                <p:strVal val="#ppt_y"/>
                                              </p:val>
                                            </p:tav>
                                          </p:tavLst>
                                        </p:anim>
                                      </p:childTnLst>
                                    </p:cTn>
                                  </p:par>
                                  <p:par>
                                    <p:cTn id="31" presetID="2" presetClass="entr" presetSubtype="8" fill="hold" grpId="0" nodeType="withEffect" p14:presetBounceEnd="40000">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14:bounceEnd="40000">
                                          <p:cBhvr additive="base">
                                            <p:cTn id="33" dur="500" fill="hold"/>
                                            <p:tgtEl>
                                              <p:spTgt spid="31"/>
                                            </p:tgtEl>
                                            <p:attrNameLst>
                                              <p:attrName>ppt_x</p:attrName>
                                            </p:attrNameLst>
                                          </p:cBhvr>
                                          <p:tavLst>
                                            <p:tav tm="0">
                                              <p:val>
                                                <p:strVal val="0-#ppt_w/2"/>
                                              </p:val>
                                            </p:tav>
                                            <p:tav tm="100000">
                                              <p:val>
                                                <p:strVal val="#ppt_x"/>
                                              </p:val>
                                            </p:tav>
                                          </p:tavLst>
                                        </p:anim>
                                        <p:anim calcmode="lin" valueType="num" p14:bounceEnd="40000">
                                          <p:cBhvr additive="base">
                                            <p:cTn id="34" dur="500" fill="hold"/>
                                            <p:tgtEl>
                                              <p:spTgt spid="31"/>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31" presetClass="entr" presetSubtype="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400" fill="hold"/>
                                            <p:tgtEl>
                                              <p:spTgt spid="37"/>
                                            </p:tgtEl>
                                            <p:attrNameLst>
                                              <p:attrName>ppt_w</p:attrName>
                                            </p:attrNameLst>
                                          </p:cBhvr>
                                          <p:tavLst>
                                            <p:tav tm="0">
                                              <p:val>
                                                <p:fltVal val="0"/>
                                              </p:val>
                                            </p:tav>
                                            <p:tav tm="100000">
                                              <p:val>
                                                <p:strVal val="#ppt_w"/>
                                              </p:val>
                                            </p:tav>
                                          </p:tavLst>
                                        </p:anim>
                                        <p:anim calcmode="lin" valueType="num">
                                          <p:cBhvr>
                                            <p:cTn id="39" dur="400" fill="hold"/>
                                            <p:tgtEl>
                                              <p:spTgt spid="37"/>
                                            </p:tgtEl>
                                            <p:attrNameLst>
                                              <p:attrName>ppt_h</p:attrName>
                                            </p:attrNameLst>
                                          </p:cBhvr>
                                          <p:tavLst>
                                            <p:tav tm="0">
                                              <p:val>
                                                <p:fltVal val="0"/>
                                              </p:val>
                                            </p:tav>
                                            <p:tav tm="100000">
                                              <p:val>
                                                <p:strVal val="#ppt_h"/>
                                              </p:val>
                                            </p:tav>
                                          </p:tavLst>
                                        </p:anim>
                                        <p:anim calcmode="lin" valueType="num">
                                          <p:cBhvr>
                                            <p:cTn id="40" dur="400" fill="hold"/>
                                            <p:tgtEl>
                                              <p:spTgt spid="37"/>
                                            </p:tgtEl>
                                            <p:attrNameLst>
                                              <p:attrName>style.rotation</p:attrName>
                                            </p:attrNameLst>
                                          </p:cBhvr>
                                          <p:tavLst>
                                            <p:tav tm="0">
                                              <p:val>
                                                <p:fltVal val="90"/>
                                              </p:val>
                                            </p:tav>
                                            <p:tav tm="100000">
                                              <p:val>
                                                <p:fltVal val="0"/>
                                              </p:val>
                                            </p:tav>
                                          </p:tavLst>
                                        </p:anim>
                                        <p:animEffect transition="in" filter="fade">
                                          <p:cBhvr>
                                            <p:cTn id="41" dur="400"/>
                                            <p:tgtEl>
                                              <p:spTgt spid="37"/>
                                            </p:tgtEl>
                                          </p:cBhvr>
                                        </p:animEffect>
                                      </p:childTnLst>
                                    </p:cTn>
                                  </p:par>
                                </p:childTnLst>
                              </p:cTn>
                            </p:par>
                            <p:par>
                              <p:cTn id="42" fill="hold">
                                <p:stCondLst>
                                  <p:cond delay="1500"/>
                                </p:stCondLst>
                                <p:childTnLst>
                                  <p:par>
                                    <p:cTn id="43" presetID="22" presetClass="entr" presetSubtype="2"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right)">
                                          <p:cBhvr>
                                            <p:cTn id="45" dur="500"/>
                                            <p:tgtEl>
                                              <p:spTgt spid="40"/>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right)">
                                          <p:cBhvr>
                                            <p:cTn id="48" dur="500"/>
                                            <p:tgtEl>
                                              <p:spTgt spid="41"/>
                                            </p:tgtEl>
                                          </p:cBhvr>
                                        </p:animEffect>
                                      </p:childTnLst>
                                    </p:cTn>
                                  </p:par>
                                </p:childTnLst>
                              </p:cTn>
                            </p:par>
                            <p:par>
                              <p:cTn id="49" fill="hold">
                                <p:stCondLst>
                                  <p:cond delay="2000"/>
                                </p:stCondLst>
                                <p:childTnLst>
                                  <p:par>
                                    <p:cTn id="50" presetID="31" presetClass="entr" presetSubtype="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400" fill="hold"/>
                                            <p:tgtEl>
                                              <p:spTgt spid="38"/>
                                            </p:tgtEl>
                                            <p:attrNameLst>
                                              <p:attrName>ppt_w</p:attrName>
                                            </p:attrNameLst>
                                          </p:cBhvr>
                                          <p:tavLst>
                                            <p:tav tm="0">
                                              <p:val>
                                                <p:fltVal val="0"/>
                                              </p:val>
                                            </p:tav>
                                            <p:tav tm="100000">
                                              <p:val>
                                                <p:strVal val="#ppt_w"/>
                                              </p:val>
                                            </p:tav>
                                          </p:tavLst>
                                        </p:anim>
                                        <p:anim calcmode="lin" valueType="num">
                                          <p:cBhvr>
                                            <p:cTn id="53" dur="400" fill="hold"/>
                                            <p:tgtEl>
                                              <p:spTgt spid="38"/>
                                            </p:tgtEl>
                                            <p:attrNameLst>
                                              <p:attrName>ppt_h</p:attrName>
                                            </p:attrNameLst>
                                          </p:cBhvr>
                                          <p:tavLst>
                                            <p:tav tm="0">
                                              <p:val>
                                                <p:fltVal val="0"/>
                                              </p:val>
                                            </p:tav>
                                            <p:tav tm="100000">
                                              <p:val>
                                                <p:strVal val="#ppt_h"/>
                                              </p:val>
                                            </p:tav>
                                          </p:tavLst>
                                        </p:anim>
                                        <p:anim calcmode="lin" valueType="num">
                                          <p:cBhvr>
                                            <p:cTn id="54" dur="400" fill="hold"/>
                                            <p:tgtEl>
                                              <p:spTgt spid="38"/>
                                            </p:tgtEl>
                                            <p:attrNameLst>
                                              <p:attrName>style.rotation</p:attrName>
                                            </p:attrNameLst>
                                          </p:cBhvr>
                                          <p:tavLst>
                                            <p:tav tm="0">
                                              <p:val>
                                                <p:fltVal val="90"/>
                                              </p:val>
                                            </p:tav>
                                            <p:tav tm="100000">
                                              <p:val>
                                                <p:fltVal val="0"/>
                                              </p:val>
                                            </p:tav>
                                          </p:tavLst>
                                        </p:anim>
                                        <p:animEffect transition="in" filter="fade">
                                          <p:cBhvr>
                                            <p:cTn id="55" dur="400"/>
                                            <p:tgtEl>
                                              <p:spTgt spid="38"/>
                                            </p:tgtEl>
                                          </p:cBhvr>
                                        </p:animEffect>
                                      </p:childTnLst>
                                    </p:cTn>
                                  </p:par>
                                </p:childTnLst>
                              </p:cTn>
                            </p:par>
                            <p:par>
                              <p:cTn id="56" fill="hold">
                                <p:stCondLst>
                                  <p:cond delay="2500"/>
                                </p:stCondLst>
                                <p:childTnLst>
                                  <p:par>
                                    <p:cTn id="57" presetID="22" presetClass="entr" presetSubtype="2"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right)">
                                          <p:cBhvr>
                                            <p:cTn id="59" dur="500"/>
                                            <p:tgtEl>
                                              <p:spTgt spid="42"/>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right)">
                                          <p:cBhvr>
                                            <p:cTn id="62" dur="500"/>
                                            <p:tgtEl>
                                              <p:spTgt spid="43"/>
                                            </p:tgtEl>
                                          </p:cBhvr>
                                        </p:animEffect>
                                      </p:childTnLst>
                                    </p:cTn>
                                  </p:par>
                                </p:childTnLst>
                              </p:cTn>
                            </p:par>
                            <p:par>
                              <p:cTn id="63" fill="hold">
                                <p:stCondLst>
                                  <p:cond delay="3000"/>
                                </p:stCondLst>
                                <p:childTnLst>
                                  <p:par>
                                    <p:cTn id="64" presetID="31"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400" fill="hold"/>
                                            <p:tgtEl>
                                              <p:spTgt spid="36"/>
                                            </p:tgtEl>
                                            <p:attrNameLst>
                                              <p:attrName>ppt_w</p:attrName>
                                            </p:attrNameLst>
                                          </p:cBhvr>
                                          <p:tavLst>
                                            <p:tav tm="0">
                                              <p:val>
                                                <p:fltVal val="0"/>
                                              </p:val>
                                            </p:tav>
                                            <p:tav tm="100000">
                                              <p:val>
                                                <p:strVal val="#ppt_w"/>
                                              </p:val>
                                            </p:tav>
                                          </p:tavLst>
                                        </p:anim>
                                        <p:anim calcmode="lin" valueType="num">
                                          <p:cBhvr>
                                            <p:cTn id="67" dur="400" fill="hold"/>
                                            <p:tgtEl>
                                              <p:spTgt spid="36"/>
                                            </p:tgtEl>
                                            <p:attrNameLst>
                                              <p:attrName>ppt_h</p:attrName>
                                            </p:attrNameLst>
                                          </p:cBhvr>
                                          <p:tavLst>
                                            <p:tav tm="0">
                                              <p:val>
                                                <p:fltVal val="0"/>
                                              </p:val>
                                            </p:tav>
                                            <p:tav tm="100000">
                                              <p:val>
                                                <p:strVal val="#ppt_h"/>
                                              </p:val>
                                            </p:tav>
                                          </p:tavLst>
                                        </p:anim>
                                        <p:anim calcmode="lin" valueType="num">
                                          <p:cBhvr>
                                            <p:cTn id="68" dur="400" fill="hold"/>
                                            <p:tgtEl>
                                              <p:spTgt spid="36"/>
                                            </p:tgtEl>
                                            <p:attrNameLst>
                                              <p:attrName>style.rotation</p:attrName>
                                            </p:attrNameLst>
                                          </p:cBhvr>
                                          <p:tavLst>
                                            <p:tav tm="0">
                                              <p:val>
                                                <p:fltVal val="90"/>
                                              </p:val>
                                            </p:tav>
                                            <p:tav tm="100000">
                                              <p:val>
                                                <p:fltVal val="0"/>
                                              </p:val>
                                            </p:tav>
                                          </p:tavLst>
                                        </p:anim>
                                        <p:animEffect transition="in" filter="fade">
                                          <p:cBhvr>
                                            <p:cTn id="69" dur="400"/>
                                            <p:tgtEl>
                                              <p:spTgt spid="36"/>
                                            </p:tgtEl>
                                          </p:cBhvr>
                                        </p:animEffect>
                                      </p:childTnLst>
                                    </p:cTn>
                                  </p:par>
                                </p:childTnLst>
                              </p:cTn>
                            </p:par>
                            <p:par>
                              <p:cTn id="70" fill="hold">
                                <p:stCondLst>
                                  <p:cond delay="3500"/>
                                </p:stCondLst>
                                <p:childTnLst>
                                  <p:par>
                                    <p:cTn id="71" presetID="22" presetClass="entr" presetSubtype="2"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right)">
                                          <p:cBhvr>
                                            <p:cTn id="73" dur="500"/>
                                            <p:tgtEl>
                                              <p:spTgt spid="44"/>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right)">
                                          <p:cBhvr>
                                            <p:cTn id="76" dur="500"/>
                                            <p:tgtEl>
                                              <p:spTgt spid="45"/>
                                            </p:tgtEl>
                                          </p:cBhvr>
                                        </p:animEffect>
                                      </p:childTnLst>
                                    </p:cTn>
                                  </p:par>
                                </p:childTnLst>
                              </p:cTn>
                            </p:par>
                            <p:par>
                              <p:cTn id="77" fill="hold">
                                <p:stCondLst>
                                  <p:cond delay="4000"/>
                                </p:stCondLst>
                                <p:childTnLst>
                                  <p:par>
                                    <p:cTn id="78" presetID="31" presetClass="entr" presetSubtype="0" fill="hold" nodeType="after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 calcmode="lin" valueType="num">
                                          <p:cBhvr>
                                            <p:cTn id="82" dur="500" fill="hold"/>
                                            <p:tgtEl>
                                              <p:spTgt spid="52"/>
                                            </p:tgtEl>
                                            <p:attrNameLst>
                                              <p:attrName>style.rotation</p:attrName>
                                            </p:attrNameLst>
                                          </p:cBhvr>
                                          <p:tavLst>
                                            <p:tav tm="0">
                                              <p:val>
                                                <p:fltVal val="90"/>
                                              </p:val>
                                            </p:tav>
                                            <p:tav tm="100000">
                                              <p:val>
                                                <p:fltVal val="0"/>
                                              </p:val>
                                            </p:tav>
                                          </p:tavLst>
                                        </p:anim>
                                        <p:animEffect transition="in" filter="fade">
                                          <p:cBhvr>
                                            <p:cTn id="83" dur="500"/>
                                            <p:tgtEl>
                                              <p:spTgt spid="52"/>
                                            </p:tgtEl>
                                          </p:cBhvr>
                                        </p:animEffect>
                                      </p:childTnLst>
                                    </p:cTn>
                                  </p:par>
                                </p:childTnLst>
                              </p:cTn>
                            </p:par>
                            <p:par>
                              <p:cTn id="84" fill="hold">
                                <p:stCondLst>
                                  <p:cond delay="4500"/>
                                </p:stCondLst>
                                <p:childTnLst>
                                  <p:par>
                                    <p:cTn id="85" presetID="22" presetClass="entr" presetSubtype="2"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wipe(right)">
                                          <p:cBhvr>
                                            <p:cTn id="87" dur="500"/>
                                            <p:tgtEl>
                                              <p:spTgt spid="46"/>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wipe(right)">
                                          <p:cBhvr>
                                            <p:cTn id="90" dur="500"/>
                                            <p:tgtEl>
                                              <p:spTgt spid="47"/>
                                            </p:tgtEl>
                                          </p:cBhvr>
                                        </p:animEffect>
                                      </p:childTnLst>
                                    </p:cTn>
                                  </p:par>
                                </p:childTnLst>
                              </p:cTn>
                            </p:par>
                            <p:par>
                              <p:cTn id="91" fill="hold">
                                <p:stCondLst>
                                  <p:cond delay="5000"/>
                                </p:stCondLst>
                                <p:childTnLst>
                                  <p:par>
                                    <p:cTn id="92" presetID="31" presetClass="entr" presetSubtype="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fltVal val="0"/>
                                              </p:val>
                                            </p:tav>
                                            <p:tav tm="100000">
                                              <p:val>
                                                <p:strVal val="#ppt_h"/>
                                              </p:val>
                                            </p:tav>
                                          </p:tavLst>
                                        </p:anim>
                                        <p:anim calcmode="lin" valueType="num">
                                          <p:cBhvr>
                                            <p:cTn id="96" dur="500" fill="hold"/>
                                            <p:tgtEl>
                                              <p:spTgt spid="56"/>
                                            </p:tgtEl>
                                            <p:attrNameLst>
                                              <p:attrName>style.rotation</p:attrName>
                                            </p:attrNameLst>
                                          </p:cBhvr>
                                          <p:tavLst>
                                            <p:tav tm="0">
                                              <p:val>
                                                <p:fltVal val="90"/>
                                              </p:val>
                                            </p:tav>
                                            <p:tav tm="100000">
                                              <p:val>
                                                <p:fltVal val="0"/>
                                              </p:val>
                                            </p:tav>
                                          </p:tavLst>
                                        </p:anim>
                                        <p:animEffect transition="in" filter="fade">
                                          <p:cBhvr>
                                            <p:cTn id="97" dur="500"/>
                                            <p:tgtEl>
                                              <p:spTgt spid="56"/>
                                            </p:tgtEl>
                                          </p:cBhvr>
                                        </p:animEffect>
                                      </p:childTnLst>
                                    </p:cTn>
                                  </p:par>
                                </p:childTnLst>
                              </p:cTn>
                            </p:par>
                            <p:par>
                              <p:cTn id="98" fill="hold">
                                <p:stCondLst>
                                  <p:cond delay="5500"/>
                                </p:stCondLst>
                                <p:childTnLst>
                                  <p:par>
                                    <p:cTn id="99" presetID="22" presetClass="entr" presetSubtype="2" fill="hold" grpId="0" nodeType="after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wipe(right)">
                                          <p:cBhvr>
                                            <p:cTn id="101" dur="500"/>
                                            <p:tgtEl>
                                              <p:spTgt spid="48"/>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wipe(right)">
                                          <p:cBhvr>
                                            <p:cTn id="104" dur="500"/>
                                            <p:tgtEl>
                                              <p:spTgt spid="49"/>
                                            </p:tgtEl>
                                          </p:cBhvr>
                                        </p:animEffect>
                                      </p:childTnLst>
                                    </p:cTn>
                                  </p:par>
                                </p:childTnLst>
                              </p:cTn>
                            </p:par>
                            <p:par>
                              <p:cTn id="105" fill="hold">
                                <p:stCondLst>
                                  <p:cond delay="6000"/>
                                </p:stCondLst>
                                <p:childTnLst>
                                  <p:par>
                                    <p:cTn id="106" presetID="31"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 calcmode="lin" valueType="num">
                                          <p:cBhvr>
                                            <p:cTn id="108" dur="400" fill="hold"/>
                                            <p:tgtEl>
                                              <p:spTgt spid="39"/>
                                            </p:tgtEl>
                                            <p:attrNameLst>
                                              <p:attrName>ppt_w</p:attrName>
                                            </p:attrNameLst>
                                          </p:cBhvr>
                                          <p:tavLst>
                                            <p:tav tm="0">
                                              <p:val>
                                                <p:fltVal val="0"/>
                                              </p:val>
                                            </p:tav>
                                            <p:tav tm="100000">
                                              <p:val>
                                                <p:strVal val="#ppt_w"/>
                                              </p:val>
                                            </p:tav>
                                          </p:tavLst>
                                        </p:anim>
                                        <p:anim calcmode="lin" valueType="num">
                                          <p:cBhvr>
                                            <p:cTn id="109" dur="400" fill="hold"/>
                                            <p:tgtEl>
                                              <p:spTgt spid="39"/>
                                            </p:tgtEl>
                                            <p:attrNameLst>
                                              <p:attrName>ppt_h</p:attrName>
                                            </p:attrNameLst>
                                          </p:cBhvr>
                                          <p:tavLst>
                                            <p:tav tm="0">
                                              <p:val>
                                                <p:fltVal val="0"/>
                                              </p:val>
                                            </p:tav>
                                            <p:tav tm="100000">
                                              <p:val>
                                                <p:strVal val="#ppt_h"/>
                                              </p:val>
                                            </p:tav>
                                          </p:tavLst>
                                        </p:anim>
                                        <p:anim calcmode="lin" valueType="num">
                                          <p:cBhvr>
                                            <p:cTn id="110" dur="400" fill="hold"/>
                                            <p:tgtEl>
                                              <p:spTgt spid="39"/>
                                            </p:tgtEl>
                                            <p:attrNameLst>
                                              <p:attrName>style.rotation</p:attrName>
                                            </p:attrNameLst>
                                          </p:cBhvr>
                                          <p:tavLst>
                                            <p:tav tm="0">
                                              <p:val>
                                                <p:fltVal val="90"/>
                                              </p:val>
                                            </p:tav>
                                            <p:tav tm="100000">
                                              <p:val>
                                                <p:fltVal val="0"/>
                                              </p:val>
                                            </p:tav>
                                          </p:tavLst>
                                        </p:anim>
                                        <p:animEffect transition="in" filter="fade">
                                          <p:cBhvr>
                                            <p:cTn id="111" dur="400"/>
                                            <p:tgtEl>
                                              <p:spTgt spid="39"/>
                                            </p:tgtEl>
                                          </p:cBhvr>
                                        </p:animEffect>
                                      </p:childTnLst>
                                    </p:cTn>
                                  </p:par>
                                </p:childTnLst>
                              </p:cTn>
                            </p:par>
                            <p:par>
                              <p:cTn id="112" fill="hold">
                                <p:stCondLst>
                                  <p:cond delay="6500"/>
                                </p:stCondLst>
                                <p:childTnLst>
                                  <p:par>
                                    <p:cTn id="113" presetID="22" presetClass="entr" presetSubtype="2"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Effect transition="in" filter="wipe(right)">
                                          <p:cBhvr>
                                            <p:cTn id="115" dur="500"/>
                                            <p:tgtEl>
                                              <p:spTgt spid="50"/>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right)">
                                          <p:cBhvr>
                                            <p:cTn id="11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P spid="46" grpId="0"/>
          <p:bldP spid="47" grpId="0"/>
          <p:bldP spid="48" grpId="0"/>
          <p:bldP spid="49" grpId="0"/>
          <p:bldP spid="50" grpId="0"/>
          <p:bldP spid="5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 presetClass="entr" presetSubtype="9"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0-#ppt_w/2"/>
                                              </p:val>
                                            </p:tav>
                                            <p:tav tm="100000">
                                              <p:val>
                                                <p:strVal val="#ppt_x"/>
                                              </p:val>
                                            </p:tav>
                                          </p:tavLst>
                                        </p:anim>
                                        <p:anim calcmode="lin" valueType="num">
                                          <p:cBhvr additive="base">
                                            <p:cTn id="14" dur="500" fill="hold"/>
                                            <p:tgtEl>
                                              <p:spTgt spid="32"/>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1+#ppt_w/2"/>
                                              </p:val>
                                            </p:tav>
                                            <p:tav tm="100000">
                                              <p:val>
                                                <p:strVal val="#ppt_x"/>
                                              </p:val>
                                            </p:tav>
                                          </p:tavLst>
                                        </p:anim>
                                        <p:anim calcmode="lin" valueType="num">
                                          <p:cBhvr additive="base">
                                            <p:cTn id="18" dur="500" fill="hold"/>
                                            <p:tgtEl>
                                              <p:spTgt spid="33"/>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1+#ppt_w/2"/>
                                              </p:val>
                                            </p:tav>
                                            <p:tav tm="100000">
                                              <p:val>
                                                <p:strVal val="#ppt_x"/>
                                              </p:val>
                                            </p:tav>
                                          </p:tavLst>
                                        </p:anim>
                                        <p:anim calcmode="lin" valueType="num">
                                          <p:cBhvr additive="base">
                                            <p:cTn id="22" dur="500" fill="hold"/>
                                            <p:tgtEl>
                                              <p:spTgt spid="30"/>
                                            </p:tgtEl>
                                            <p:attrNameLst>
                                              <p:attrName>ppt_y</p:attrName>
                                            </p:attrNameLst>
                                          </p:cBhvr>
                                          <p:tavLst>
                                            <p:tav tm="0">
                                              <p:val>
                                                <p:strVal val="#ppt_y"/>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1+#ppt_w/2"/>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0-#ppt_w/2"/>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0-#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31" presetClass="entr" presetSubtype="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400" fill="hold"/>
                                            <p:tgtEl>
                                              <p:spTgt spid="37"/>
                                            </p:tgtEl>
                                            <p:attrNameLst>
                                              <p:attrName>ppt_w</p:attrName>
                                            </p:attrNameLst>
                                          </p:cBhvr>
                                          <p:tavLst>
                                            <p:tav tm="0">
                                              <p:val>
                                                <p:fltVal val="0"/>
                                              </p:val>
                                            </p:tav>
                                            <p:tav tm="100000">
                                              <p:val>
                                                <p:strVal val="#ppt_w"/>
                                              </p:val>
                                            </p:tav>
                                          </p:tavLst>
                                        </p:anim>
                                        <p:anim calcmode="lin" valueType="num">
                                          <p:cBhvr>
                                            <p:cTn id="39" dur="400" fill="hold"/>
                                            <p:tgtEl>
                                              <p:spTgt spid="37"/>
                                            </p:tgtEl>
                                            <p:attrNameLst>
                                              <p:attrName>ppt_h</p:attrName>
                                            </p:attrNameLst>
                                          </p:cBhvr>
                                          <p:tavLst>
                                            <p:tav tm="0">
                                              <p:val>
                                                <p:fltVal val="0"/>
                                              </p:val>
                                            </p:tav>
                                            <p:tav tm="100000">
                                              <p:val>
                                                <p:strVal val="#ppt_h"/>
                                              </p:val>
                                            </p:tav>
                                          </p:tavLst>
                                        </p:anim>
                                        <p:anim calcmode="lin" valueType="num">
                                          <p:cBhvr>
                                            <p:cTn id="40" dur="400" fill="hold"/>
                                            <p:tgtEl>
                                              <p:spTgt spid="37"/>
                                            </p:tgtEl>
                                            <p:attrNameLst>
                                              <p:attrName>style.rotation</p:attrName>
                                            </p:attrNameLst>
                                          </p:cBhvr>
                                          <p:tavLst>
                                            <p:tav tm="0">
                                              <p:val>
                                                <p:fltVal val="90"/>
                                              </p:val>
                                            </p:tav>
                                            <p:tav tm="100000">
                                              <p:val>
                                                <p:fltVal val="0"/>
                                              </p:val>
                                            </p:tav>
                                          </p:tavLst>
                                        </p:anim>
                                        <p:animEffect transition="in" filter="fade">
                                          <p:cBhvr>
                                            <p:cTn id="41" dur="400"/>
                                            <p:tgtEl>
                                              <p:spTgt spid="37"/>
                                            </p:tgtEl>
                                          </p:cBhvr>
                                        </p:animEffect>
                                      </p:childTnLst>
                                    </p:cTn>
                                  </p:par>
                                </p:childTnLst>
                              </p:cTn>
                            </p:par>
                            <p:par>
                              <p:cTn id="42" fill="hold">
                                <p:stCondLst>
                                  <p:cond delay="1500"/>
                                </p:stCondLst>
                                <p:childTnLst>
                                  <p:par>
                                    <p:cTn id="43" presetID="22" presetClass="entr" presetSubtype="2"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right)">
                                          <p:cBhvr>
                                            <p:cTn id="45" dur="500"/>
                                            <p:tgtEl>
                                              <p:spTgt spid="40"/>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right)">
                                          <p:cBhvr>
                                            <p:cTn id="48" dur="500"/>
                                            <p:tgtEl>
                                              <p:spTgt spid="41"/>
                                            </p:tgtEl>
                                          </p:cBhvr>
                                        </p:animEffect>
                                      </p:childTnLst>
                                    </p:cTn>
                                  </p:par>
                                </p:childTnLst>
                              </p:cTn>
                            </p:par>
                            <p:par>
                              <p:cTn id="49" fill="hold">
                                <p:stCondLst>
                                  <p:cond delay="2000"/>
                                </p:stCondLst>
                                <p:childTnLst>
                                  <p:par>
                                    <p:cTn id="50" presetID="31" presetClass="entr" presetSubtype="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400" fill="hold"/>
                                            <p:tgtEl>
                                              <p:spTgt spid="38"/>
                                            </p:tgtEl>
                                            <p:attrNameLst>
                                              <p:attrName>ppt_w</p:attrName>
                                            </p:attrNameLst>
                                          </p:cBhvr>
                                          <p:tavLst>
                                            <p:tav tm="0">
                                              <p:val>
                                                <p:fltVal val="0"/>
                                              </p:val>
                                            </p:tav>
                                            <p:tav tm="100000">
                                              <p:val>
                                                <p:strVal val="#ppt_w"/>
                                              </p:val>
                                            </p:tav>
                                          </p:tavLst>
                                        </p:anim>
                                        <p:anim calcmode="lin" valueType="num">
                                          <p:cBhvr>
                                            <p:cTn id="53" dur="400" fill="hold"/>
                                            <p:tgtEl>
                                              <p:spTgt spid="38"/>
                                            </p:tgtEl>
                                            <p:attrNameLst>
                                              <p:attrName>ppt_h</p:attrName>
                                            </p:attrNameLst>
                                          </p:cBhvr>
                                          <p:tavLst>
                                            <p:tav tm="0">
                                              <p:val>
                                                <p:fltVal val="0"/>
                                              </p:val>
                                            </p:tav>
                                            <p:tav tm="100000">
                                              <p:val>
                                                <p:strVal val="#ppt_h"/>
                                              </p:val>
                                            </p:tav>
                                          </p:tavLst>
                                        </p:anim>
                                        <p:anim calcmode="lin" valueType="num">
                                          <p:cBhvr>
                                            <p:cTn id="54" dur="400" fill="hold"/>
                                            <p:tgtEl>
                                              <p:spTgt spid="38"/>
                                            </p:tgtEl>
                                            <p:attrNameLst>
                                              <p:attrName>style.rotation</p:attrName>
                                            </p:attrNameLst>
                                          </p:cBhvr>
                                          <p:tavLst>
                                            <p:tav tm="0">
                                              <p:val>
                                                <p:fltVal val="90"/>
                                              </p:val>
                                            </p:tav>
                                            <p:tav tm="100000">
                                              <p:val>
                                                <p:fltVal val="0"/>
                                              </p:val>
                                            </p:tav>
                                          </p:tavLst>
                                        </p:anim>
                                        <p:animEffect transition="in" filter="fade">
                                          <p:cBhvr>
                                            <p:cTn id="55" dur="400"/>
                                            <p:tgtEl>
                                              <p:spTgt spid="38"/>
                                            </p:tgtEl>
                                          </p:cBhvr>
                                        </p:animEffect>
                                      </p:childTnLst>
                                    </p:cTn>
                                  </p:par>
                                </p:childTnLst>
                              </p:cTn>
                            </p:par>
                            <p:par>
                              <p:cTn id="56" fill="hold">
                                <p:stCondLst>
                                  <p:cond delay="2500"/>
                                </p:stCondLst>
                                <p:childTnLst>
                                  <p:par>
                                    <p:cTn id="57" presetID="22" presetClass="entr" presetSubtype="2"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right)">
                                          <p:cBhvr>
                                            <p:cTn id="59" dur="500"/>
                                            <p:tgtEl>
                                              <p:spTgt spid="42"/>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right)">
                                          <p:cBhvr>
                                            <p:cTn id="62" dur="500"/>
                                            <p:tgtEl>
                                              <p:spTgt spid="43"/>
                                            </p:tgtEl>
                                          </p:cBhvr>
                                        </p:animEffect>
                                      </p:childTnLst>
                                    </p:cTn>
                                  </p:par>
                                </p:childTnLst>
                              </p:cTn>
                            </p:par>
                            <p:par>
                              <p:cTn id="63" fill="hold">
                                <p:stCondLst>
                                  <p:cond delay="3000"/>
                                </p:stCondLst>
                                <p:childTnLst>
                                  <p:par>
                                    <p:cTn id="64" presetID="31"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400" fill="hold"/>
                                            <p:tgtEl>
                                              <p:spTgt spid="36"/>
                                            </p:tgtEl>
                                            <p:attrNameLst>
                                              <p:attrName>ppt_w</p:attrName>
                                            </p:attrNameLst>
                                          </p:cBhvr>
                                          <p:tavLst>
                                            <p:tav tm="0">
                                              <p:val>
                                                <p:fltVal val="0"/>
                                              </p:val>
                                            </p:tav>
                                            <p:tav tm="100000">
                                              <p:val>
                                                <p:strVal val="#ppt_w"/>
                                              </p:val>
                                            </p:tav>
                                          </p:tavLst>
                                        </p:anim>
                                        <p:anim calcmode="lin" valueType="num">
                                          <p:cBhvr>
                                            <p:cTn id="67" dur="400" fill="hold"/>
                                            <p:tgtEl>
                                              <p:spTgt spid="36"/>
                                            </p:tgtEl>
                                            <p:attrNameLst>
                                              <p:attrName>ppt_h</p:attrName>
                                            </p:attrNameLst>
                                          </p:cBhvr>
                                          <p:tavLst>
                                            <p:tav tm="0">
                                              <p:val>
                                                <p:fltVal val="0"/>
                                              </p:val>
                                            </p:tav>
                                            <p:tav tm="100000">
                                              <p:val>
                                                <p:strVal val="#ppt_h"/>
                                              </p:val>
                                            </p:tav>
                                          </p:tavLst>
                                        </p:anim>
                                        <p:anim calcmode="lin" valueType="num">
                                          <p:cBhvr>
                                            <p:cTn id="68" dur="400" fill="hold"/>
                                            <p:tgtEl>
                                              <p:spTgt spid="36"/>
                                            </p:tgtEl>
                                            <p:attrNameLst>
                                              <p:attrName>style.rotation</p:attrName>
                                            </p:attrNameLst>
                                          </p:cBhvr>
                                          <p:tavLst>
                                            <p:tav tm="0">
                                              <p:val>
                                                <p:fltVal val="90"/>
                                              </p:val>
                                            </p:tav>
                                            <p:tav tm="100000">
                                              <p:val>
                                                <p:fltVal val="0"/>
                                              </p:val>
                                            </p:tav>
                                          </p:tavLst>
                                        </p:anim>
                                        <p:animEffect transition="in" filter="fade">
                                          <p:cBhvr>
                                            <p:cTn id="69" dur="400"/>
                                            <p:tgtEl>
                                              <p:spTgt spid="36"/>
                                            </p:tgtEl>
                                          </p:cBhvr>
                                        </p:animEffect>
                                      </p:childTnLst>
                                    </p:cTn>
                                  </p:par>
                                </p:childTnLst>
                              </p:cTn>
                            </p:par>
                            <p:par>
                              <p:cTn id="70" fill="hold">
                                <p:stCondLst>
                                  <p:cond delay="3500"/>
                                </p:stCondLst>
                                <p:childTnLst>
                                  <p:par>
                                    <p:cTn id="71" presetID="22" presetClass="entr" presetSubtype="2"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right)">
                                          <p:cBhvr>
                                            <p:cTn id="73" dur="500"/>
                                            <p:tgtEl>
                                              <p:spTgt spid="44"/>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right)">
                                          <p:cBhvr>
                                            <p:cTn id="76" dur="500"/>
                                            <p:tgtEl>
                                              <p:spTgt spid="45"/>
                                            </p:tgtEl>
                                          </p:cBhvr>
                                        </p:animEffect>
                                      </p:childTnLst>
                                    </p:cTn>
                                  </p:par>
                                </p:childTnLst>
                              </p:cTn>
                            </p:par>
                            <p:par>
                              <p:cTn id="77" fill="hold">
                                <p:stCondLst>
                                  <p:cond delay="4000"/>
                                </p:stCondLst>
                                <p:childTnLst>
                                  <p:par>
                                    <p:cTn id="78" presetID="31" presetClass="entr" presetSubtype="0" fill="hold" nodeType="after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 calcmode="lin" valueType="num">
                                          <p:cBhvr>
                                            <p:cTn id="82" dur="500" fill="hold"/>
                                            <p:tgtEl>
                                              <p:spTgt spid="52"/>
                                            </p:tgtEl>
                                            <p:attrNameLst>
                                              <p:attrName>style.rotation</p:attrName>
                                            </p:attrNameLst>
                                          </p:cBhvr>
                                          <p:tavLst>
                                            <p:tav tm="0">
                                              <p:val>
                                                <p:fltVal val="90"/>
                                              </p:val>
                                            </p:tav>
                                            <p:tav tm="100000">
                                              <p:val>
                                                <p:fltVal val="0"/>
                                              </p:val>
                                            </p:tav>
                                          </p:tavLst>
                                        </p:anim>
                                        <p:animEffect transition="in" filter="fade">
                                          <p:cBhvr>
                                            <p:cTn id="83" dur="500"/>
                                            <p:tgtEl>
                                              <p:spTgt spid="52"/>
                                            </p:tgtEl>
                                          </p:cBhvr>
                                        </p:animEffect>
                                      </p:childTnLst>
                                    </p:cTn>
                                  </p:par>
                                </p:childTnLst>
                              </p:cTn>
                            </p:par>
                            <p:par>
                              <p:cTn id="84" fill="hold">
                                <p:stCondLst>
                                  <p:cond delay="4500"/>
                                </p:stCondLst>
                                <p:childTnLst>
                                  <p:par>
                                    <p:cTn id="85" presetID="22" presetClass="entr" presetSubtype="2"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wipe(right)">
                                          <p:cBhvr>
                                            <p:cTn id="87" dur="500"/>
                                            <p:tgtEl>
                                              <p:spTgt spid="46"/>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wipe(right)">
                                          <p:cBhvr>
                                            <p:cTn id="90" dur="500"/>
                                            <p:tgtEl>
                                              <p:spTgt spid="47"/>
                                            </p:tgtEl>
                                          </p:cBhvr>
                                        </p:animEffect>
                                      </p:childTnLst>
                                    </p:cTn>
                                  </p:par>
                                </p:childTnLst>
                              </p:cTn>
                            </p:par>
                            <p:par>
                              <p:cTn id="91" fill="hold">
                                <p:stCondLst>
                                  <p:cond delay="5000"/>
                                </p:stCondLst>
                                <p:childTnLst>
                                  <p:par>
                                    <p:cTn id="92" presetID="31" presetClass="entr" presetSubtype="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fltVal val="0"/>
                                              </p:val>
                                            </p:tav>
                                            <p:tav tm="100000">
                                              <p:val>
                                                <p:strVal val="#ppt_h"/>
                                              </p:val>
                                            </p:tav>
                                          </p:tavLst>
                                        </p:anim>
                                        <p:anim calcmode="lin" valueType="num">
                                          <p:cBhvr>
                                            <p:cTn id="96" dur="500" fill="hold"/>
                                            <p:tgtEl>
                                              <p:spTgt spid="56"/>
                                            </p:tgtEl>
                                            <p:attrNameLst>
                                              <p:attrName>style.rotation</p:attrName>
                                            </p:attrNameLst>
                                          </p:cBhvr>
                                          <p:tavLst>
                                            <p:tav tm="0">
                                              <p:val>
                                                <p:fltVal val="90"/>
                                              </p:val>
                                            </p:tav>
                                            <p:tav tm="100000">
                                              <p:val>
                                                <p:fltVal val="0"/>
                                              </p:val>
                                            </p:tav>
                                          </p:tavLst>
                                        </p:anim>
                                        <p:animEffect transition="in" filter="fade">
                                          <p:cBhvr>
                                            <p:cTn id="97" dur="500"/>
                                            <p:tgtEl>
                                              <p:spTgt spid="56"/>
                                            </p:tgtEl>
                                          </p:cBhvr>
                                        </p:animEffect>
                                      </p:childTnLst>
                                    </p:cTn>
                                  </p:par>
                                </p:childTnLst>
                              </p:cTn>
                            </p:par>
                            <p:par>
                              <p:cTn id="98" fill="hold">
                                <p:stCondLst>
                                  <p:cond delay="5500"/>
                                </p:stCondLst>
                                <p:childTnLst>
                                  <p:par>
                                    <p:cTn id="99" presetID="22" presetClass="entr" presetSubtype="2" fill="hold" grpId="0" nodeType="after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wipe(right)">
                                          <p:cBhvr>
                                            <p:cTn id="101" dur="500"/>
                                            <p:tgtEl>
                                              <p:spTgt spid="48"/>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wipe(right)">
                                          <p:cBhvr>
                                            <p:cTn id="104" dur="500"/>
                                            <p:tgtEl>
                                              <p:spTgt spid="49"/>
                                            </p:tgtEl>
                                          </p:cBhvr>
                                        </p:animEffect>
                                      </p:childTnLst>
                                    </p:cTn>
                                  </p:par>
                                </p:childTnLst>
                              </p:cTn>
                            </p:par>
                            <p:par>
                              <p:cTn id="105" fill="hold">
                                <p:stCondLst>
                                  <p:cond delay="6000"/>
                                </p:stCondLst>
                                <p:childTnLst>
                                  <p:par>
                                    <p:cTn id="106" presetID="31"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 calcmode="lin" valueType="num">
                                          <p:cBhvr>
                                            <p:cTn id="108" dur="400" fill="hold"/>
                                            <p:tgtEl>
                                              <p:spTgt spid="39"/>
                                            </p:tgtEl>
                                            <p:attrNameLst>
                                              <p:attrName>ppt_w</p:attrName>
                                            </p:attrNameLst>
                                          </p:cBhvr>
                                          <p:tavLst>
                                            <p:tav tm="0">
                                              <p:val>
                                                <p:fltVal val="0"/>
                                              </p:val>
                                            </p:tav>
                                            <p:tav tm="100000">
                                              <p:val>
                                                <p:strVal val="#ppt_w"/>
                                              </p:val>
                                            </p:tav>
                                          </p:tavLst>
                                        </p:anim>
                                        <p:anim calcmode="lin" valueType="num">
                                          <p:cBhvr>
                                            <p:cTn id="109" dur="400" fill="hold"/>
                                            <p:tgtEl>
                                              <p:spTgt spid="39"/>
                                            </p:tgtEl>
                                            <p:attrNameLst>
                                              <p:attrName>ppt_h</p:attrName>
                                            </p:attrNameLst>
                                          </p:cBhvr>
                                          <p:tavLst>
                                            <p:tav tm="0">
                                              <p:val>
                                                <p:fltVal val="0"/>
                                              </p:val>
                                            </p:tav>
                                            <p:tav tm="100000">
                                              <p:val>
                                                <p:strVal val="#ppt_h"/>
                                              </p:val>
                                            </p:tav>
                                          </p:tavLst>
                                        </p:anim>
                                        <p:anim calcmode="lin" valueType="num">
                                          <p:cBhvr>
                                            <p:cTn id="110" dur="400" fill="hold"/>
                                            <p:tgtEl>
                                              <p:spTgt spid="39"/>
                                            </p:tgtEl>
                                            <p:attrNameLst>
                                              <p:attrName>style.rotation</p:attrName>
                                            </p:attrNameLst>
                                          </p:cBhvr>
                                          <p:tavLst>
                                            <p:tav tm="0">
                                              <p:val>
                                                <p:fltVal val="90"/>
                                              </p:val>
                                            </p:tav>
                                            <p:tav tm="100000">
                                              <p:val>
                                                <p:fltVal val="0"/>
                                              </p:val>
                                            </p:tav>
                                          </p:tavLst>
                                        </p:anim>
                                        <p:animEffect transition="in" filter="fade">
                                          <p:cBhvr>
                                            <p:cTn id="111" dur="400"/>
                                            <p:tgtEl>
                                              <p:spTgt spid="39"/>
                                            </p:tgtEl>
                                          </p:cBhvr>
                                        </p:animEffect>
                                      </p:childTnLst>
                                    </p:cTn>
                                  </p:par>
                                </p:childTnLst>
                              </p:cTn>
                            </p:par>
                            <p:par>
                              <p:cTn id="112" fill="hold">
                                <p:stCondLst>
                                  <p:cond delay="6500"/>
                                </p:stCondLst>
                                <p:childTnLst>
                                  <p:par>
                                    <p:cTn id="113" presetID="22" presetClass="entr" presetSubtype="2"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Effect transition="in" filter="wipe(right)">
                                          <p:cBhvr>
                                            <p:cTn id="115" dur="500"/>
                                            <p:tgtEl>
                                              <p:spTgt spid="50"/>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right)">
                                          <p:cBhvr>
                                            <p:cTn id="11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P spid="46" grpId="0"/>
          <p:bldP spid="47" grpId="0"/>
          <p:bldP spid="48" grpId="0"/>
          <p:bldP spid="49" grpId="0"/>
          <p:bldP spid="50" grpId="0"/>
          <p:bldP spid="5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弧形 33"/>
          <p:cNvSpPr/>
          <p:nvPr/>
        </p:nvSpPr>
        <p:spPr>
          <a:xfrm>
            <a:off x="1471544" y="1373825"/>
            <a:ext cx="3784058" cy="3787543"/>
          </a:xfrm>
          <a:prstGeom prst="arc">
            <a:avLst>
              <a:gd name="adj1" fmla="val 830435"/>
              <a:gd name="adj2" fmla="val 10793851"/>
            </a:avLst>
          </a:prstGeom>
          <a:noFill/>
          <a:ln w="254000" cap="flat" cmpd="sng" algn="ctr">
            <a:solidFill>
              <a:schemeClr val="tx2"/>
            </a:solidFill>
            <a:prstDash val="solid"/>
            <a:miter lim="800000"/>
          </a:ln>
          <a:effectLst/>
        </p:spPr>
        <p:txBody>
          <a:bodyPr lIns="121880" tIns="60940" rIns="121880" bIns="60940" rtlCol="0" anchor="ctr"/>
          <a:lstStyle/>
          <a:p>
            <a:pPr defTabSz="1217930"/>
            <a:endParaRPr lang="zh-CN" altLang="en-US" sz="1200" kern="0">
              <a:solidFill>
                <a:sysClr val="windowText" lastClr="000000"/>
              </a:solidFill>
              <a:latin typeface="Calibri" panose="020F0502020204030204"/>
              <a:cs typeface="+mn-ea"/>
            </a:endParaRPr>
          </a:p>
        </p:txBody>
      </p:sp>
      <p:sp>
        <p:nvSpPr>
          <p:cNvPr id="141" name="弧形 35"/>
          <p:cNvSpPr/>
          <p:nvPr/>
        </p:nvSpPr>
        <p:spPr>
          <a:xfrm>
            <a:off x="1762627" y="1665174"/>
            <a:ext cx="3201895" cy="3204844"/>
          </a:xfrm>
          <a:prstGeom prst="arc">
            <a:avLst>
              <a:gd name="adj1" fmla="val 2938498"/>
              <a:gd name="adj2" fmla="val 10793851"/>
            </a:avLst>
          </a:prstGeom>
          <a:noFill/>
          <a:ln w="254000" cap="flat" cmpd="sng" algn="ctr">
            <a:solidFill>
              <a:schemeClr val="accent1"/>
            </a:solidFill>
            <a:prstDash val="solid"/>
            <a:miter lim="800000"/>
          </a:ln>
          <a:effectLst/>
        </p:spPr>
        <p:txBody>
          <a:bodyPr lIns="121880" tIns="60940" rIns="121880" bIns="60940" rtlCol="0" anchor="ctr"/>
          <a:lstStyle/>
          <a:p>
            <a:pPr defTabSz="1217930"/>
            <a:endParaRPr lang="zh-CN" altLang="en-US" sz="1200" kern="0">
              <a:solidFill>
                <a:sysClr val="windowText" lastClr="000000"/>
              </a:solidFill>
              <a:latin typeface="Calibri" panose="020F0502020204030204"/>
              <a:cs typeface="+mn-ea"/>
            </a:endParaRPr>
          </a:p>
        </p:txBody>
      </p:sp>
      <p:sp>
        <p:nvSpPr>
          <p:cNvPr id="142" name="弧形 36"/>
          <p:cNvSpPr/>
          <p:nvPr/>
        </p:nvSpPr>
        <p:spPr>
          <a:xfrm>
            <a:off x="2053707" y="1956524"/>
            <a:ext cx="2619732" cy="2622145"/>
          </a:xfrm>
          <a:prstGeom prst="arc">
            <a:avLst>
              <a:gd name="adj1" fmla="val 4654623"/>
              <a:gd name="adj2" fmla="val 10793851"/>
            </a:avLst>
          </a:prstGeom>
          <a:noFill/>
          <a:ln w="254000" cap="flat" cmpd="sng" algn="ctr">
            <a:solidFill>
              <a:schemeClr val="accent2"/>
            </a:solidFill>
            <a:prstDash val="solid"/>
            <a:miter lim="800000"/>
          </a:ln>
          <a:effectLst/>
        </p:spPr>
        <p:txBody>
          <a:bodyPr lIns="121880" tIns="60940" rIns="121880" bIns="60940" rtlCol="0" anchor="ctr"/>
          <a:lstStyle/>
          <a:p>
            <a:pPr defTabSz="1217930"/>
            <a:endParaRPr lang="zh-CN" altLang="en-US" sz="1200" kern="0">
              <a:solidFill>
                <a:sysClr val="windowText" lastClr="000000"/>
              </a:solidFill>
              <a:latin typeface="Calibri" panose="020F0502020204030204"/>
              <a:cs typeface="+mn-ea"/>
            </a:endParaRPr>
          </a:p>
        </p:txBody>
      </p:sp>
      <p:sp>
        <p:nvSpPr>
          <p:cNvPr id="143" name="弧形 37"/>
          <p:cNvSpPr/>
          <p:nvPr/>
        </p:nvSpPr>
        <p:spPr>
          <a:xfrm>
            <a:off x="2344790" y="2247873"/>
            <a:ext cx="2037569" cy="2039446"/>
          </a:xfrm>
          <a:prstGeom prst="arc">
            <a:avLst>
              <a:gd name="adj1" fmla="val 7924595"/>
              <a:gd name="adj2" fmla="val 10793851"/>
            </a:avLst>
          </a:prstGeom>
          <a:noFill/>
          <a:ln w="254000" cap="flat" cmpd="sng" algn="ctr">
            <a:solidFill>
              <a:schemeClr val="accent3"/>
            </a:solidFill>
            <a:prstDash val="solid"/>
            <a:miter lim="800000"/>
          </a:ln>
          <a:effectLst/>
        </p:spPr>
        <p:txBody>
          <a:bodyPr lIns="121880" tIns="60940" rIns="121880" bIns="60940" rtlCol="0" anchor="ctr"/>
          <a:lstStyle/>
          <a:p>
            <a:pPr defTabSz="1217930"/>
            <a:endParaRPr lang="zh-CN" altLang="en-US" sz="1200" kern="0">
              <a:solidFill>
                <a:sysClr val="windowText" lastClr="000000"/>
              </a:solidFill>
              <a:latin typeface="Calibri" panose="020F0502020204030204"/>
              <a:cs typeface="+mn-ea"/>
            </a:endParaRPr>
          </a:p>
        </p:txBody>
      </p:sp>
      <p:grpSp>
        <p:nvGrpSpPr>
          <p:cNvPr id="2" name="组合 1"/>
          <p:cNvGrpSpPr/>
          <p:nvPr/>
        </p:nvGrpSpPr>
        <p:grpSpPr>
          <a:xfrm>
            <a:off x="2694459" y="2269920"/>
            <a:ext cx="2876999" cy="2286625"/>
            <a:chOff x="2020861" y="1702965"/>
            <a:chExt cx="2158405" cy="1715498"/>
          </a:xfrm>
        </p:grpSpPr>
        <p:grpSp>
          <p:nvGrpSpPr>
            <p:cNvPr id="140" name="组合 34"/>
            <p:cNvGrpSpPr/>
            <p:nvPr/>
          </p:nvGrpSpPr>
          <p:grpSpPr>
            <a:xfrm>
              <a:off x="2565627" y="1702965"/>
              <a:ext cx="524106" cy="1715498"/>
              <a:chOff x="6656632" y="2132856"/>
              <a:chExt cx="864000" cy="2825421"/>
            </a:xfrm>
          </p:grpSpPr>
          <p:grpSp>
            <p:nvGrpSpPr>
              <p:cNvPr id="165" name="组合 81"/>
              <p:cNvGrpSpPr/>
              <p:nvPr/>
            </p:nvGrpSpPr>
            <p:grpSpPr>
              <a:xfrm>
                <a:off x="6656632" y="2132856"/>
                <a:ext cx="864000" cy="2825421"/>
                <a:chOff x="6656632" y="2132856"/>
                <a:chExt cx="864000" cy="2825421"/>
              </a:xfrm>
            </p:grpSpPr>
            <p:sp>
              <p:nvSpPr>
                <p:cNvPr id="167" name="椭圆 83"/>
                <p:cNvSpPr/>
                <p:nvPr/>
              </p:nvSpPr>
              <p:spPr>
                <a:xfrm>
                  <a:off x="7017271" y="4815555"/>
                  <a:ext cx="142722" cy="142722"/>
                </a:xfrm>
                <a:prstGeom prst="ellipse">
                  <a:avLst/>
                </a:prstGeom>
                <a:noFill/>
                <a:ln w="38100" cap="flat" cmpd="sng" algn="ctr">
                  <a:solidFill>
                    <a:schemeClr val="accent2"/>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cxnSp>
              <p:nvCxnSpPr>
                <p:cNvPr id="168" name="直接连接符 84"/>
                <p:cNvCxnSpPr>
                  <a:stCxn id="167" idx="0"/>
                </p:cNvCxnSpPr>
                <p:nvPr/>
              </p:nvCxnSpPr>
              <p:spPr>
                <a:xfrm flipV="1">
                  <a:off x="7088632" y="3014708"/>
                  <a:ext cx="324" cy="1800847"/>
                </a:xfrm>
                <a:prstGeom prst="line">
                  <a:avLst/>
                </a:prstGeom>
                <a:noFill/>
                <a:ln w="38100" cap="flat" cmpd="sng" algn="ctr">
                  <a:solidFill>
                    <a:schemeClr val="accent2"/>
                  </a:solidFill>
                  <a:prstDash val="solid"/>
                  <a:miter lim="800000"/>
                </a:ln>
                <a:effectLst/>
              </p:spPr>
            </p:cxnSp>
            <p:sp>
              <p:nvSpPr>
                <p:cNvPr id="169" name="弧形 85"/>
                <p:cNvSpPr/>
                <p:nvPr/>
              </p:nvSpPr>
              <p:spPr>
                <a:xfrm>
                  <a:off x="6656632" y="2132856"/>
                  <a:ext cx="864000" cy="864000"/>
                </a:xfrm>
                <a:prstGeom prst="arc">
                  <a:avLst>
                    <a:gd name="adj1" fmla="val 2657162"/>
                    <a:gd name="adj2" fmla="val 8176062"/>
                  </a:avLst>
                </a:prstGeom>
                <a:noFill/>
                <a:ln w="38100" cap="flat" cmpd="sng" algn="ctr">
                  <a:solidFill>
                    <a:schemeClr val="accent2"/>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sp>
              <p:nvSpPr>
                <p:cNvPr id="170" name="椭圆 86"/>
                <p:cNvSpPr/>
                <p:nvPr/>
              </p:nvSpPr>
              <p:spPr>
                <a:xfrm>
                  <a:off x="6710632" y="2187164"/>
                  <a:ext cx="756000" cy="756000"/>
                </a:xfrm>
                <a:prstGeom prst="ellipse">
                  <a:avLst/>
                </a:prstGeom>
                <a:solidFill>
                  <a:schemeClr val="accent2"/>
                </a:solidFill>
                <a:ln w="12700" cap="flat" cmpd="sng" algn="ctr">
                  <a:noFill/>
                  <a:prstDash val="solid"/>
                  <a:miter lim="800000"/>
                </a:ln>
                <a:effectLst/>
              </p:spPr>
              <p:txBody>
                <a:bodyPr rtlCol="0" anchor="ctr"/>
                <a:lstStyle/>
                <a:p>
                  <a:pPr defTabSz="1217930"/>
                  <a:endParaRPr lang="zh-CN" altLang="en-US" sz="1200" kern="0" dirty="0">
                    <a:solidFill>
                      <a:sysClr val="window" lastClr="FFFFFF"/>
                    </a:solidFill>
                    <a:latin typeface="Calibri" panose="020F0502020204030204"/>
                    <a:cs typeface="+mn-ea"/>
                  </a:endParaRPr>
                </a:p>
              </p:txBody>
            </p:sp>
          </p:grpSp>
          <p:sp>
            <p:nvSpPr>
              <p:cNvPr id="166" name="文本框 20"/>
              <p:cNvSpPr txBox="1"/>
              <p:nvPr/>
            </p:nvSpPr>
            <p:spPr>
              <a:xfrm>
                <a:off x="6690070" y="2350574"/>
                <a:ext cx="751780" cy="418327"/>
              </a:xfrm>
              <a:prstGeom prst="rect">
                <a:avLst/>
              </a:prstGeom>
              <a:noFill/>
            </p:spPr>
            <p:txBody>
              <a:bodyPr wrap="none" rtlCol="0">
                <a:spAutoFit/>
              </a:bodyPr>
              <a:lstStyle/>
              <a:p>
                <a:pPr defTabSz="1217930"/>
                <a:r>
                  <a:rPr lang="en-US" altLang="zh-CN" sz="1600" kern="0" dirty="0">
                    <a:solidFill>
                      <a:sysClr val="window" lastClr="FFFFFF"/>
                    </a:solidFill>
                    <a:cs typeface="+mn-ea"/>
                  </a:rPr>
                  <a:t>28%</a:t>
                </a:r>
                <a:endParaRPr lang="zh-CN" altLang="en-US" sz="1600" kern="0" dirty="0">
                  <a:solidFill>
                    <a:sysClr val="window" lastClr="FFFFFF"/>
                  </a:solidFill>
                  <a:cs typeface="+mn-ea"/>
                </a:endParaRPr>
              </a:p>
            </p:txBody>
          </p:sp>
        </p:grpSp>
        <p:grpSp>
          <p:nvGrpSpPr>
            <p:cNvPr id="144" name="组合 42"/>
            <p:cNvGrpSpPr/>
            <p:nvPr/>
          </p:nvGrpSpPr>
          <p:grpSpPr>
            <a:xfrm>
              <a:off x="3110394" y="1702965"/>
              <a:ext cx="524106" cy="1620712"/>
              <a:chOff x="4583023" y="1773463"/>
              <a:chExt cx="864000" cy="2669309"/>
            </a:xfrm>
          </p:grpSpPr>
          <p:sp>
            <p:nvSpPr>
              <p:cNvPr id="160" name="椭圆 76"/>
              <p:cNvSpPr/>
              <p:nvPr/>
            </p:nvSpPr>
            <p:spPr>
              <a:xfrm>
                <a:off x="4943662" y="4300050"/>
                <a:ext cx="142722" cy="142722"/>
              </a:xfrm>
              <a:prstGeom prst="ellipse">
                <a:avLst/>
              </a:prstGeom>
              <a:noFill/>
              <a:ln w="38100" cap="flat" cmpd="sng" algn="ctr">
                <a:solidFill>
                  <a:schemeClr val="accent1"/>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cxnSp>
            <p:nvCxnSpPr>
              <p:cNvPr id="161" name="直接连接符 77"/>
              <p:cNvCxnSpPr>
                <a:stCxn id="160" idx="0"/>
              </p:cNvCxnSpPr>
              <p:nvPr/>
            </p:nvCxnSpPr>
            <p:spPr>
              <a:xfrm flipV="1">
                <a:off x="5015023" y="2637463"/>
                <a:ext cx="0" cy="1662587"/>
              </a:xfrm>
              <a:prstGeom prst="line">
                <a:avLst/>
              </a:prstGeom>
              <a:noFill/>
              <a:ln w="38100" cap="flat" cmpd="sng" algn="ctr">
                <a:solidFill>
                  <a:schemeClr val="accent1"/>
                </a:solidFill>
                <a:prstDash val="solid"/>
                <a:miter lim="800000"/>
              </a:ln>
              <a:effectLst/>
            </p:spPr>
          </p:cxnSp>
          <p:sp>
            <p:nvSpPr>
              <p:cNvPr id="162" name="弧形 78"/>
              <p:cNvSpPr/>
              <p:nvPr/>
            </p:nvSpPr>
            <p:spPr>
              <a:xfrm>
                <a:off x="4583023" y="1773463"/>
                <a:ext cx="864000" cy="864000"/>
              </a:xfrm>
              <a:prstGeom prst="arc">
                <a:avLst>
                  <a:gd name="adj1" fmla="val 2657162"/>
                  <a:gd name="adj2" fmla="val 8176062"/>
                </a:avLst>
              </a:prstGeom>
              <a:noFill/>
              <a:ln w="38100" cap="flat" cmpd="sng" algn="ctr">
                <a:solidFill>
                  <a:schemeClr val="accent1"/>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sp>
            <p:nvSpPr>
              <p:cNvPr id="163" name="椭圆 79"/>
              <p:cNvSpPr/>
              <p:nvPr/>
            </p:nvSpPr>
            <p:spPr>
              <a:xfrm>
                <a:off x="4637023" y="1827771"/>
                <a:ext cx="756000" cy="756000"/>
              </a:xfrm>
              <a:prstGeom prst="ellipse">
                <a:avLst/>
              </a:prstGeom>
              <a:solidFill>
                <a:schemeClr val="accent1"/>
              </a:solidFill>
              <a:ln w="12700" cap="flat" cmpd="sng" algn="ctr">
                <a:noFill/>
                <a:prstDash val="solid"/>
                <a:miter lim="800000"/>
              </a:ln>
              <a:effectLst/>
            </p:spPr>
            <p:txBody>
              <a:bodyPr rtlCol="0" anchor="ctr"/>
              <a:lstStyle/>
              <a:p>
                <a:pPr defTabSz="1217930"/>
                <a:endParaRPr lang="zh-CN" altLang="en-US" sz="1200" kern="0" dirty="0">
                  <a:solidFill>
                    <a:sysClr val="window" lastClr="FFFFFF"/>
                  </a:solidFill>
                  <a:latin typeface="Calibri" panose="020F0502020204030204"/>
                  <a:cs typeface="+mn-ea"/>
                </a:endParaRPr>
              </a:p>
            </p:txBody>
          </p:sp>
          <p:sp>
            <p:nvSpPr>
              <p:cNvPr id="164" name="文本框 38"/>
              <p:cNvSpPr txBox="1"/>
              <p:nvPr/>
            </p:nvSpPr>
            <p:spPr>
              <a:xfrm>
                <a:off x="4616461" y="1991181"/>
                <a:ext cx="751780" cy="418327"/>
              </a:xfrm>
              <a:prstGeom prst="rect">
                <a:avLst/>
              </a:prstGeom>
              <a:noFill/>
            </p:spPr>
            <p:txBody>
              <a:bodyPr wrap="none" rtlCol="0">
                <a:spAutoFit/>
              </a:bodyPr>
              <a:lstStyle/>
              <a:p>
                <a:pPr defTabSz="1217930"/>
                <a:r>
                  <a:rPr lang="en-US" altLang="zh-CN" sz="1600" kern="0" dirty="0">
                    <a:solidFill>
                      <a:sysClr val="window" lastClr="FFFFFF"/>
                    </a:solidFill>
                    <a:cs typeface="+mn-ea"/>
                  </a:rPr>
                  <a:t>38%</a:t>
                </a:r>
                <a:endParaRPr lang="zh-CN" altLang="en-US" sz="1600" kern="0" dirty="0">
                  <a:solidFill>
                    <a:sysClr val="window" lastClr="FFFFFF"/>
                  </a:solidFill>
                  <a:cs typeface="+mn-ea"/>
                </a:endParaRPr>
              </a:p>
            </p:txBody>
          </p:sp>
        </p:grpSp>
        <p:grpSp>
          <p:nvGrpSpPr>
            <p:cNvPr id="145" name="组合 43"/>
            <p:cNvGrpSpPr/>
            <p:nvPr/>
          </p:nvGrpSpPr>
          <p:grpSpPr>
            <a:xfrm>
              <a:off x="3655160" y="1702965"/>
              <a:ext cx="524106" cy="1048513"/>
              <a:chOff x="6656632" y="2132856"/>
              <a:chExt cx="864000" cy="1726898"/>
            </a:xfrm>
          </p:grpSpPr>
          <p:grpSp>
            <p:nvGrpSpPr>
              <p:cNvPr id="154" name="组合 70"/>
              <p:cNvGrpSpPr/>
              <p:nvPr/>
            </p:nvGrpSpPr>
            <p:grpSpPr>
              <a:xfrm>
                <a:off x="6656632" y="2132856"/>
                <a:ext cx="864000" cy="1726898"/>
                <a:chOff x="6656632" y="2132856"/>
                <a:chExt cx="864000" cy="1726898"/>
              </a:xfrm>
            </p:grpSpPr>
            <p:sp>
              <p:nvSpPr>
                <p:cNvPr id="156" name="椭圆 72"/>
                <p:cNvSpPr/>
                <p:nvPr/>
              </p:nvSpPr>
              <p:spPr>
                <a:xfrm>
                  <a:off x="7017271" y="3717032"/>
                  <a:ext cx="142722" cy="142722"/>
                </a:xfrm>
                <a:prstGeom prst="ellipse">
                  <a:avLst/>
                </a:prstGeom>
                <a:noFill/>
                <a:ln w="38100" cap="flat" cmpd="sng" algn="ctr">
                  <a:solidFill>
                    <a:schemeClr val="tx2"/>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cxnSp>
              <p:nvCxnSpPr>
                <p:cNvPr id="157" name="直接连接符 73"/>
                <p:cNvCxnSpPr/>
                <p:nvPr/>
              </p:nvCxnSpPr>
              <p:spPr>
                <a:xfrm flipV="1">
                  <a:off x="7088309" y="2996952"/>
                  <a:ext cx="647" cy="720080"/>
                </a:xfrm>
                <a:prstGeom prst="line">
                  <a:avLst/>
                </a:prstGeom>
                <a:noFill/>
                <a:ln w="38100" cap="flat" cmpd="sng" algn="ctr">
                  <a:solidFill>
                    <a:schemeClr val="tx2"/>
                  </a:solidFill>
                  <a:prstDash val="solid"/>
                  <a:miter lim="800000"/>
                </a:ln>
                <a:effectLst/>
              </p:spPr>
            </p:cxnSp>
            <p:sp>
              <p:nvSpPr>
                <p:cNvPr id="158" name="弧形 74"/>
                <p:cNvSpPr/>
                <p:nvPr/>
              </p:nvSpPr>
              <p:spPr>
                <a:xfrm>
                  <a:off x="6656632" y="2132856"/>
                  <a:ext cx="864000" cy="864000"/>
                </a:xfrm>
                <a:prstGeom prst="arc">
                  <a:avLst>
                    <a:gd name="adj1" fmla="val 2657162"/>
                    <a:gd name="adj2" fmla="val 8176062"/>
                  </a:avLst>
                </a:prstGeom>
                <a:noFill/>
                <a:ln w="38100" cap="flat" cmpd="sng" algn="ctr">
                  <a:solidFill>
                    <a:schemeClr val="tx2"/>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sp>
              <p:nvSpPr>
                <p:cNvPr id="159" name="椭圆 75"/>
                <p:cNvSpPr/>
                <p:nvPr/>
              </p:nvSpPr>
              <p:spPr>
                <a:xfrm>
                  <a:off x="6710632" y="2187164"/>
                  <a:ext cx="756000" cy="756000"/>
                </a:xfrm>
                <a:prstGeom prst="ellipse">
                  <a:avLst/>
                </a:prstGeom>
                <a:solidFill>
                  <a:schemeClr val="tx2"/>
                </a:solidFill>
                <a:ln w="12700" cap="flat" cmpd="sng" algn="ctr">
                  <a:noFill/>
                  <a:prstDash val="solid"/>
                  <a:miter lim="800000"/>
                </a:ln>
                <a:effectLst/>
              </p:spPr>
              <p:txBody>
                <a:bodyPr rtlCol="0" anchor="ctr"/>
                <a:lstStyle/>
                <a:p>
                  <a:pPr defTabSz="1217930"/>
                  <a:endParaRPr lang="zh-CN" altLang="en-US" sz="1200" kern="0" dirty="0">
                    <a:solidFill>
                      <a:sysClr val="window" lastClr="FFFFFF"/>
                    </a:solidFill>
                    <a:latin typeface="Calibri" panose="020F0502020204030204"/>
                    <a:cs typeface="+mn-ea"/>
                  </a:endParaRPr>
                </a:p>
              </p:txBody>
            </p:sp>
          </p:grpSp>
          <p:sp>
            <p:nvSpPr>
              <p:cNvPr id="155" name="文本框 45"/>
              <p:cNvSpPr txBox="1"/>
              <p:nvPr/>
            </p:nvSpPr>
            <p:spPr>
              <a:xfrm>
                <a:off x="6690070" y="2350571"/>
                <a:ext cx="751780" cy="418327"/>
              </a:xfrm>
              <a:prstGeom prst="rect">
                <a:avLst/>
              </a:prstGeom>
              <a:noFill/>
            </p:spPr>
            <p:txBody>
              <a:bodyPr wrap="none" rtlCol="0">
                <a:spAutoFit/>
              </a:bodyPr>
              <a:lstStyle/>
              <a:p>
                <a:pPr defTabSz="1217930"/>
                <a:r>
                  <a:rPr lang="en-US" altLang="zh-CN" sz="1600" kern="0" dirty="0">
                    <a:solidFill>
                      <a:sysClr val="window" lastClr="FFFFFF"/>
                    </a:solidFill>
                    <a:cs typeface="+mn-ea"/>
                  </a:rPr>
                  <a:t>46%</a:t>
                </a:r>
                <a:endParaRPr lang="zh-CN" altLang="en-US" sz="1600" kern="0" dirty="0">
                  <a:solidFill>
                    <a:sysClr val="window" lastClr="FFFFFF"/>
                  </a:solidFill>
                  <a:cs typeface="+mn-ea"/>
                </a:endParaRPr>
              </a:p>
            </p:txBody>
          </p:sp>
        </p:grpSp>
        <p:grpSp>
          <p:nvGrpSpPr>
            <p:cNvPr id="146" name="组合 44"/>
            <p:cNvGrpSpPr/>
            <p:nvPr/>
          </p:nvGrpSpPr>
          <p:grpSpPr>
            <a:xfrm>
              <a:off x="2020861" y="1702965"/>
              <a:ext cx="524106" cy="1409775"/>
              <a:chOff x="6656632" y="2132856"/>
              <a:chExt cx="864000" cy="2321897"/>
            </a:xfrm>
          </p:grpSpPr>
          <p:grpSp>
            <p:nvGrpSpPr>
              <p:cNvPr id="148" name="组合 64"/>
              <p:cNvGrpSpPr/>
              <p:nvPr/>
            </p:nvGrpSpPr>
            <p:grpSpPr>
              <a:xfrm>
                <a:off x="6656632" y="2132856"/>
                <a:ext cx="864000" cy="2321897"/>
                <a:chOff x="6656632" y="2132856"/>
                <a:chExt cx="864000" cy="2321897"/>
              </a:xfrm>
            </p:grpSpPr>
            <p:sp>
              <p:nvSpPr>
                <p:cNvPr id="150" name="椭圆 66"/>
                <p:cNvSpPr/>
                <p:nvPr/>
              </p:nvSpPr>
              <p:spPr>
                <a:xfrm>
                  <a:off x="6710256" y="4312031"/>
                  <a:ext cx="142722" cy="142722"/>
                </a:xfrm>
                <a:prstGeom prst="ellipse">
                  <a:avLst/>
                </a:prstGeom>
                <a:noFill/>
                <a:ln w="38100" cap="flat" cmpd="sng" algn="ctr">
                  <a:solidFill>
                    <a:schemeClr val="accent3"/>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cxnSp>
              <p:nvCxnSpPr>
                <p:cNvPr id="151" name="直接连接符 67"/>
                <p:cNvCxnSpPr/>
                <p:nvPr/>
              </p:nvCxnSpPr>
              <p:spPr>
                <a:xfrm flipV="1">
                  <a:off x="7088957" y="2996952"/>
                  <a:ext cx="0" cy="1079472"/>
                </a:xfrm>
                <a:prstGeom prst="line">
                  <a:avLst/>
                </a:prstGeom>
                <a:noFill/>
                <a:ln w="38100" cap="flat" cmpd="sng" algn="ctr">
                  <a:solidFill>
                    <a:schemeClr val="accent3"/>
                  </a:solidFill>
                  <a:prstDash val="solid"/>
                  <a:miter lim="800000"/>
                </a:ln>
                <a:effectLst/>
              </p:spPr>
            </p:cxnSp>
            <p:sp>
              <p:nvSpPr>
                <p:cNvPr id="152" name="弧形 68"/>
                <p:cNvSpPr/>
                <p:nvPr/>
              </p:nvSpPr>
              <p:spPr>
                <a:xfrm>
                  <a:off x="6656632" y="2132856"/>
                  <a:ext cx="864000" cy="864000"/>
                </a:xfrm>
                <a:prstGeom prst="arc">
                  <a:avLst>
                    <a:gd name="adj1" fmla="val 2657162"/>
                    <a:gd name="adj2" fmla="val 8176062"/>
                  </a:avLst>
                </a:prstGeom>
                <a:noFill/>
                <a:ln w="38100" cap="flat" cmpd="sng" algn="ctr">
                  <a:solidFill>
                    <a:schemeClr val="accent3"/>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sp>
              <p:nvSpPr>
                <p:cNvPr id="153" name="椭圆 69"/>
                <p:cNvSpPr/>
                <p:nvPr/>
              </p:nvSpPr>
              <p:spPr>
                <a:xfrm>
                  <a:off x="6710632" y="2187164"/>
                  <a:ext cx="756000" cy="756000"/>
                </a:xfrm>
                <a:prstGeom prst="ellipse">
                  <a:avLst/>
                </a:prstGeom>
                <a:solidFill>
                  <a:schemeClr val="accent1"/>
                </a:solidFill>
                <a:ln w="12700" cap="flat" cmpd="sng" algn="ctr">
                  <a:noFill/>
                  <a:prstDash val="solid"/>
                  <a:miter lim="800000"/>
                </a:ln>
                <a:effectLst/>
              </p:spPr>
              <p:txBody>
                <a:bodyPr rtlCol="0" anchor="ctr"/>
                <a:lstStyle/>
                <a:p>
                  <a:pPr defTabSz="1217930"/>
                  <a:endParaRPr lang="zh-CN" altLang="en-US" sz="1200" kern="0" dirty="0">
                    <a:solidFill>
                      <a:sysClr val="window" lastClr="FFFFFF"/>
                    </a:solidFill>
                    <a:latin typeface="Calibri" panose="020F0502020204030204"/>
                    <a:cs typeface="+mn-ea"/>
                  </a:endParaRPr>
                </a:p>
              </p:txBody>
            </p:sp>
          </p:grpSp>
          <p:sp>
            <p:nvSpPr>
              <p:cNvPr id="149" name="文本框 52"/>
              <p:cNvSpPr txBox="1"/>
              <p:nvPr/>
            </p:nvSpPr>
            <p:spPr>
              <a:xfrm>
                <a:off x="6760540" y="2350572"/>
                <a:ext cx="603089" cy="418327"/>
              </a:xfrm>
              <a:prstGeom prst="rect">
                <a:avLst/>
              </a:prstGeom>
              <a:noFill/>
            </p:spPr>
            <p:txBody>
              <a:bodyPr wrap="none" rtlCol="0">
                <a:spAutoFit/>
              </a:bodyPr>
              <a:lstStyle/>
              <a:p>
                <a:pPr defTabSz="1217930"/>
                <a:r>
                  <a:rPr lang="en-US" altLang="zh-CN" sz="1600" kern="0" dirty="0">
                    <a:solidFill>
                      <a:sysClr val="window" lastClr="FFFFFF"/>
                    </a:solidFill>
                    <a:cs typeface="+mn-ea"/>
                  </a:rPr>
                  <a:t>9%</a:t>
                </a:r>
                <a:endParaRPr lang="zh-CN" altLang="en-US" sz="1600" kern="0" dirty="0">
                  <a:solidFill>
                    <a:sysClr val="window" lastClr="FFFFFF"/>
                  </a:solidFill>
                  <a:cs typeface="+mn-ea"/>
                </a:endParaRPr>
              </a:p>
            </p:txBody>
          </p:sp>
        </p:grpSp>
        <p:cxnSp>
          <p:nvCxnSpPr>
            <p:cNvPr id="147" name="直接连接符 63"/>
            <p:cNvCxnSpPr>
              <a:endCxn id="150" idx="7"/>
            </p:cNvCxnSpPr>
            <p:nvPr/>
          </p:nvCxnSpPr>
          <p:spPr>
            <a:xfrm flipH="1">
              <a:off x="2127286" y="2872494"/>
              <a:ext cx="159716" cy="166281"/>
            </a:xfrm>
            <a:prstGeom prst="line">
              <a:avLst/>
            </a:prstGeom>
            <a:noFill/>
            <a:ln w="38100" cap="flat" cmpd="sng" algn="ctr">
              <a:solidFill>
                <a:schemeClr val="accent3"/>
              </a:solidFill>
              <a:prstDash val="solid"/>
              <a:miter lim="800000"/>
            </a:ln>
            <a:effectLst/>
          </p:spPr>
        </p:cxnSp>
      </p:grpSp>
      <p:cxnSp>
        <p:nvCxnSpPr>
          <p:cNvPr id="171" name="直接连接符 118"/>
          <p:cNvCxnSpPr/>
          <p:nvPr/>
        </p:nvCxnSpPr>
        <p:spPr>
          <a:xfrm>
            <a:off x="5966996" y="2274389"/>
            <a:ext cx="0" cy="3061888"/>
          </a:xfrm>
          <a:prstGeom prst="line">
            <a:avLst/>
          </a:prstGeom>
          <a:noFill/>
          <a:ln w="12700" cap="flat" cmpd="sng" algn="ctr">
            <a:solidFill>
              <a:sysClr val="window" lastClr="FFFFFF">
                <a:lumMod val="75000"/>
              </a:sysClr>
            </a:solidFill>
            <a:prstDash val="solid"/>
            <a:miter lim="800000"/>
          </a:ln>
          <a:effectLst/>
        </p:spPr>
      </p:cxnSp>
      <p:grpSp>
        <p:nvGrpSpPr>
          <p:cNvPr id="172" name="Group 38"/>
          <p:cNvGrpSpPr>
            <a:grpSpLocks noChangeAspect="1"/>
          </p:cNvGrpSpPr>
          <p:nvPr/>
        </p:nvGrpSpPr>
        <p:grpSpPr>
          <a:xfrm>
            <a:off x="8330655" y="2439280"/>
            <a:ext cx="2495523" cy="575828"/>
            <a:chOff x="3803923" y="1467019"/>
            <a:chExt cx="3435539" cy="792000"/>
          </a:xfrm>
          <a:solidFill>
            <a:schemeClr val="tx2"/>
          </a:solidFill>
        </p:grpSpPr>
        <p:grpSp>
          <p:nvGrpSpPr>
            <p:cNvPr id="173" name="Group 39"/>
            <p:cNvGrpSpPr>
              <a:grpSpLocks noChangeAspect="1"/>
            </p:cNvGrpSpPr>
            <p:nvPr/>
          </p:nvGrpSpPr>
          <p:grpSpPr>
            <a:xfrm>
              <a:off x="3803923" y="1467019"/>
              <a:ext cx="303707" cy="792000"/>
              <a:chOff x="2323306" y="2203133"/>
              <a:chExt cx="979488" cy="2554287"/>
            </a:xfrm>
            <a:grpFill/>
          </p:grpSpPr>
          <p:sp>
            <p:nvSpPr>
              <p:cNvPr id="20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20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4" name="Group 40"/>
            <p:cNvGrpSpPr>
              <a:grpSpLocks noChangeAspect="1"/>
            </p:cNvGrpSpPr>
            <p:nvPr/>
          </p:nvGrpSpPr>
          <p:grpSpPr>
            <a:xfrm>
              <a:off x="4153219" y="1467019"/>
              <a:ext cx="303707" cy="792000"/>
              <a:chOff x="2323306" y="2203133"/>
              <a:chExt cx="979488" cy="2554287"/>
            </a:xfrm>
            <a:grpFill/>
          </p:grpSpPr>
          <p:sp>
            <p:nvSpPr>
              <p:cNvPr id="19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20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5" name="Group 41"/>
            <p:cNvGrpSpPr>
              <a:grpSpLocks noChangeAspect="1"/>
            </p:cNvGrpSpPr>
            <p:nvPr/>
          </p:nvGrpSpPr>
          <p:grpSpPr>
            <a:xfrm>
              <a:off x="4500824" y="1467019"/>
              <a:ext cx="303707" cy="792000"/>
              <a:chOff x="2323306" y="2203133"/>
              <a:chExt cx="979488" cy="2554287"/>
            </a:xfrm>
            <a:grpFill/>
          </p:grpSpPr>
          <p:sp>
            <p:nvSpPr>
              <p:cNvPr id="19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9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6" name="Group 42"/>
            <p:cNvGrpSpPr>
              <a:grpSpLocks noChangeAspect="1"/>
            </p:cNvGrpSpPr>
            <p:nvPr/>
          </p:nvGrpSpPr>
          <p:grpSpPr>
            <a:xfrm>
              <a:off x="4848430" y="1467019"/>
              <a:ext cx="303707" cy="792000"/>
              <a:chOff x="2323306" y="2203133"/>
              <a:chExt cx="979488" cy="2554287"/>
            </a:xfrm>
            <a:grpFill/>
          </p:grpSpPr>
          <p:sp>
            <p:nvSpPr>
              <p:cNvPr id="195"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96"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7" name="Group 43"/>
            <p:cNvGrpSpPr>
              <a:grpSpLocks noChangeAspect="1"/>
            </p:cNvGrpSpPr>
            <p:nvPr/>
          </p:nvGrpSpPr>
          <p:grpSpPr>
            <a:xfrm>
              <a:off x="5196036" y="1467019"/>
              <a:ext cx="303707" cy="792000"/>
              <a:chOff x="2323306" y="2203133"/>
              <a:chExt cx="979488" cy="2554287"/>
            </a:xfrm>
            <a:grpFill/>
          </p:grpSpPr>
          <p:sp>
            <p:nvSpPr>
              <p:cNvPr id="19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9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8" name="Group 44"/>
            <p:cNvGrpSpPr>
              <a:grpSpLocks noChangeAspect="1"/>
            </p:cNvGrpSpPr>
            <p:nvPr/>
          </p:nvGrpSpPr>
          <p:grpSpPr>
            <a:xfrm>
              <a:off x="5543642" y="1467019"/>
              <a:ext cx="303707" cy="792000"/>
              <a:chOff x="2323306" y="2203133"/>
              <a:chExt cx="979488" cy="2554287"/>
            </a:xfrm>
            <a:grpFill/>
          </p:grpSpPr>
          <p:sp>
            <p:nvSpPr>
              <p:cNvPr id="19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9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9" name="Group 45"/>
            <p:cNvGrpSpPr>
              <a:grpSpLocks noChangeAspect="1"/>
            </p:cNvGrpSpPr>
            <p:nvPr/>
          </p:nvGrpSpPr>
          <p:grpSpPr>
            <a:xfrm>
              <a:off x="5892938" y="1467019"/>
              <a:ext cx="303707" cy="792000"/>
              <a:chOff x="2323306" y="2203133"/>
              <a:chExt cx="979488" cy="2554287"/>
            </a:xfrm>
            <a:grpFill/>
          </p:grpSpPr>
          <p:sp>
            <p:nvSpPr>
              <p:cNvPr id="18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9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80" name="Group 46"/>
            <p:cNvGrpSpPr>
              <a:grpSpLocks noChangeAspect="1"/>
            </p:cNvGrpSpPr>
            <p:nvPr/>
          </p:nvGrpSpPr>
          <p:grpSpPr>
            <a:xfrm>
              <a:off x="6240543" y="1467019"/>
              <a:ext cx="303707" cy="792000"/>
              <a:chOff x="2323306" y="2203133"/>
              <a:chExt cx="979488" cy="2554287"/>
            </a:xfrm>
            <a:grpFill/>
          </p:grpSpPr>
          <p:sp>
            <p:nvSpPr>
              <p:cNvPr id="18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8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81" name="Group 47"/>
            <p:cNvGrpSpPr>
              <a:grpSpLocks noChangeAspect="1"/>
            </p:cNvGrpSpPr>
            <p:nvPr/>
          </p:nvGrpSpPr>
          <p:grpSpPr>
            <a:xfrm>
              <a:off x="6588149" y="1467019"/>
              <a:ext cx="303707" cy="792000"/>
              <a:chOff x="2323306" y="2203133"/>
              <a:chExt cx="979488" cy="2554287"/>
            </a:xfrm>
            <a:grpFill/>
          </p:grpSpPr>
          <p:sp>
            <p:nvSpPr>
              <p:cNvPr id="185"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86"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82" name="Group 48"/>
            <p:cNvGrpSpPr>
              <a:grpSpLocks noChangeAspect="1"/>
            </p:cNvGrpSpPr>
            <p:nvPr/>
          </p:nvGrpSpPr>
          <p:grpSpPr>
            <a:xfrm>
              <a:off x="6935755" y="1467019"/>
              <a:ext cx="303707" cy="792000"/>
              <a:chOff x="2323306" y="2203133"/>
              <a:chExt cx="979488" cy="2554287"/>
            </a:xfrm>
            <a:grpFill/>
          </p:grpSpPr>
          <p:sp>
            <p:nvSpPr>
              <p:cNvPr id="18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8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grpSp>
        <p:nvGrpSpPr>
          <p:cNvPr id="203" name="Group 69"/>
          <p:cNvGrpSpPr>
            <a:grpSpLocks noChangeAspect="1"/>
          </p:cNvGrpSpPr>
          <p:nvPr/>
        </p:nvGrpSpPr>
        <p:grpSpPr>
          <a:xfrm>
            <a:off x="8330662" y="3142064"/>
            <a:ext cx="979322" cy="575828"/>
            <a:chOff x="3803923" y="1467019"/>
            <a:chExt cx="1348214" cy="792000"/>
          </a:xfrm>
          <a:solidFill>
            <a:schemeClr val="accent1"/>
          </a:solidFill>
        </p:grpSpPr>
        <p:grpSp>
          <p:nvGrpSpPr>
            <p:cNvPr id="204" name="Group 70"/>
            <p:cNvGrpSpPr>
              <a:grpSpLocks noChangeAspect="1"/>
            </p:cNvGrpSpPr>
            <p:nvPr/>
          </p:nvGrpSpPr>
          <p:grpSpPr>
            <a:xfrm>
              <a:off x="3803923" y="1467019"/>
              <a:ext cx="303707" cy="792000"/>
              <a:chOff x="2323306" y="2203133"/>
              <a:chExt cx="979488" cy="2554287"/>
            </a:xfrm>
            <a:grpFill/>
          </p:grpSpPr>
          <p:sp>
            <p:nvSpPr>
              <p:cNvPr id="214"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15"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05" name="Group 71"/>
            <p:cNvGrpSpPr>
              <a:grpSpLocks noChangeAspect="1"/>
            </p:cNvGrpSpPr>
            <p:nvPr/>
          </p:nvGrpSpPr>
          <p:grpSpPr>
            <a:xfrm>
              <a:off x="4153219" y="1467019"/>
              <a:ext cx="303707" cy="792000"/>
              <a:chOff x="2323306" y="2203133"/>
              <a:chExt cx="979488" cy="2554287"/>
            </a:xfrm>
            <a:grpFill/>
          </p:grpSpPr>
          <p:sp>
            <p:nvSpPr>
              <p:cNvPr id="212"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13"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06" name="Group 72"/>
            <p:cNvGrpSpPr>
              <a:grpSpLocks noChangeAspect="1"/>
            </p:cNvGrpSpPr>
            <p:nvPr/>
          </p:nvGrpSpPr>
          <p:grpSpPr>
            <a:xfrm>
              <a:off x="4500824" y="1467019"/>
              <a:ext cx="303707" cy="792000"/>
              <a:chOff x="2323306" y="2203133"/>
              <a:chExt cx="979488" cy="2554287"/>
            </a:xfrm>
            <a:grpFill/>
          </p:grpSpPr>
          <p:sp>
            <p:nvSpPr>
              <p:cNvPr id="210"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11"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07" name="Group 73"/>
            <p:cNvGrpSpPr>
              <a:grpSpLocks noChangeAspect="1"/>
            </p:cNvGrpSpPr>
            <p:nvPr/>
          </p:nvGrpSpPr>
          <p:grpSpPr>
            <a:xfrm>
              <a:off x="4848430" y="1467019"/>
              <a:ext cx="303707" cy="792000"/>
              <a:chOff x="2323306" y="2203133"/>
              <a:chExt cx="979488" cy="2554287"/>
            </a:xfrm>
            <a:grpFill/>
          </p:grpSpPr>
          <p:sp>
            <p:nvSpPr>
              <p:cNvPr id="208"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09"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grpSp>
        <p:nvGrpSpPr>
          <p:cNvPr id="216" name="Group 82"/>
          <p:cNvGrpSpPr>
            <a:grpSpLocks noChangeAspect="1"/>
          </p:cNvGrpSpPr>
          <p:nvPr/>
        </p:nvGrpSpPr>
        <p:grpSpPr>
          <a:xfrm>
            <a:off x="8330661" y="3960092"/>
            <a:ext cx="2518417" cy="540333"/>
            <a:chOff x="7422589" y="2144478"/>
            <a:chExt cx="3822688" cy="819413"/>
          </a:xfrm>
          <a:solidFill>
            <a:schemeClr val="accent2"/>
          </a:solidFill>
        </p:grpSpPr>
        <p:grpSp>
          <p:nvGrpSpPr>
            <p:cNvPr id="217" name="Group 83"/>
            <p:cNvGrpSpPr>
              <a:grpSpLocks noChangeAspect="1"/>
            </p:cNvGrpSpPr>
            <p:nvPr/>
          </p:nvGrpSpPr>
          <p:grpSpPr>
            <a:xfrm>
              <a:off x="7422589" y="2148162"/>
              <a:ext cx="357242" cy="813989"/>
              <a:chOff x="3672681" y="1899920"/>
              <a:chExt cx="1293813" cy="2947988"/>
            </a:xfrm>
            <a:grpFill/>
          </p:grpSpPr>
          <p:sp>
            <p:nvSpPr>
              <p:cNvPr id="24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4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18" name="Group 84"/>
            <p:cNvGrpSpPr>
              <a:grpSpLocks noChangeAspect="1"/>
            </p:cNvGrpSpPr>
            <p:nvPr/>
          </p:nvGrpSpPr>
          <p:grpSpPr>
            <a:xfrm>
              <a:off x="7802237" y="2144478"/>
              <a:ext cx="357242" cy="813989"/>
              <a:chOff x="3672681" y="1899920"/>
              <a:chExt cx="1293813" cy="2947988"/>
            </a:xfrm>
            <a:grpFill/>
          </p:grpSpPr>
          <p:sp>
            <p:nvSpPr>
              <p:cNvPr id="243"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44"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19" name="Group 85"/>
            <p:cNvGrpSpPr>
              <a:grpSpLocks noChangeAspect="1"/>
            </p:cNvGrpSpPr>
            <p:nvPr/>
          </p:nvGrpSpPr>
          <p:grpSpPr>
            <a:xfrm>
              <a:off x="8185710" y="2144478"/>
              <a:ext cx="357242" cy="813989"/>
              <a:chOff x="3672681" y="1899920"/>
              <a:chExt cx="1293813" cy="2947988"/>
            </a:xfrm>
            <a:grpFill/>
          </p:grpSpPr>
          <p:sp>
            <p:nvSpPr>
              <p:cNvPr id="24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4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0" name="Group 86"/>
            <p:cNvGrpSpPr>
              <a:grpSpLocks noChangeAspect="1"/>
            </p:cNvGrpSpPr>
            <p:nvPr/>
          </p:nvGrpSpPr>
          <p:grpSpPr>
            <a:xfrm>
              <a:off x="8576684" y="2144478"/>
              <a:ext cx="357242" cy="813989"/>
              <a:chOff x="3672681" y="1899920"/>
              <a:chExt cx="1293813" cy="2947988"/>
            </a:xfrm>
            <a:grpFill/>
          </p:grpSpPr>
          <p:sp>
            <p:nvSpPr>
              <p:cNvPr id="239"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40"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1" name="Group 87"/>
            <p:cNvGrpSpPr>
              <a:grpSpLocks noChangeAspect="1"/>
            </p:cNvGrpSpPr>
            <p:nvPr/>
          </p:nvGrpSpPr>
          <p:grpSpPr>
            <a:xfrm>
              <a:off x="8965548" y="2149902"/>
              <a:ext cx="357242" cy="813989"/>
              <a:chOff x="3672681" y="1899920"/>
              <a:chExt cx="1293813" cy="2947988"/>
            </a:xfrm>
            <a:grpFill/>
          </p:grpSpPr>
          <p:sp>
            <p:nvSpPr>
              <p:cNvPr id="237"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38"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2" name="Group 88"/>
            <p:cNvGrpSpPr>
              <a:grpSpLocks noChangeAspect="1"/>
            </p:cNvGrpSpPr>
            <p:nvPr/>
          </p:nvGrpSpPr>
          <p:grpSpPr>
            <a:xfrm>
              <a:off x="9345076" y="2148162"/>
              <a:ext cx="357242" cy="813989"/>
              <a:chOff x="3672681" y="1899920"/>
              <a:chExt cx="1293813" cy="2947988"/>
            </a:xfrm>
            <a:grpFill/>
          </p:grpSpPr>
          <p:sp>
            <p:nvSpPr>
              <p:cNvPr id="23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3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3" name="Group 89"/>
            <p:cNvGrpSpPr>
              <a:grpSpLocks noChangeAspect="1"/>
            </p:cNvGrpSpPr>
            <p:nvPr/>
          </p:nvGrpSpPr>
          <p:grpSpPr>
            <a:xfrm>
              <a:off x="9724724" y="2144478"/>
              <a:ext cx="357242" cy="813989"/>
              <a:chOff x="3672681" y="1899920"/>
              <a:chExt cx="1293813" cy="2947988"/>
            </a:xfrm>
            <a:grpFill/>
          </p:grpSpPr>
          <p:sp>
            <p:nvSpPr>
              <p:cNvPr id="233"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34"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4" name="Group 90"/>
            <p:cNvGrpSpPr>
              <a:grpSpLocks noChangeAspect="1"/>
            </p:cNvGrpSpPr>
            <p:nvPr/>
          </p:nvGrpSpPr>
          <p:grpSpPr>
            <a:xfrm>
              <a:off x="10108197" y="2144478"/>
              <a:ext cx="357242" cy="813989"/>
              <a:chOff x="3672681" y="1899920"/>
              <a:chExt cx="1293813" cy="2947988"/>
            </a:xfrm>
            <a:grpFill/>
          </p:grpSpPr>
          <p:sp>
            <p:nvSpPr>
              <p:cNvPr id="23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3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5" name="Group 91"/>
            <p:cNvGrpSpPr>
              <a:grpSpLocks noChangeAspect="1"/>
            </p:cNvGrpSpPr>
            <p:nvPr/>
          </p:nvGrpSpPr>
          <p:grpSpPr>
            <a:xfrm>
              <a:off x="10499171" y="2144478"/>
              <a:ext cx="357242" cy="813989"/>
              <a:chOff x="3672681" y="1899920"/>
              <a:chExt cx="1293813" cy="2947988"/>
            </a:xfrm>
            <a:grpFill/>
          </p:grpSpPr>
          <p:sp>
            <p:nvSpPr>
              <p:cNvPr id="229"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30"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6" name="Group 92"/>
            <p:cNvGrpSpPr>
              <a:grpSpLocks noChangeAspect="1"/>
            </p:cNvGrpSpPr>
            <p:nvPr/>
          </p:nvGrpSpPr>
          <p:grpSpPr>
            <a:xfrm>
              <a:off x="10888035" y="2149902"/>
              <a:ext cx="357242" cy="813989"/>
              <a:chOff x="3672681" y="1899920"/>
              <a:chExt cx="1293813" cy="2947988"/>
            </a:xfrm>
            <a:grpFill/>
          </p:grpSpPr>
          <p:sp>
            <p:nvSpPr>
              <p:cNvPr id="227"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28"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grpSp>
        <p:nvGrpSpPr>
          <p:cNvPr id="247" name="Group 113"/>
          <p:cNvGrpSpPr>
            <a:grpSpLocks noChangeAspect="1"/>
          </p:cNvGrpSpPr>
          <p:nvPr/>
        </p:nvGrpSpPr>
        <p:grpSpPr>
          <a:xfrm>
            <a:off x="8335148" y="4618376"/>
            <a:ext cx="1501904" cy="540333"/>
            <a:chOff x="7422589" y="2144478"/>
            <a:chExt cx="2279729" cy="819413"/>
          </a:xfrm>
          <a:solidFill>
            <a:schemeClr val="accent3"/>
          </a:solidFill>
        </p:grpSpPr>
        <p:grpSp>
          <p:nvGrpSpPr>
            <p:cNvPr id="248" name="Group 114"/>
            <p:cNvGrpSpPr>
              <a:grpSpLocks noChangeAspect="1"/>
            </p:cNvGrpSpPr>
            <p:nvPr/>
          </p:nvGrpSpPr>
          <p:grpSpPr>
            <a:xfrm>
              <a:off x="7422589" y="2148162"/>
              <a:ext cx="357242" cy="813989"/>
              <a:chOff x="3672681" y="1899920"/>
              <a:chExt cx="1293813" cy="2947988"/>
            </a:xfrm>
            <a:grpFill/>
          </p:grpSpPr>
          <p:sp>
            <p:nvSpPr>
              <p:cNvPr id="264"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65"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49" name="Group 115"/>
            <p:cNvGrpSpPr>
              <a:grpSpLocks noChangeAspect="1"/>
            </p:cNvGrpSpPr>
            <p:nvPr/>
          </p:nvGrpSpPr>
          <p:grpSpPr>
            <a:xfrm>
              <a:off x="7802237" y="2144478"/>
              <a:ext cx="357242" cy="813989"/>
              <a:chOff x="3672681" y="1899920"/>
              <a:chExt cx="1293813" cy="2947988"/>
            </a:xfrm>
            <a:grpFill/>
          </p:grpSpPr>
          <p:sp>
            <p:nvSpPr>
              <p:cNvPr id="262"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63"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50" name="Group 116"/>
            <p:cNvGrpSpPr>
              <a:grpSpLocks noChangeAspect="1"/>
            </p:cNvGrpSpPr>
            <p:nvPr/>
          </p:nvGrpSpPr>
          <p:grpSpPr>
            <a:xfrm>
              <a:off x="8185710" y="2144478"/>
              <a:ext cx="357242" cy="813989"/>
              <a:chOff x="3672681" y="1899920"/>
              <a:chExt cx="1293813" cy="2947988"/>
            </a:xfrm>
            <a:grpFill/>
          </p:grpSpPr>
          <p:sp>
            <p:nvSpPr>
              <p:cNvPr id="260"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61"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51" name="Group 117"/>
            <p:cNvGrpSpPr>
              <a:grpSpLocks noChangeAspect="1"/>
            </p:cNvGrpSpPr>
            <p:nvPr/>
          </p:nvGrpSpPr>
          <p:grpSpPr>
            <a:xfrm>
              <a:off x="8576684" y="2144478"/>
              <a:ext cx="357242" cy="813989"/>
              <a:chOff x="3672681" y="1899920"/>
              <a:chExt cx="1293813" cy="2947988"/>
            </a:xfrm>
            <a:grpFill/>
          </p:grpSpPr>
          <p:sp>
            <p:nvSpPr>
              <p:cNvPr id="258"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59"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52" name="Group 118"/>
            <p:cNvGrpSpPr>
              <a:grpSpLocks noChangeAspect="1"/>
            </p:cNvGrpSpPr>
            <p:nvPr/>
          </p:nvGrpSpPr>
          <p:grpSpPr>
            <a:xfrm>
              <a:off x="8965548" y="2149902"/>
              <a:ext cx="357242" cy="813989"/>
              <a:chOff x="3672681" y="1899920"/>
              <a:chExt cx="1293813" cy="2947988"/>
            </a:xfrm>
            <a:grpFill/>
          </p:grpSpPr>
          <p:sp>
            <p:nvSpPr>
              <p:cNvPr id="256"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57"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53" name="Group 119"/>
            <p:cNvGrpSpPr>
              <a:grpSpLocks noChangeAspect="1"/>
            </p:cNvGrpSpPr>
            <p:nvPr/>
          </p:nvGrpSpPr>
          <p:grpSpPr>
            <a:xfrm>
              <a:off x="9345076" y="2148162"/>
              <a:ext cx="357242" cy="813989"/>
              <a:chOff x="3672681" y="1899920"/>
              <a:chExt cx="1293813" cy="2947988"/>
            </a:xfrm>
            <a:grpFill/>
          </p:grpSpPr>
          <p:sp>
            <p:nvSpPr>
              <p:cNvPr id="254"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55"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sp>
        <p:nvSpPr>
          <p:cNvPr id="267" name="Content Placeholder 2"/>
          <p:cNvSpPr txBox="1"/>
          <p:nvPr/>
        </p:nvSpPr>
        <p:spPr>
          <a:xfrm>
            <a:off x="6143259" y="2408945"/>
            <a:ext cx="975332" cy="869229"/>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217930">
              <a:lnSpc>
                <a:spcPct val="70000"/>
              </a:lnSpc>
              <a:buNone/>
            </a:pPr>
            <a:r>
              <a:rPr lang="id-ID" sz="4800" dirty="0">
                <a:solidFill>
                  <a:srgbClr val="7F7F7F"/>
                </a:solidFill>
                <a:latin typeface="Calibri" panose="020F0502020204030204"/>
                <a:cs typeface="+mn-ea"/>
              </a:rPr>
              <a:t>40</a:t>
            </a:r>
            <a:r>
              <a:rPr lang="id-ID" sz="3600" dirty="0">
                <a:solidFill>
                  <a:srgbClr val="7F7F7F"/>
                </a:solidFill>
                <a:latin typeface="Calibri" panose="020F0502020204030204"/>
                <a:cs typeface="+mn-ea"/>
              </a:rPr>
              <a:t>%</a:t>
            </a:r>
            <a:endParaRPr lang="id-ID" sz="4800" dirty="0">
              <a:solidFill>
                <a:srgbClr val="7F7F7F"/>
              </a:solidFill>
              <a:latin typeface="Calibri" panose="020F0502020204030204"/>
              <a:cs typeface="+mn-ea"/>
            </a:endParaRPr>
          </a:p>
        </p:txBody>
      </p:sp>
      <p:sp>
        <p:nvSpPr>
          <p:cNvPr id="269" name="Content Placeholder 2"/>
          <p:cNvSpPr txBox="1"/>
          <p:nvPr/>
        </p:nvSpPr>
        <p:spPr>
          <a:xfrm>
            <a:off x="6136953" y="3929997"/>
            <a:ext cx="975332" cy="958636"/>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217930">
              <a:lnSpc>
                <a:spcPct val="70000"/>
              </a:lnSpc>
              <a:buNone/>
            </a:pPr>
            <a:r>
              <a:rPr lang="id-ID" sz="4800" dirty="0">
                <a:solidFill>
                  <a:srgbClr val="7F7F7F"/>
                </a:solidFill>
                <a:latin typeface="Calibri" panose="020F0502020204030204"/>
                <a:cs typeface="+mn-ea"/>
              </a:rPr>
              <a:t>60</a:t>
            </a:r>
            <a:r>
              <a:rPr lang="id-ID" sz="3600" dirty="0">
                <a:solidFill>
                  <a:srgbClr val="7F7F7F"/>
                </a:solidFill>
                <a:latin typeface="Calibri" panose="020F0502020204030204"/>
                <a:cs typeface="+mn-ea"/>
              </a:rPr>
              <a:t>%</a:t>
            </a:r>
            <a:endParaRPr lang="id-ID" sz="3600" dirty="0">
              <a:solidFill>
                <a:srgbClr val="7F7F7F"/>
              </a:solidFill>
              <a:latin typeface="Calibri" panose="020F0502020204030204"/>
              <a:cs typeface="+mn-ea"/>
            </a:endParaRPr>
          </a:p>
        </p:txBody>
      </p:sp>
      <p:sp>
        <p:nvSpPr>
          <p:cNvPr id="270" name="Content Placeholder 2"/>
          <p:cNvSpPr txBox="1"/>
          <p:nvPr/>
        </p:nvSpPr>
        <p:spPr>
          <a:xfrm rot="16200000">
            <a:off x="1020050" y="2732647"/>
            <a:ext cx="841044" cy="193638"/>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930">
              <a:buNone/>
            </a:pPr>
            <a:r>
              <a:rPr lang="id-ID" sz="1100" dirty="0">
                <a:solidFill>
                  <a:schemeClr val="tx2"/>
                </a:solidFill>
                <a:latin typeface="Calibri" panose="020F0502020204030204"/>
                <a:cs typeface="+mn-ea"/>
              </a:rPr>
              <a:t>Twitter</a:t>
            </a:r>
            <a:endParaRPr lang="en-US" dirty="0">
              <a:solidFill>
                <a:schemeClr val="tx2"/>
              </a:solidFill>
              <a:latin typeface="Calibri" panose="020F0502020204030204"/>
              <a:cs typeface="+mn-ea"/>
            </a:endParaRPr>
          </a:p>
        </p:txBody>
      </p:sp>
      <p:sp>
        <p:nvSpPr>
          <p:cNvPr id="271" name="Content Placeholder 2"/>
          <p:cNvSpPr txBox="1"/>
          <p:nvPr/>
        </p:nvSpPr>
        <p:spPr>
          <a:xfrm rot="16200000">
            <a:off x="1317488" y="2743272"/>
            <a:ext cx="841044" cy="193638"/>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930">
              <a:buNone/>
            </a:pPr>
            <a:r>
              <a:rPr lang="id-ID" sz="1100" dirty="0">
                <a:solidFill>
                  <a:schemeClr val="accent1"/>
                </a:solidFill>
                <a:latin typeface="Calibri" panose="020F0502020204030204"/>
                <a:cs typeface="+mn-ea"/>
              </a:rPr>
              <a:t>Facebook</a:t>
            </a:r>
            <a:endParaRPr lang="en-US" dirty="0">
              <a:solidFill>
                <a:schemeClr val="accent1"/>
              </a:solidFill>
              <a:latin typeface="Calibri" panose="020F0502020204030204"/>
              <a:cs typeface="+mn-ea"/>
            </a:endParaRPr>
          </a:p>
        </p:txBody>
      </p:sp>
      <p:sp>
        <p:nvSpPr>
          <p:cNvPr id="272" name="Content Placeholder 2"/>
          <p:cNvSpPr txBox="1"/>
          <p:nvPr/>
        </p:nvSpPr>
        <p:spPr>
          <a:xfrm rot="16200000">
            <a:off x="1608021" y="2743272"/>
            <a:ext cx="841044" cy="193638"/>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930">
              <a:buNone/>
            </a:pPr>
            <a:r>
              <a:rPr lang="id-ID" sz="1100" dirty="0">
                <a:solidFill>
                  <a:schemeClr val="tx2"/>
                </a:solidFill>
                <a:latin typeface="Calibri" panose="020F0502020204030204"/>
                <a:cs typeface="+mn-ea"/>
              </a:rPr>
              <a:t>Linkedin</a:t>
            </a:r>
            <a:endParaRPr lang="en-US" dirty="0">
              <a:solidFill>
                <a:schemeClr val="tx2"/>
              </a:solidFill>
              <a:latin typeface="Calibri" panose="020F0502020204030204"/>
              <a:cs typeface="+mn-ea"/>
            </a:endParaRPr>
          </a:p>
        </p:txBody>
      </p:sp>
      <p:sp>
        <p:nvSpPr>
          <p:cNvPr id="273" name="Content Placeholder 2"/>
          <p:cNvSpPr txBox="1"/>
          <p:nvPr/>
        </p:nvSpPr>
        <p:spPr>
          <a:xfrm rot="16200000">
            <a:off x="1884360" y="2769032"/>
            <a:ext cx="841044" cy="193638"/>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930">
              <a:buNone/>
            </a:pPr>
            <a:r>
              <a:rPr lang="id-ID" sz="1100" dirty="0">
                <a:solidFill>
                  <a:schemeClr val="accent1"/>
                </a:solidFill>
                <a:latin typeface="Calibri" panose="020F0502020204030204"/>
                <a:cs typeface="+mn-ea"/>
              </a:rPr>
              <a:t>Pinterest</a:t>
            </a:r>
            <a:endParaRPr lang="en-US" dirty="0">
              <a:solidFill>
                <a:schemeClr val="accent1"/>
              </a:solidFill>
              <a:latin typeface="Calibri" panose="020F0502020204030204"/>
              <a:cs typeface="+mn-ea"/>
            </a:endParaRPr>
          </a:p>
        </p:txBody>
      </p:sp>
      <p:sp>
        <p:nvSpPr>
          <p:cNvPr id="274" name="矩形 273"/>
          <p:cNvSpPr/>
          <p:nvPr/>
        </p:nvSpPr>
        <p:spPr>
          <a:xfrm>
            <a:off x="7111693" y="2373687"/>
            <a:ext cx="1102778" cy="1156883"/>
          </a:xfrm>
          <a:prstGeom prst="rect">
            <a:avLst/>
          </a:prstGeom>
        </p:spPr>
        <p:txBody>
          <a:bodyPr wrap="square" lIns="121880" tIns="60940" rIns="121880" bIns="60940">
            <a:spAutoFit/>
          </a:bodyPr>
          <a:lstStyle/>
          <a:p>
            <a:pPr>
              <a:lnSpc>
                <a:spcPct val="120000"/>
              </a:lnSpc>
              <a:defRPr/>
            </a:pPr>
            <a:r>
              <a:rPr lang="zh-CN" altLang="en-US" sz="8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a:t>
            </a:r>
            <a:endParaRPr lang="zh-CN" altLang="en-US" sz="800" kern="0" dirty="0">
              <a:solidFill>
                <a:srgbClr val="7F7F7F"/>
              </a:solidFill>
              <a:latin typeface="+mn-ea"/>
              <a:cs typeface="+mn-ea"/>
              <a:sym typeface="方正兰亭黑_GBK" pitchFamily="2" charset="-122"/>
            </a:endParaRPr>
          </a:p>
        </p:txBody>
      </p:sp>
      <p:sp>
        <p:nvSpPr>
          <p:cNvPr id="275" name="矩形 274"/>
          <p:cNvSpPr/>
          <p:nvPr/>
        </p:nvSpPr>
        <p:spPr>
          <a:xfrm>
            <a:off x="7111693" y="3922609"/>
            <a:ext cx="1102778" cy="1156883"/>
          </a:xfrm>
          <a:prstGeom prst="rect">
            <a:avLst/>
          </a:prstGeom>
        </p:spPr>
        <p:txBody>
          <a:bodyPr wrap="square" lIns="121880" tIns="60940" rIns="121880" bIns="60940">
            <a:spAutoFit/>
          </a:bodyPr>
          <a:lstStyle/>
          <a:p>
            <a:pPr>
              <a:lnSpc>
                <a:spcPct val="120000"/>
              </a:lnSpc>
              <a:defRPr/>
            </a:pPr>
            <a:r>
              <a:rPr lang="zh-CN" altLang="en-US" sz="8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a:t>
            </a:r>
            <a:endParaRPr lang="zh-CN" altLang="en-US" sz="800" kern="0" dirty="0">
              <a:solidFill>
                <a:srgbClr val="7F7F7F"/>
              </a:solidFill>
              <a:latin typeface="+mn-ea"/>
              <a:cs typeface="+mn-ea"/>
              <a:sym typeface="方正兰亭黑_GBK" pitchFamily="2" charset="-122"/>
            </a:endParaRPr>
          </a:p>
        </p:txBody>
      </p:sp>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wipe(left)">
                                      <p:cBhvr>
                                        <p:cTn id="7" dur="500"/>
                                        <p:tgtEl>
                                          <p:spTgt spid="14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wipe(left)">
                                      <p:cBhvr>
                                        <p:cTn id="10" dur="500"/>
                                        <p:tgtEl>
                                          <p:spTgt spid="14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1"/>
                                        </p:tgtEl>
                                        <p:attrNameLst>
                                          <p:attrName>style.visibility</p:attrName>
                                        </p:attrNameLst>
                                      </p:cBhvr>
                                      <p:to>
                                        <p:strVal val="visible"/>
                                      </p:to>
                                    </p:set>
                                    <p:animEffect transition="in" filter="wipe(left)">
                                      <p:cBhvr>
                                        <p:cTn id="13" dur="500"/>
                                        <p:tgtEl>
                                          <p:spTgt spid="14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wipe(left)">
                                      <p:cBhvr>
                                        <p:cTn id="16" dur="500"/>
                                        <p:tgtEl>
                                          <p:spTgt spid="139"/>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270"/>
                                        </p:tgtEl>
                                        <p:attrNameLst>
                                          <p:attrName>style.visibility</p:attrName>
                                        </p:attrNameLst>
                                      </p:cBhvr>
                                      <p:to>
                                        <p:strVal val="visible"/>
                                      </p:to>
                                    </p:set>
                                    <p:animEffect transition="in" filter="wipe(up)">
                                      <p:cBhvr>
                                        <p:cTn id="24" dur="1000"/>
                                        <p:tgtEl>
                                          <p:spTgt spid="270"/>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Effect transition="in" filter="wipe(up)">
                                      <p:cBhvr>
                                        <p:cTn id="27" dur="1000"/>
                                        <p:tgtEl>
                                          <p:spTgt spid="27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72"/>
                                        </p:tgtEl>
                                        <p:attrNameLst>
                                          <p:attrName>style.visibility</p:attrName>
                                        </p:attrNameLst>
                                      </p:cBhvr>
                                      <p:to>
                                        <p:strVal val="visible"/>
                                      </p:to>
                                    </p:set>
                                    <p:animEffect transition="in" filter="wipe(up)">
                                      <p:cBhvr>
                                        <p:cTn id="30" dur="1000"/>
                                        <p:tgtEl>
                                          <p:spTgt spid="272"/>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73"/>
                                        </p:tgtEl>
                                        <p:attrNameLst>
                                          <p:attrName>style.visibility</p:attrName>
                                        </p:attrNameLst>
                                      </p:cBhvr>
                                      <p:to>
                                        <p:strVal val="visible"/>
                                      </p:to>
                                    </p:set>
                                    <p:animEffect transition="in" filter="wipe(up)">
                                      <p:cBhvr>
                                        <p:cTn id="33" dur="1000"/>
                                        <p:tgtEl>
                                          <p:spTgt spid="273"/>
                                        </p:tgtEl>
                                      </p:cBhvr>
                                    </p:animEffect>
                                  </p:childTnLst>
                                </p:cTn>
                              </p:par>
                              <p:par>
                                <p:cTn id="34" presetID="31" presetClass="entr" presetSubtype="0" fill="hold" nodeType="withEffect">
                                  <p:stCondLst>
                                    <p:cond delay="400"/>
                                  </p:stCondLst>
                                  <p:childTnLst>
                                    <p:set>
                                      <p:cBhvr>
                                        <p:cTn id="35" dur="1" fill="hold">
                                          <p:stCondLst>
                                            <p:cond delay="0"/>
                                          </p:stCondLst>
                                        </p:cTn>
                                        <p:tgtEl>
                                          <p:spTgt spid="171"/>
                                        </p:tgtEl>
                                        <p:attrNameLst>
                                          <p:attrName>style.visibility</p:attrName>
                                        </p:attrNameLst>
                                      </p:cBhvr>
                                      <p:to>
                                        <p:strVal val="visible"/>
                                      </p:to>
                                    </p:set>
                                    <p:anim calcmode="lin" valueType="num">
                                      <p:cBhvr>
                                        <p:cTn id="36" dur="1000" fill="hold"/>
                                        <p:tgtEl>
                                          <p:spTgt spid="171"/>
                                        </p:tgtEl>
                                        <p:attrNameLst>
                                          <p:attrName>ppt_w</p:attrName>
                                        </p:attrNameLst>
                                      </p:cBhvr>
                                      <p:tavLst>
                                        <p:tav tm="0">
                                          <p:val>
                                            <p:fltVal val="0"/>
                                          </p:val>
                                        </p:tav>
                                        <p:tav tm="100000">
                                          <p:val>
                                            <p:strVal val="#ppt_w"/>
                                          </p:val>
                                        </p:tav>
                                      </p:tavLst>
                                    </p:anim>
                                    <p:anim calcmode="lin" valueType="num">
                                      <p:cBhvr>
                                        <p:cTn id="37" dur="1000" fill="hold"/>
                                        <p:tgtEl>
                                          <p:spTgt spid="171"/>
                                        </p:tgtEl>
                                        <p:attrNameLst>
                                          <p:attrName>ppt_h</p:attrName>
                                        </p:attrNameLst>
                                      </p:cBhvr>
                                      <p:tavLst>
                                        <p:tav tm="0">
                                          <p:val>
                                            <p:fltVal val="0"/>
                                          </p:val>
                                        </p:tav>
                                        <p:tav tm="100000">
                                          <p:val>
                                            <p:strVal val="#ppt_h"/>
                                          </p:val>
                                        </p:tav>
                                      </p:tavLst>
                                    </p:anim>
                                    <p:anim calcmode="lin" valueType="num">
                                      <p:cBhvr>
                                        <p:cTn id="38" dur="1000" fill="hold"/>
                                        <p:tgtEl>
                                          <p:spTgt spid="171"/>
                                        </p:tgtEl>
                                        <p:attrNameLst>
                                          <p:attrName>style.rotation</p:attrName>
                                        </p:attrNameLst>
                                      </p:cBhvr>
                                      <p:tavLst>
                                        <p:tav tm="0">
                                          <p:val>
                                            <p:fltVal val="90"/>
                                          </p:val>
                                        </p:tav>
                                        <p:tav tm="100000">
                                          <p:val>
                                            <p:fltVal val="0"/>
                                          </p:val>
                                        </p:tav>
                                      </p:tavLst>
                                    </p:anim>
                                    <p:animEffect transition="in" filter="fade">
                                      <p:cBhvr>
                                        <p:cTn id="39" dur="1000"/>
                                        <p:tgtEl>
                                          <p:spTgt spid="171"/>
                                        </p:tgtEl>
                                      </p:cBhvr>
                                    </p:animEffect>
                                  </p:childTnLst>
                                </p:cTn>
                              </p:par>
                            </p:childTnLst>
                          </p:cTn>
                        </p:par>
                        <p:par>
                          <p:cTn id="40" fill="hold">
                            <p:stCondLst>
                              <p:cond delay="2000"/>
                            </p:stCondLst>
                            <p:childTnLst>
                              <p:par>
                                <p:cTn id="41" presetID="22" presetClass="entr" presetSubtype="2" fill="hold" nodeType="afterEffect">
                                  <p:stCondLst>
                                    <p:cond delay="0"/>
                                  </p:stCondLst>
                                  <p:childTnLst>
                                    <p:set>
                                      <p:cBhvr>
                                        <p:cTn id="42" dur="1" fill="hold">
                                          <p:stCondLst>
                                            <p:cond delay="0"/>
                                          </p:stCondLst>
                                        </p:cTn>
                                        <p:tgtEl>
                                          <p:spTgt spid="172"/>
                                        </p:tgtEl>
                                        <p:attrNameLst>
                                          <p:attrName>style.visibility</p:attrName>
                                        </p:attrNameLst>
                                      </p:cBhvr>
                                      <p:to>
                                        <p:strVal val="visible"/>
                                      </p:to>
                                    </p:set>
                                    <p:animEffect transition="in" filter="wipe(right)">
                                      <p:cBhvr>
                                        <p:cTn id="43" dur="500"/>
                                        <p:tgtEl>
                                          <p:spTgt spid="172"/>
                                        </p:tgtEl>
                                      </p:cBhvr>
                                    </p:animEffect>
                                  </p:childTnLst>
                                </p:cTn>
                              </p:par>
                              <p:par>
                                <p:cTn id="44" presetID="22" presetClass="entr" presetSubtype="2" fill="hold" nodeType="withEffect">
                                  <p:stCondLst>
                                    <p:cond delay="0"/>
                                  </p:stCondLst>
                                  <p:childTnLst>
                                    <p:set>
                                      <p:cBhvr>
                                        <p:cTn id="45" dur="1" fill="hold">
                                          <p:stCondLst>
                                            <p:cond delay="0"/>
                                          </p:stCondLst>
                                        </p:cTn>
                                        <p:tgtEl>
                                          <p:spTgt spid="203"/>
                                        </p:tgtEl>
                                        <p:attrNameLst>
                                          <p:attrName>style.visibility</p:attrName>
                                        </p:attrNameLst>
                                      </p:cBhvr>
                                      <p:to>
                                        <p:strVal val="visible"/>
                                      </p:to>
                                    </p:set>
                                    <p:animEffect transition="in" filter="wipe(right)">
                                      <p:cBhvr>
                                        <p:cTn id="46" dur="500"/>
                                        <p:tgtEl>
                                          <p:spTgt spid="203"/>
                                        </p:tgtEl>
                                      </p:cBhvr>
                                    </p:animEffect>
                                  </p:childTnLst>
                                </p:cTn>
                              </p:par>
                              <p:par>
                                <p:cTn id="47" presetID="22" presetClass="entr" presetSubtype="8" fill="hold" nodeType="withEffect">
                                  <p:stCondLst>
                                    <p:cond delay="0"/>
                                  </p:stCondLst>
                                  <p:childTnLst>
                                    <p:set>
                                      <p:cBhvr>
                                        <p:cTn id="48" dur="1" fill="hold">
                                          <p:stCondLst>
                                            <p:cond delay="0"/>
                                          </p:stCondLst>
                                        </p:cTn>
                                        <p:tgtEl>
                                          <p:spTgt spid="216"/>
                                        </p:tgtEl>
                                        <p:attrNameLst>
                                          <p:attrName>style.visibility</p:attrName>
                                        </p:attrNameLst>
                                      </p:cBhvr>
                                      <p:to>
                                        <p:strVal val="visible"/>
                                      </p:to>
                                    </p:set>
                                    <p:animEffect transition="in" filter="wipe(left)">
                                      <p:cBhvr>
                                        <p:cTn id="49" dur="500"/>
                                        <p:tgtEl>
                                          <p:spTgt spid="216"/>
                                        </p:tgtEl>
                                      </p:cBhvr>
                                    </p:animEffect>
                                  </p:childTnLst>
                                </p:cTn>
                              </p:par>
                              <p:par>
                                <p:cTn id="50" presetID="22" presetClass="entr" presetSubtype="8" fill="hold" nodeType="withEffect">
                                  <p:stCondLst>
                                    <p:cond delay="0"/>
                                  </p:stCondLst>
                                  <p:childTnLst>
                                    <p:set>
                                      <p:cBhvr>
                                        <p:cTn id="51" dur="1" fill="hold">
                                          <p:stCondLst>
                                            <p:cond delay="0"/>
                                          </p:stCondLst>
                                        </p:cTn>
                                        <p:tgtEl>
                                          <p:spTgt spid="247"/>
                                        </p:tgtEl>
                                        <p:attrNameLst>
                                          <p:attrName>style.visibility</p:attrName>
                                        </p:attrNameLst>
                                      </p:cBhvr>
                                      <p:to>
                                        <p:strVal val="visible"/>
                                      </p:to>
                                    </p:set>
                                    <p:animEffect transition="in" filter="wipe(left)">
                                      <p:cBhvr>
                                        <p:cTn id="52" dur="500"/>
                                        <p:tgtEl>
                                          <p:spTgt spid="247"/>
                                        </p:tgtEl>
                                      </p:cBhvr>
                                    </p:animEffect>
                                  </p:childTnLst>
                                </p:cTn>
                              </p:par>
                              <p:par>
                                <p:cTn id="53" presetID="2" presetClass="entr" presetSubtype="4" fill="hold" grpId="0" nodeType="withEffect">
                                  <p:stCondLst>
                                    <p:cond delay="0"/>
                                  </p:stCondLst>
                                  <p:childTnLst>
                                    <p:set>
                                      <p:cBhvr>
                                        <p:cTn id="54" dur="1" fill="hold">
                                          <p:stCondLst>
                                            <p:cond delay="0"/>
                                          </p:stCondLst>
                                        </p:cTn>
                                        <p:tgtEl>
                                          <p:spTgt spid="267"/>
                                        </p:tgtEl>
                                        <p:attrNameLst>
                                          <p:attrName>style.visibility</p:attrName>
                                        </p:attrNameLst>
                                      </p:cBhvr>
                                      <p:to>
                                        <p:strVal val="visible"/>
                                      </p:to>
                                    </p:set>
                                    <p:anim calcmode="lin" valueType="num">
                                      <p:cBhvr additive="base">
                                        <p:cTn id="55" dur="500" fill="hold"/>
                                        <p:tgtEl>
                                          <p:spTgt spid="267"/>
                                        </p:tgtEl>
                                        <p:attrNameLst>
                                          <p:attrName>ppt_x</p:attrName>
                                        </p:attrNameLst>
                                      </p:cBhvr>
                                      <p:tavLst>
                                        <p:tav tm="0">
                                          <p:val>
                                            <p:strVal val="#ppt_x"/>
                                          </p:val>
                                        </p:tav>
                                        <p:tav tm="100000">
                                          <p:val>
                                            <p:strVal val="#ppt_x"/>
                                          </p:val>
                                        </p:tav>
                                      </p:tavLst>
                                    </p:anim>
                                    <p:anim calcmode="lin" valueType="num">
                                      <p:cBhvr additive="base">
                                        <p:cTn id="56" dur="500" fill="hold"/>
                                        <p:tgtEl>
                                          <p:spTgt spid="26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9"/>
                                        </p:tgtEl>
                                        <p:attrNameLst>
                                          <p:attrName>style.visibility</p:attrName>
                                        </p:attrNameLst>
                                      </p:cBhvr>
                                      <p:to>
                                        <p:strVal val="visible"/>
                                      </p:to>
                                    </p:set>
                                    <p:anim calcmode="lin" valueType="num">
                                      <p:cBhvr additive="base">
                                        <p:cTn id="59" dur="500" fill="hold"/>
                                        <p:tgtEl>
                                          <p:spTgt spid="269"/>
                                        </p:tgtEl>
                                        <p:attrNameLst>
                                          <p:attrName>ppt_x</p:attrName>
                                        </p:attrNameLst>
                                      </p:cBhvr>
                                      <p:tavLst>
                                        <p:tav tm="0">
                                          <p:val>
                                            <p:strVal val="#ppt_x"/>
                                          </p:val>
                                        </p:tav>
                                        <p:tav tm="100000">
                                          <p:val>
                                            <p:strVal val="#ppt_x"/>
                                          </p:val>
                                        </p:tav>
                                      </p:tavLst>
                                    </p:anim>
                                    <p:anim calcmode="lin" valueType="num">
                                      <p:cBhvr additive="base">
                                        <p:cTn id="60" dur="500" fill="hold"/>
                                        <p:tgtEl>
                                          <p:spTgt spid="269"/>
                                        </p:tgtEl>
                                        <p:attrNameLst>
                                          <p:attrName>ppt_y</p:attrName>
                                        </p:attrNameLst>
                                      </p:cBhvr>
                                      <p:tavLst>
                                        <p:tav tm="0">
                                          <p:val>
                                            <p:strVal val="1+#ppt_h/2"/>
                                          </p:val>
                                        </p:tav>
                                        <p:tav tm="100000">
                                          <p:val>
                                            <p:strVal val="#ppt_y"/>
                                          </p:val>
                                        </p:tav>
                                      </p:tavLst>
                                    </p:anim>
                                  </p:childTnLst>
                                </p:cTn>
                              </p:par>
                              <p:par>
                                <p:cTn id="61" presetID="16" presetClass="entr" presetSubtype="21" fill="hold" grpId="0" nodeType="withEffect">
                                  <p:stCondLst>
                                    <p:cond delay="0"/>
                                  </p:stCondLst>
                                  <p:childTnLst>
                                    <p:set>
                                      <p:cBhvr>
                                        <p:cTn id="62" dur="1" fill="hold">
                                          <p:stCondLst>
                                            <p:cond delay="0"/>
                                          </p:stCondLst>
                                        </p:cTn>
                                        <p:tgtEl>
                                          <p:spTgt spid="274"/>
                                        </p:tgtEl>
                                        <p:attrNameLst>
                                          <p:attrName>style.visibility</p:attrName>
                                        </p:attrNameLst>
                                      </p:cBhvr>
                                      <p:to>
                                        <p:strVal val="visible"/>
                                      </p:to>
                                    </p:set>
                                    <p:animEffect transition="in" filter="barn(inVertical)">
                                      <p:cBhvr>
                                        <p:cTn id="63" dur="500"/>
                                        <p:tgtEl>
                                          <p:spTgt spid="274"/>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75"/>
                                        </p:tgtEl>
                                        <p:attrNameLst>
                                          <p:attrName>style.visibility</p:attrName>
                                        </p:attrNameLst>
                                      </p:cBhvr>
                                      <p:to>
                                        <p:strVal val="visible"/>
                                      </p:to>
                                    </p:set>
                                    <p:animEffect transition="in" filter="barn(inVertical)">
                                      <p:cBhvr>
                                        <p:cTn id="66"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1" grpId="0" animBg="1"/>
      <p:bldP spid="142" grpId="0" animBg="1"/>
      <p:bldP spid="143" grpId="0" animBg="1"/>
      <p:bldP spid="267" grpId="0"/>
      <p:bldP spid="269" grpId="0"/>
      <p:bldP spid="270" grpId="0"/>
      <p:bldP spid="271" grpId="0"/>
      <p:bldP spid="272" grpId="0"/>
      <p:bldP spid="273" grpId="0"/>
      <p:bldP spid="274" grpId="0"/>
      <p:bldP spid="27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2"/>
          <p:cNvSpPr>
            <a:spLocks noChangeArrowheads="1"/>
          </p:cNvSpPr>
          <p:nvPr/>
        </p:nvSpPr>
        <p:spPr bwMode="auto">
          <a:xfrm>
            <a:off x="9840304" y="3715720"/>
            <a:ext cx="922586" cy="2259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zh-CN">
              <a:cs typeface="+mn-ea"/>
            </a:endParaRPr>
          </a:p>
        </p:txBody>
      </p:sp>
      <p:sp>
        <p:nvSpPr>
          <p:cNvPr id="4" name="矩形 37"/>
          <p:cNvSpPr>
            <a:spLocks noChangeArrowheads="1"/>
          </p:cNvSpPr>
          <p:nvPr/>
        </p:nvSpPr>
        <p:spPr bwMode="auto">
          <a:xfrm>
            <a:off x="5005191" y="3715720"/>
            <a:ext cx="4665832" cy="2259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zh-CN">
              <a:cs typeface="+mn-ea"/>
            </a:endParaRPr>
          </a:p>
        </p:txBody>
      </p:sp>
      <p:sp>
        <p:nvSpPr>
          <p:cNvPr id="8" name="矩形 46"/>
          <p:cNvSpPr>
            <a:spLocks noChangeAspect="1" noChangeArrowheads="1"/>
          </p:cNvSpPr>
          <p:nvPr/>
        </p:nvSpPr>
        <p:spPr bwMode="auto">
          <a:xfrm>
            <a:off x="1450273" y="3715720"/>
            <a:ext cx="3387753" cy="2259902"/>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0" tIns="60940" rIns="121880" bIns="6094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9" name="矩形 47"/>
          <p:cNvSpPr>
            <a:spLocks noChangeAspect="1" noChangeArrowheads="1"/>
          </p:cNvSpPr>
          <p:nvPr/>
        </p:nvSpPr>
        <p:spPr bwMode="auto">
          <a:xfrm>
            <a:off x="3849842" y="1318277"/>
            <a:ext cx="3385638" cy="2257786"/>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0" tIns="60940" rIns="121880" bIns="6094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17" name="矩形 1"/>
          <p:cNvSpPr>
            <a:spLocks noChangeArrowheads="1"/>
          </p:cNvSpPr>
          <p:nvPr/>
        </p:nvSpPr>
        <p:spPr bwMode="auto">
          <a:xfrm>
            <a:off x="1450273" y="1316160"/>
            <a:ext cx="2259912" cy="22599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zh-CN">
              <a:cs typeface="+mn-ea"/>
            </a:endParaRPr>
          </a:p>
        </p:txBody>
      </p:sp>
      <p:sp>
        <p:nvSpPr>
          <p:cNvPr id="21" name="矩形 59"/>
          <p:cNvSpPr>
            <a:spLocks noChangeAspect="1" noChangeArrowheads="1"/>
          </p:cNvSpPr>
          <p:nvPr/>
        </p:nvSpPr>
        <p:spPr bwMode="auto">
          <a:xfrm>
            <a:off x="7375139" y="1316160"/>
            <a:ext cx="3387753" cy="225990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0" tIns="60940" rIns="121880" bIns="6094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27" name="矩形 26"/>
          <p:cNvSpPr/>
          <p:nvPr/>
        </p:nvSpPr>
        <p:spPr>
          <a:xfrm>
            <a:off x="5087888" y="4077073"/>
            <a:ext cx="4489144" cy="1508065"/>
          </a:xfrm>
          <a:prstGeom prst="rect">
            <a:avLst/>
          </a:prstGeom>
        </p:spPr>
        <p:txBody>
          <a:bodyPr wrap="square" lIns="121880" tIns="60940" rIns="121880" bIns="60940">
            <a:spAutoFit/>
          </a:bodyPr>
          <a:lstStyle/>
          <a:p>
            <a:pPr>
              <a:lnSpc>
                <a:spcPct val="120000"/>
              </a:lnSpc>
              <a:defRPr/>
            </a:pPr>
            <a:r>
              <a:rPr lang="zh-CN" altLang="en-US" sz="2000" kern="0" dirty="0">
                <a:solidFill>
                  <a:schemeClr val="bg1"/>
                </a:solidFill>
                <a:latin typeface="+mn-ea"/>
                <a:cs typeface="+mn-ea"/>
                <a:sym typeface="方正兰亭黑_GBK" pitchFamily="2" charset="-122"/>
              </a:rPr>
              <a:t>主要工作</a:t>
            </a: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100" kern="0" dirty="0">
              <a:solidFill>
                <a:schemeClr val="bg1"/>
              </a:solidFill>
              <a:latin typeface="+mn-ea"/>
              <a:cs typeface="+mn-ea"/>
              <a:sym typeface="方正兰亭黑_GBK" pitchFamily="2" charset="-122"/>
            </a:endParaRPr>
          </a:p>
          <a:p>
            <a:pP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a:t>
            </a:r>
            <a:endParaRPr lang="zh-CN" altLang="en-US" sz="1100" kern="0" dirty="0">
              <a:solidFill>
                <a:schemeClr val="bg1"/>
              </a:solidFill>
              <a:latin typeface="+mn-ea"/>
              <a:cs typeface="+mn-ea"/>
              <a:sym typeface="方正兰亭黑_GBK" pitchFamily="2" charset="-122"/>
            </a:endParaRPr>
          </a:p>
        </p:txBody>
      </p:sp>
      <p:sp>
        <p:nvSpPr>
          <p:cNvPr id="28" name="矩形 27"/>
          <p:cNvSpPr/>
          <p:nvPr/>
        </p:nvSpPr>
        <p:spPr>
          <a:xfrm>
            <a:off x="1559496" y="1844824"/>
            <a:ext cx="2035060" cy="1304932"/>
          </a:xfrm>
          <a:prstGeom prst="rect">
            <a:avLst/>
          </a:prstGeom>
        </p:spPr>
        <p:txBody>
          <a:bodyPr wrap="square" lIns="121880" tIns="60940" rIns="121880" bIns="60940">
            <a:spAutoFit/>
          </a:bodyPr>
          <a:lstStyle/>
          <a:p>
            <a:pPr>
              <a:lnSpc>
                <a:spcPct val="120000"/>
              </a:lnSpc>
              <a:defRPr/>
            </a:pPr>
            <a:r>
              <a:rPr lang="zh-CN" altLang="en-US" sz="2000" kern="0" dirty="0">
                <a:solidFill>
                  <a:schemeClr val="bg1"/>
                </a:solidFill>
                <a:latin typeface="+mn-ea"/>
                <a:cs typeface="+mn-ea"/>
                <a:sym typeface="方正兰亭黑_GBK" pitchFamily="2" charset="-122"/>
              </a:rPr>
              <a:t>主要工作</a:t>
            </a: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a:t>
            </a:r>
            <a:endParaRPr lang="zh-CN" altLang="en-US" sz="1100" kern="0" dirty="0">
              <a:solidFill>
                <a:schemeClr val="bg1"/>
              </a:solidFill>
              <a:latin typeface="+mn-ea"/>
              <a:cs typeface="+mn-ea"/>
              <a:sym typeface="方正兰亭黑_GBK" pitchFamily="2" charset="-122"/>
            </a:endParaRPr>
          </a:p>
        </p:txBody>
      </p:sp>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1+#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6" presetClass="emph" presetSubtype="0" repeatCount="2000" fill="hold" grpId="1" nodeType="afterEffect">
                                  <p:stCondLst>
                                    <p:cond delay="0"/>
                                  </p:stCondLst>
                                  <p:childTnLst>
                                    <p:animEffect transition="out" filter="fade">
                                      <p:cBhvr>
                                        <p:cTn id="31" dur="500" tmFilter="0, 0; .2, .5; .8, .5; 1, 0"/>
                                        <p:tgtEl>
                                          <p:spTgt spid="9"/>
                                        </p:tgtEl>
                                      </p:cBhvr>
                                    </p:animEffect>
                                    <p:animScale>
                                      <p:cBhvr>
                                        <p:cTn id="32" dur="250" autoRev="1" fill="hold"/>
                                        <p:tgtEl>
                                          <p:spTgt spid="9"/>
                                        </p:tgtEl>
                                      </p:cBhvr>
                                      <p:by x="105000" y="105000"/>
                                    </p:animScale>
                                  </p:childTnLst>
                                </p:cTn>
                              </p:par>
                              <p:par>
                                <p:cTn id="33" presetID="26" presetClass="emph" presetSubtype="0" repeatCount="2000" fill="hold" grpId="1" nodeType="withEffect">
                                  <p:stCondLst>
                                    <p:cond delay="300"/>
                                  </p:stCondLst>
                                  <p:childTnLst>
                                    <p:animEffect transition="out" filter="fade">
                                      <p:cBhvr>
                                        <p:cTn id="34" dur="500" tmFilter="0, 0; .2, .5; .8, .5; 1, 0"/>
                                        <p:tgtEl>
                                          <p:spTgt spid="21"/>
                                        </p:tgtEl>
                                      </p:cBhvr>
                                    </p:animEffect>
                                    <p:animScale>
                                      <p:cBhvr>
                                        <p:cTn id="35" dur="250" autoRev="1" fill="hold"/>
                                        <p:tgtEl>
                                          <p:spTgt spid="21"/>
                                        </p:tgtEl>
                                      </p:cBhvr>
                                      <p:by x="105000" y="105000"/>
                                    </p:animScale>
                                  </p:childTnLst>
                                </p:cTn>
                              </p:par>
                              <p:par>
                                <p:cTn id="36" presetID="26" presetClass="emph" presetSubtype="0" repeatCount="2000" fill="hold" grpId="1" nodeType="withEffect">
                                  <p:stCondLst>
                                    <p:cond delay="200"/>
                                  </p:stCondLst>
                                  <p:childTnLst>
                                    <p:animEffect transition="out" filter="fade">
                                      <p:cBhvr>
                                        <p:cTn id="37" dur="500" tmFilter="0, 0; .2, .5; .8, .5; 1, 0"/>
                                        <p:tgtEl>
                                          <p:spTgt spid="8"/>
                                        </p:tgtEl>
                                      </p:cBhvr>
                                    </p:animEffect>
                                    <p:animScale>
                                      <p:cBhvr>
                                        <p:cTn id="38" dur="250" autoRev="1" fill="hold"/>
                                        <p:tgtEl>
                                          <p:spTgt spid="8"/>
                                        </p:tgtEl>
                                      </p:cBhvr>
                                      <p:by x="105000" y="105000"/>
                                    </p:animScale>
                                  </p:childTnLst>
                                </p:cTn>
                              </p:par>
                            </p:childTnLst>
                          </p:cTn>
                        </p:par>
                        <p:par>
                          <p:cTn id="39" fill="hold">
                            <p:stCondLst>
                              <p:cond delay="1000"/>
                            </p:stCondLst>
                            <p:childTnLst>
                              <p:par>
                                <p:cTn id="40" presetID="16" presetClass="entr" presetSubtype="21"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barn(inVertical)">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8" grpId="1" animBg="1"/>
      <p:bldP spid="9" grpId="0" animBg="1"/>
      <p:bldP spid="9" grpId="1" animBg="1"/>
      <p:bldP spid="17" grpId="0" animBg="1"/>
      <p:bldP spid="21" grpId="0" animBg="1"/>
      <p:bldP spid="21" grpId="1" animBg="1"/>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116147" y="1259861"/>
            <a:ext cx="6087461" cy="4691886"/>
            <a:chOff x="4587907" y="945187"/>
            <a:chExt cx="4566983" cy="3520001"/>
          </a:xfrm>
          <a:solidFill>
            <a:schemeClr val="tx2"/>
          </a:solidFill>
        </p:grpSpPr>
        <p:sp>
          <p:nvSpPr>
            <p:cNvPr id="63" name="Freeform 5"/>
            <p:cNvSpPr/>
            <p:nvPr/>
          </p:nvSpPr>
          <p:spPr bwMode="auto">
            <a:xfrm flipH="1">
              <a:off x="8242329" y="945187"/>
              <a:ext cx="382558" cy="1517689"/>
            </a:xfrm>
            <a:custGeom>
              <a:avLst/>
              <a:gdLst>
                <a:gd name="T0" fmla="*/ 192 w 192"/>
                <a:gd name="T1" fmla="*/ 724 h 761"/>
                <a:gd name="T2" fmla="*/ 0 w 192"/>
                <a:gd name="T3" fmla="*/ 0 h 761"/>
                <a:gd name="T4" fmla="*/ 0 w 192"/>
                <a:gd name="T5" fmla="*/ 223 h 761"/>
                <a:gd name="T6" fmla="*/ 192 w 192"/>
                <a:gd name="T7" fmla="*/ 761 h 761"/>
                <a:gd name="T8" fmla="*/ 192 w 192"/>
                <a:gd name="T9" fmla="*/ 724 h 761"/>
              </a:gdLst>
              <a:ahLst/>
              <a:cxnLst>
                <a:cxn ang="0">
                  <a:pos x="T0" y="T1"/>
                </a:cxn>
                <a:cxn ang="0">
                  <a:pos x="T2" y="T3"/>
                </a:cxn>
                <a:cxn ang="0">
                  <a:pos x="T4" y="T5"/>
                </a:cxn>
                <a:cxn ang="0">
                  <a:pos x="T6" y="T7"/>
                </a:cxn>
                <a:cxn ang="0">
                  <a:pos x="T8" y="T9"/>
                </a:cxn>
              </a:cxnLst>
              <a:rect l="0" t="0" r="r" b="b"/>
              <a:pathLst>
                <a:path w="192" h="761">
                  <a:moveTo>
                    <a:pt x="192" y="724"/>
                  </a:moveTo>
                  <a:lnTo>
                    <a:pt x="0" y="0"/>
                  </a:lnTo>
                  <a:lnTo>
                    <a:pt x="0" y="223"/>
                  </a:lnTo>
                  <a:lnTo>
                    <a:pt x="192" y="761"/>
                  </a:lnTo>
                  <a:lnTo>
                    <a:pt x="192" y="724"/>
                  </a:lnTo>
                  <a:close/>
                </a:path>
              </a:pathLst>
            </a:cu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64" name="Freeform 6"/>
            <p:cNvSpPr/>
            <p:nvPr/>
          </p:nvSpPr>
          <p:spPr bwMode="auto">
            <a:xfrm flipH="1">
              <a:off x="8238342" y="1711012"/>
              <a:ext cx="396506" cy="885485"/>
            </a:xfrm>
            <a:custGeom>
              <a:avLst/>
              <a:gdLst>
                <a:gd name="T0" fmla="*/ 199 w 199"/>
                <a:gd name="T1" fmla="*/ 408 h 444"/>
                <a:gd name="T2" fmla="*/ 0 w 199"/>
                <a:gd name="T3" fmla="*/ 0 h 444"/>
                <a:gd name="T4" fmla="*/ 0 w 199"/>
                <a:gd name="T5" fmla="*/ 228 h 444"/>
                <a:gd name="T6" fmla="*/ 199 w 199"/>
                <a:gd name="T7" fmla="*/ 444 h 444"/>
                <a:gd name="T8" fmla="*/ 199 w 199"/>
                <a:gd name="T9" fmla="*/ 408 h 444"/>
              </a:gdLst>
              <a:ahLst/>
              <a:cxnLst>
                <a:cxn ang="0">
                  <a:pos x="T0" y="T1"/>
                </a:cxn>
                <a:cxn ang="0">
                  <a:pos x="T2" y="T3"/>
                </a:cxn>
                <a:cxn ang="0">
                  <a:pos x="T4" y="T5"/>
                </a:cxn>
                <a:cxn ang="0">
                  <a:pos x="T6" y="T7"/>
                </a:cxn>
                <a:cxn ang="0">
                  <a:pos x="T8" y="T9"/>
                </a:cxn>
              </a:cxnLst>
              <a:rect l="0" t="0" r="r" b="b"/>
              <a:pathLst>
                <a:path w="199" h="444">
                  <a:moveTo>
                    <a:pt x="199" y="408"/>
                  </a:moveTo>
                  <a:lnTo>
                    <a:pt x="0" y="0"/>
                  </a:lnTo>
                  <a:lnTo>
                    <a:pt x="0" y="228"/>
                  </a:lnTo>
                  <a:lnTo>
                    <a:pt x="199" y="444"/>
                  </a:lnTo>
                  <a:lnTo>
                    <a:pt x="199" y="408"/>
                  </a:lnTo>
                  <a:close/>
                </a:path>
              </a:pathLst>
            </a:cu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65" name="Freeform 7"/>
            <p:cNvSpPr/>
            <p:nvPr/>
          </p:nvSpPr>
          <p:spPr bwMode="auto">
            <a:xfrm flipH="1">
              <a:off x="8248305" y="2472847"/>
              <a:ext cx="386543" cy="450720"/>
            </a:xfrm>
            <a:custGeom>
              <a:avLst/>
              <a:gdLst>
                <a:gd name="T0" fmla="*/ 194 w 194"/>
                <a:gd name="T1" fmla="*/ 98 h 226"/>
                <a:gd name="T2" fmla="*/ 0 w 194"/>
                <a:gd name="T3" fmla="*/ 0 h 226"/>
                <a:gd name="T4" fmla="*/ 0 w 194"/>
                <a:gd name="T5" fmla="*/ 226 h 226"/>
                <a:gd name="T6" fmla="*/ 194 w 194"/>
                <a:gd name="T7" fmla="*/ 133 h 226"/>
                <a:gd name="T8" fmla="*/ 194 w 194"/>
                <a:gd name="T9" fmla="*/ 98 h 226"/>
              </a:gdLst>
              <a:ahLst/>
              <a:cxnLst>
                <a:cxn ang="0">
                  <a:pos x="T0" y="T1"/>
                </a:cxn>
                <a:cxn ang="0">
                  <a:pos x="T2" y="T3"/>
                </a:cxn>
                <a:cxn ang="0">
                  <a:pos x="T4" y="T5"/>
                </a:cxn>
                <a:cxn ang="0">
                  <a:pos x="T6" y="T7"/>
                </a:cxn>
                <a:cxn ang="0">
                  <a:pos x="T8" y="T9"/>
                </a:cxn>
              </a:cxnLst>
              <a:rect l="0" t="0" r="r" b="b"/>
              <a:pathLst>
                <a:path w="194" h="226">
                  <a:moveTo>
                    <a:pt x="194" y="98"/>
                  </a:moveTo>
                  <a:lnTo>
                    <a:pt x="0" y="0"/>
                  </a:lnTo>
                  <a:lnTo>
                    <a:pt x="0" y="226"/>
                  </a:lnTo>
                  <a:lnTo>
                    <a:pt x="194" y="133"/>
                  </a:lnTo>
                  <a:lnTo>
                    <a:pt x="194" y="98"/>
                  </a:ln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66" name="Freeform 8"/>
            <p:cNvSpPr/>
            <p:nvPr/>
          </p:nvSpPr>
          <p:spPr bwMode="auto">
            <a:xfrm flipH="1">
              <a:off x="8238342" y="2809890"/>
              <a:ext cx="396506" cy="883490"/>
            </a:xfrm>
            <a:custGeom>
              <a:avLst/>
              <a:gdLst>
                <a:gd name="T0" fmla="*/ 199 w 199"/>
                <a:gd name="T1" fmla="*/ 0 h 443"/>
                <a:gd name="T2" fmla="*/ 0 w 199"/>
                <a:gd name="T3" fmla="*/ 218 h 443"/>
                <a:gd name="T4" fmla="*/ 0 w 199"/>
                <a:gd name="T5" fmla="*/ 443 h 443"/>
                <a:gd name="T6" fmla="*/ 199 w 199"/>
                <a:gd name="T7" fmla="*/ 35 h 443"/>
                <a:gd name="T8" fmla="*/ 199 w 199"/>
                <a:gd name="T9" fmla="*/ 0 h 443"/>
              </a:gdLst>
              <a:ahLst/>
              <a:cxnLst>
                <a:cxn ang="0">
                  <a:pos x="T0" y="T1"/>
                </a:cxn>
                <a:cxn ang="0">
                  <a:pos x="T2" y="T3"/>
                </a:cxn>
                <a:cxn ang="0">
                  <a:pos x="T4" y="T5"/>
                </a:cxn>
                <a:cxn ang="0">
                  <a:pos x="T6" y="T7"/>
                </a:cxn>
                <a:cxn ang="0">
                  <a:pos x="T8" y="T9"/>
                </a:cxn>
              </a:cxnLst>
              <a:rect l="0" t="0" r="r" b="b"/>
              <a:pathLst>
                <a:path w="199" h="443">
                  <a:moveTo>
                    <a:pt x="199" y="0"/>
                  </a:moveTo>
                  <a:lnTo>
                    <a:pt x="0" y="218"/>
                  </a:lnTo>
                  <a:lnTo>
                    <a:pt x="0" y="443"/>
                  </a:lnTo>
                  <a:lnTo>
                    <a:pt x="199" y="35"/>
                  </a:lnTo>
                  <a:lnTo>
                    <a:pt x="199" y="0"/>
                  </a:ln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67" name="Freeform 9"/>
            <p:cNvSpPr/>
            <p:nvPr/>
          </p:nvSpPr>
          <p:spPr bwMode="auto">
            <a:xfrm flipH="1">
              <a:off x="8234358" y="2937528"/>
              <a:ext cx="404477" cy="1523673"/>
            </a:xfrm>
            <a:custGeom>
              <a:avLst/>
              <a:gdLst>
                <a:gd name="T0" fmla="*/ 203 w 203"/>
                <a:gd name="T1" fmla="*/ 0 h 764"/>
                <a:gd name="T2" fmla="*/ 0 w 203"/>
                <a:gd name="T3" fmla="*/ 536 h 764"/>
                <a:gd name="T4" fmla="*/ 0 w 203"/>
                <a:gd name="T5" fmla="*/ 764 h 764"/>
                <a:gd name="T6" fmla="*/ 203 w 203"/>
                <a:gd name="T7" fmla="*/ 35 h 764"/>
                <a:gd name="T8" fmla="*/ 203 w 203"/>
                <a:gd name="T9" fmla="*/ 0 h 764"/>
              </a:gdLst>
              <a:ahLst/>
              <a:cxnLst>
                <a:cxn ang="0">
                  <a:pos x="T0" y="T1"/>
                </a:cxn>
                <a:cxn ang="0">
                  <a:pos x="T2" y="T3"/>
                </a:cxn>
                <a:cxn ang="0">
                  <a:pos x="T4" y="T5"/>
                </a:cxn>
                <a:cxn ang="0">
                  <a:pos x="T6" y="T7"/>
                </a:cxn>
                <a:cxn ang="0">
                  <a:pos x="T8" y="T9"/>
                </a:cxn>
              </a:cxnLst>
              <a:rect l="0" t="0" r="r" b="b"/>
              <a:pathLst>
                <a:path w="203" h="764">
                  <a:moveTo>
                    <a:pt x="203" y="0"/>
                  </a:moveTo>
                  <a:lnTo>
                    <a:pt x="0" y="536"/>
                  </a:lnTo>
                  <a:lnTo>
                    <a:pt x="0" y="764"/>
                  </a:lnTo>
                  <a:lnTo>
                    <a:pt x="203" y="35"/>
                  </a:lnTo>
                  <a:lnTo>
                    <a:pt x="203" y="0"/>
                  </a:ln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68" name="Rectangle 37"/>
            <p:cNvSpPr>
              <a:spLocks noChangeArrowheads="1"/>
            </p:cNvSpPr>
            <p:nvPr/>
          </p:nvSpPr>
          <p:spPr bwMode="auto">
            <a:xfrm flipH="1">
              <a:off x="8624887" y="945187"/>
              <a:ext cx="530003" cy="444736"/>
            </a:xfrm>
            <a:prstGeom prst="rect">
              <a:avLst/>
            </a:pr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69" name="Rectangle 38"/>
            <p:cNvSpPr>
              <a:spLocks noChangeArrowheads="1"/>
            </p:cNvSpPr>
            <p:nvPr/>
          </p:nvSpPr>
          <p:spPr bwMode="auto">
            <a:xfrm flipH="1">
              <a:off x="8634849" y="1711012"/>
              <a:ext cx="520041" cy="454708"/>
            </a:xfrm>
            <a:prstGeom prst="rect">
              <a:avLst/>
            </a:pr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70" name="Rectangle 39"/>
            <p:cNvSpPr>
              <a:spLocks noChangeArrowheads="1"/>
            </p:cNvSpPr>
            <p:nvPr/>
          </p:nvSpPr>
          <p:spPr bwMode="auto">
            <a:xfrm flipH="1">
              <a:off x="8634849" y="2472847"/>
              <a:ext cx="520041" cy="450720"/>
            </a:xfrm>
            <a:prstGeom prst="rect">
              <a:avLst/>
            </a:pr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71" name="Rectangle 40"/>
            <p:cNvSpPr>
              <a:spLocks noChangeArrowheads="1"/>
            </p:cNvSpPr>
            <p:nvPr/>
          </p:nvSpPr>
          <p:spPr bwMode="auto">
            <a:xfrm flipH="1">
              <a:off x="8630864" y="3240666"/>
              <a:ext cx="524026" cy="448725"/>
            </a:xfrm>
            <a:prstGeom prst="rect">
              <a:avLst/>
            </a:pr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72" name="Rectangle 41"/>
            <p:cNvSpPr>
              <a:spLocks noChangeArrowheads="1"/>
            </p:cNvSpPr>
            <p:nvPr/>
          </p:nvSpPr>
          <p:spPr bwMode="auto">
            <a:xfrm flipH="1">
              <a:off x="8638834" y="4006491"/>
              <a:ext cx="516056" cy="458697"/>
            </a:xfrm>
            <a:prstGeom prst="rect">
              <a:avLst/>
            </a:pr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73" name="Rectangle 42"/>
            <p:cNvSpPr>
              <a:spLocks noChangeArrowheads="1"/>
            </p:cNvSpPr>
            <p:nvPr/>
          </p:nvSpPr>
          <p:spPr bwMode="auto">
            <a:xfrm flipH="1">
              <a:off x="7002958" y="2389086"/>
              <a:ext cx="1242000" cy="73790"/>
            </a:xfrm>
            <a:prstGeom prst="rect">
              <a:avLst/>
            </a:pr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74" name="Freeform 43"/>
            <p:cNvSpPr>
              <a:spLocks noEditPoints="1"/>
            </p:cNvSpPr>
            <p:nvPr/>
          </p:nvSpPr>
          <p:spPr bwMode="auto">
            <a:xfrm flipH="1">
              <a:off x="6541062" y="1228383"/>
              <a:ext cx="438348" cy="871524"/>
            </a:xfrm>
            <a:custGeom>
              <a:avLst/>
              <a:gdLst>
                <a:gd name="T0" fmla="*/ 51 w 93"/>
                <a:gd name="T1" fmla="*/ 93 h 184"/>
                <a:gd name="T2" fmla="*/ 93 w 93"/>
                <a:gd name="T3" fmla="*/ 47 h 184"/>
                <a:gd name="T4" fmla="*/ 46 w 93"/>
                <a:gd name="T5" fmla="*/ 0 h 184"/>
                <a:gd name="T6" fmla="*/ 0 w 93"/>
                <a:gd name="T7" fmla="*/ 47 h 184"/>
                <a:gd name="T8" fmla="*/ 36 w 93"/>
                <a:gd name="T9" fmla="*/ 92 h 184"/>
                <a:gd name="T10" fmla="*/ 36 w 93"/>
                <a:gd name="T11" fmla="*/ 184 h 184"/>
                <a:gd name="T12" fmla="*/ 51 w 93"/>
                <a:gd name="T13" fmla="*/ 184 h 184"/>
                <a:gd name="T14" fmla="*/ 51 w 93"/>
                <a:gd name="T15" fmla="*/ 93 h 184"/>
                <a:gd name="T16" fmla="*/ 19 w 93"/>
                <a:gd name="T17" fmla="*/ 47 h 184"/>
                <a:gd name="T18" fmla="*/ 46 w 93"/>
                <a:gd name="T19" fmla="*/ 19 h 184"/>
                <a:gd name="T20" fmla="*/ 74 w 93"/>
                <a:gd name="T21" fmla="*/ 47 h 184"/>
                <a:gd name="T22" fmla="*/ 46 w 93"/>
                <a:gd name="T23" fmla="*/ 74 h 184"/>
                <a:gd name="T24" fmla="*/ 19 w 93"/>
                <a:gd name="T25" fmla="*/ 4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84">
                  <a:moveTo>
                    <a:pt x="51" y="93"/>
                  </a:moveTo>
                  <a:cubicBezTo>
                    <a:pt x="75" y="90"/>
                    <a:pt x="93" y="71"/>
                    <a:pt x="93" y="47"/>
                  </a:cubicBezTo>
                  <a:cubicBezTo>
                    <a:pt x="93" y="21"/>
                    <a:pt x="72" y="0"/>
                    <a:pt x="46" y="0"/>
                  </a:cubicBezTo>
                  <a:cubicBezTo>
                    <a:pt x="21" y="0"/>
                    <a:pt x="0" y="21"/>
                    <a:pt x="0" y="47"/>
                  </a:cubicBezTo>
                  <a:cubicBezTo>
                    <a:pt x="0" y="69"/>
                    <a:pt x="15" y="87"/>
                    <a:pt x="36" y="92"/>
                  </a:cubicBezTo>
                  <a:cubicBezTo>
                    <a:pt x="36" y="184"/>
                    <a:pt x="36" y="184"/>
                    <a:pt x="36" y="184"/>
                  </a:cubicBezTo>
                  <a:cubicBezTo>
                    <a:pt x="51" y="184"/>
                    <a:pt x="51" y="184"/>
                    <a:pt x="51" y="184"/>
                  </a:cubicBezTo>
                  <a:lnTo>
                    <a:pt x="51" y="93"/>
                  </a:lnTo>
                  <a:close/>
                  <a:moveTo>
                    <a:pt x="19" y="47"/>
                  </a:moveTo>
                  <a:cubicBezTo>
                    <a:pt x="19" y="32"/>
                    <a:pt x="31" y="19"/>
                    <a:pt x="46" y="19"/>
                  </a:cubicBezTo>
                  <a:cubicBezTo>
                    <a:pt x="61" y="19"/>
                    <a:pt x="74" y="32"/>
                    <a:pt x="74" y="47"/>
                  </a:cubicBezTo>
                  <a:cubicBezTo>
                    <a:pt x="74" y="62"/>
                    <a:pt x="61" y="74"/>
                    <a:pt x="46" y="74"/>
                  </a:cubicBezTo>
                  <a:cubicBezTo>
                    <a:pt x="31" y="74"/>
                    <a:pt x="19" y="62"/>
                    <a:pt x="19" y="47"/>
                  </a:cubicBezTo>
                  <a:close/>
                </a:path>
              </a:pathLst>
            </a:cu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75" name="Freeform 44"/>
            <p:cNvSpPr/>
            <p:nvPr/>
          </p:nvSpPr>
          <p:spPr bwMode="auto">
            <a:xfrm flipH="1">
              <a:off x="6739656" y="2099907"/>
              <a:ext cx="306844" cy="362969"/>
            </a:xfrm>
            <a:custGeom>
              <a:avLst/>
              <a:gdLst>
                <a:gd name="T0" fmla="*/ 50 w 65"/>
                <a:gd name="T1" fmla="*/ 0 h 77"/>
                <a:gd name="T2" fmla="*/ 50 w 65"/>
                <a:gd name="T3" fmla="*/ 0 h 77"/>
                <a:gd name="T4" fmla="*/ 2 w 65"/>
                <a:gd name="T5" fmla="*/ 61 h 77"/>
                <a:gd name="T6" fmla="*/ 0 w 65"/>
                <a:gd name="T7" fmla="*/ 61 h 77"/>
                <a:gd name="T8" fmla="*/ 0 w 65"/>
                <a:gd name="T9" fmla="*/ 77 h 77"/>
                <a:gd name="T10" fmla="*/ 2 w 65"/>
                <a:gd name="T11" fmla="*/ 77 h 77"/>
                <a:gd name="T12" fmla="*/ 43 w 65"/>
                <a:gd name="T13" fmla="*/ 63 h 77"/>
                <a:gd name="T14" fmla="*/ 65 w 65"/>
                <a:gd name="T15" fmla="*/ 0 h 77"/>
                <a:gd name="T16" fmla="*/ 65 w 65"/>
                <a:gd name="T17" fmla="*/ 0 h 77"/>
                <a:gd name="T18" fmla="*/ 50 w 65"/>
                <a:gd name="T1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77">
                  <a:moveTo>
                    <a:pt x="50" y="0"/>
                  </a:moveTo>
                  <a:cubicBezTo>
                    <a:pt x="50" y="0"/>
                    <a:pt x="50" y="0"/>
                    <a:pt x="50" y="0"/>
                  </a:cubicBezTo>
                  <a:cubicBezTo>
                    <a:pt x="50" y="23"/>
                    <a:pt x="44" y="61"/>
                    <a:pt x="2" y="61"/>
                  </a:cubicBezTo>
                  <a:cubicBezTo>
                    <a:pt x="0" y="61"/>
                    <a:pt x="0" y="61"/>
                    <a:pt x="0" y="61"/>
                  </a:cubicBezTo>
                  <a:cubicBezTo>
                    <a:pt x="0" y="77"/>
                    <a:pt x="0" y="77"/>
                    <a:pt x="0" y="77"/>
                  </a:cubicBezTo>
                  <a:cubicBezTo>
                    <a:pt x="2" y="77"/>
                    <a:pt x="2" y="77"/>
                    <a:pt x="2" y="77"/>
                  </a:cubicBezTo>
                  <a:cubicBezTo>
                    <a:pt x="13" y="77"/>
                    <a:pt x="29" y="75"/>
                    <a:pt x="43" y="63"/>
                  </a:cubicBezTo>
                  <a:cubicBezTo>
                    <a:pt x="58" y="50"/>
                    <a:pt x="65" y="29"/>
                    <a:pt x="65" y="0"/>
                  </a:cubicBezTo>
                  <a:cubicBezTo>
                    <a:pt x="65" y="0"/>
                    <a:pt x="65" y="0"/>
                    <a:pt x="65" y="0"/>
                  </a:cubicBezTo>
                  <a:lnTo>
                    <a:pt x="50" y="0"/>
                  </a:lnTo>
                  <a:close/>
                </a:path>
              </a:pathLst>
            </a:cu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76" name="Rectangle 45"/>
            <p:cNvSpPr>
              <a:spLocks noChangeArrowheads="1"/>
            </p:cNvSpPr>
            <p:nvPr/>
          </p:nvSpPr>
          <p:spPr bwMode="auto">
            <a:xfrm flipH="1">
              <a:off x="5889933" y="2524701"/>
              <a:ext cx="2349000" cy="71796"/>
            </a:xfrm>
            <a:prstGeom prst="rect">
              <a:avLst/>
            </a:pr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77" name="Freeform 46"/>
            <p:cNvSpPr/>
            <p:nvPr/>
          </p:nvSpPr>
          <p:spPr bwMode="auto">
            <a:xfrm flipH="1">
              <a:off x="5618808" y="2236176"/>
              <a:ext cx="292897" cy="358981"/>
            </a:xfrm>
            <a:custGeom>
              <a:avLst/>
              <a:gdLst>
                <a:gd name="T0" fmla="*/ 46 w 62"/>
                <a:gd name="T1" fmla="*/ 0 h 76"/>
                <a:gd name="T2" fmla="*/ 46 w 62"/>
                <a:gd name="T3" fmla="*/ 0 h 76"/>
                <a:gd name="T4" fmla="*/ 1 w 62"/>
                <a:gd name="T5" fmla="*/ 61 h 76"/>
                <a:gd name="T6" fmla="*/ 0 w 62"/>
                <a:gd name="T7" fmla="*/ 61 h 76"/>
                <a:gd name="T8" fmla="*/ 0 w 62"/>
                <a:gd name="T9" fmla="*/ 76 h 76"/>
                <a:gd name="T10" fmla="*/ 1 w 62"/>
                <a:gd name="T11" fmla="*/ 76 h 76"/>
                <a:gd name="T12" fmla="*/ 62 w 62"/>
                <a:gd name="T13" fmla="*/ 0 h 76"/>
                <a:gd name="T14" fmla="*/ 62 w 62"/>
                <a:gd name="T15" fmla="*/ 0 h 76"/>
                <a:gd name="T16" fmla="*/ 46 w 62"/>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6">
                  <a:moveTo>
                    <a:pt x="46" y="0"/>
                  </a:moveTo>
                  <a:cubicBezTo>
                    <a:pt x="46" y="0"/>
                    <a:pt x="46" y="0"/>
                    <a:pt x="46" y="0"/>
                  </a:cubicBezTo>
                  <a:cubicBezTo>
                    <a:pt x="46" y="55"/>
                    <a:pt x="14" y="61"/>
                    <a:pt x="1" y="61"/>
                  </a:cubicBezTo>
                  <a:cubicBezTo>
                    <a:pt x="0" y="61"/>
                    <a:pt x="0" y="61"/>
                    <a:pt x="0" y="61"/>
                  </a:cubicBezTo>
                  <a:cubicBezTo>
                    <a:pt x="0" y="76"/>
                    <a:pt x="0" y="76"/>
                    <a:pt x="0" y="76"/>
                  </a:cubicBezTo>
                  <a:cubicBezTo>
                    <a:pt x="1" y="76"/>
                    <a:pt x="1" y="76"/>
                    <a:pt x="1" y="76"/>
                  </a:cubicBezTo>
                  <a:cubicBezTo>
                    <a:pt x="38" y="76"/>
                    <a:pt x="62" y="47"/>
                    <a:pt x="62" y="0"/>
                  </a:cubicBezTo>
                  <a:cubicBezTo>
                    <a:pt x="62" y="0"/>
                    <a:pt x="62" y="0"/>
                    <a:pt x="62" y="0"/>
                  </a:cubicBezTo>
                  <a:lnTo>
                    <a:pt x="46" y="0"/>
                  </a:lnTo>
                  <a:close/>
                </a:path>
              </a:pathLst>
            </a:cu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78" name="Freeform 47"/>
            <p:cNvSpPr>
              <a:spLocks noEditPoints="1"/>
            </p:cNvSpPr>
            <p:nvPr/>
          </p:nvSpPr>
          <p:spPr bwMode="auto">
            <a:xfrm flipH="1">
              <a:off x="5434845" y="1314207"/>
              <a:ext cx="434363" cy="1009134"/>
            </a:xfrm>
            <a:custGeom>
              <a:avLst/>
              <a:gdLst>
                <a:gd name="T0" fmla="*/ 53 w 92"/>
                <a:gd name="T1" fmla="*/ 93 h 213"/>
                <a:gd name="T2" fmla="*/ 92 w 92"/>
                <a:gd name="T3" fmla="*/ 47 h 213"/>
                <a:gd name="T4" fmla="*/ 46 w 92"/>
                <a:gd name="T5" fmla="*/ 0 h 213"/>
                <a:gd name="T6" fmla="*/ 0 w 92"/>
                <a:gd name="T7" fmla="*/ 47 h 213"/>
                <a:gd name="T8" fmla="*/ 37 w 92"/>
                <a:gd name="T9" fmla="*/ 92 h 213"/>
                <a:gd name="T10" fmla="*/ 37 w 92"/>
                <a:gd name="T11" fmla="*/ 213 h 213"/>
                <a:gd name="T12" fmla="*/ 53 w 92"/>
                <a:gd name="T13" fmla="*/ 213 h 213"/>
                <a:gd name="T14" fmla="*/ 53 w 92"/>
                <a:gd name="T15" fmla="*/ 93 h 213"/>
                <a:gd name="T16" fmla="*/ 19 w 92"/>
                <a:gd name="T17" fmla="*/ 47 h 213"/>
                <a:gd name="T18" fmla="*/ 46 w 92"/>
                <a:gd name="T19" fmla="*/ 19 h 213"/>
                <a:gd name="T20" fmla="*/ 73 w 92"/>
                <a:gd name="T21" fmla="*/ 47 h 213"/>
                <a:gd name="T22" fmla="*/ 46 w 92"/>
                <a:gd name="T23" fmla="*/ 74 h 213"/>
                <a:gd name="T24" fmla="*/ 19 w 92"/>
                <a:gd name="T25" fmla="*/ 4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213">
                  <a:moveTo>
                    <a:pt x="53" y="93"/>
                  </a:moveTo>
                  <a:cubicBezTo>
                    <a:pt x="75" y="89"/>
                    <a:pt x="92" y="70"/>
                    <a:pt x="92" y="47"/>
                  </a:cubicBezTo>
                  <a:cubicBezTo>
                    <a:pt x="92" y="21"/>
                    <a:pt x="72" y="0"/>
                    <a:pt x="46" y="0"/>
                  </a:cubicBezTo>
                  <a:cubicBezTo>
                    <a:pt x="20" y="0"/>
                    <a:pt x="0" y="21"/>
                    <a:pt x="0" y="47"/>
                  </a:cubicBezTo>
                  <a:cubicBezTo>
                    <a:pt x="0" y="69"/>
                    <a:pt x="16" y="88"/>
                    <a:pt x="37" y="92"/>
                  </a:cubicBezTo>
                  <a:cubicBezTo>
                    <a:pt x="37" y="213"/>
                    <a:pt x="37" y="213"/>
                    <a:pt x="37" y="213"/>
                  </a:cubicBezTo>
                  <a:cubicBezTo>
                    <a:pt x="53" y="213"/>
                    <a:pt x="53" y="213"/>
                    <a:pt x="53" y="213"/>
                  </a:cubicBezTo>
                  <a:lnTo>
                    <a:pt x="53" y="93"/>
                  </a:lnTo>
                  <a:close/>
                  <a:moveTo>
                    <a:pt x="19" y="47"/>
                  </a:moveTo>
                  <a:cubicBezTo>
                    <a:pt x="19" y="32"/>
                    <a:pt x="31" y="19"/>
                    <a:pt x="46" y="19"/>
                  </a:cubicBezTo>
                  <a:cubicBezTo>
                    <a:pt x="61" y="19"/>
                    <a:pt x="73" y="32"/>
                    <a:pt x="73" y="47"/>
                  </a:cubicBezTo>
                  <a:cubicBezTo>
                    <a:pt x="73" y="62"/>
                    <a:pt x="61" y="74"/>
                    <a:pt x="46" y="74"/>
                  </a:cubicBezTo>
                  <a:cubicBezTo>
                    <a:pt x="31" y="74"/>
                    <a:pt x="19" y="62"/>
                    <a:pt x="19" y="47"/>
                  </a:cubicBezTo>
                  <a:close/>
                </a:path>
              </a:pathLst>
            </a:cu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79" name="Rectangle 48"/>
            <p:cNvSpPr>
              <a:spLocks noChangeArrowheads="1"/>
            </p:cNvSpPr>
            <p:nvPr/>
          </p:nvSpPr>
          <p:spPr bwMode="auto">
            <a:xfrm flipH="1">
              <a:off x="5353217" y="2668293"/>
              <a:ext cx="2895090" cy="69801"/>
            </a:xfrm>
            <a:prstGeom prst="rect">
              <a:avLst/>
            </a:pr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0" name="Freeform 49"/>
            <p:cNvSpPr>
              <a:spLocks noEditPoints="1"/>
            </p:cNvSpPr>
            <p:nvPr/>
          </p:nvSpPr>
          <p:spPr bwMode="auto">
            <a:xfrm rot="16200000" flipH="1">
              <a:off x="4912480" y="2157904"/>
              <a:ext cx="438754" cy="1087900"/>
            </a:xfrm>
            <a:custGeom>
              <a:avLst/>
              <a:gdLst>
                <a:gd name="T0" fmla="*/ 54 w 93"/>
                <a:gd name="T1" fmla="*/ 92 h 230"/>
                <a:gd name="T2" fmla="*/ 93 w 93"/>
                <a:gd name="T3" fmla="*/ 47 h 230"/>
                <a:gd name="T4" fmla="*/ 47 w 93"/>
                <a:gd name="T5" fmla="*/ 0 h 230"/>
                <a:gd name="T6" fmla="*/ 0 w 93"/>
                <a:gd name="T7" fmla="*/ 47 h 230"/>
                <a:gd name="T8" fmla="*/ 39 w 93"/>
                <a:gd name="T9" fmla="*/ 92 h 230"/>
                <a:gd name="T10" fmla="*/ 39 w 93"/>
                <a:gd name="T11" fmla="*/ 230 h 230"/>
                <a:gd name="T12" fmla="*/ 54 w 93"/>
                <a:gd name="T13" fmla="*/ 230 h 230"/>
                <a:gd name="T14" fmla="*/ 54 w 93"/>
                <a:gd name="T15" fmla="*/ 92 h 230"/>
                <a:gd name="T16" fmla="*/ 19 w 93"/>
                <a:gd name="T17" fmla="*/ 47 h 230"/>
                <a:gd name="T18" fmla="*/ 47 w 93"/>
                <a:gd name="T19" fmla="*/ 19 h 230"/>
                <a:gd name="T20" fmla="*/ 74 w 93"/>
                <a:gd name="T21" fmla="*/ 47 h 230"/>
                <a:gd name="T22" fmla="*/ 47 w 93"/>
                <a:gd name="T23" fmla="*/ 74 h 230"/>
                <a:gd name="T24" fmla="*/ 19 w 93"/>
                <a:gd name="T25" fmla="*/ 4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30">
                  <a:moveTo>
                    <a:pt x="54" y="92"/>
                  </a:moveTo>
                  <a:cubicBezTo>
                    <a:pt x="76" y="89"/>
                    <a:pt x="93" y="70"/>
                    <a:pt x="93" y="47"/>
                  </a:cubicBezTo>
                  <a:cubicBezTo>
                    <a:pt x="93" y="21"/>
                    <a:pt x="72" y="0"/>
                    <a:pt x="47" y="0"/>
                  </a:cubicBezTo>
                  <a:cubicBezTo>
                    <a:pt x="21" y="0"/>
                    <a:pt x="0" y="21"/>
                    <a:pt x="0" y="47"/>
                  </a:cubicBezTo>
                  <a:cubicBezTo>
                    <a:pt x="0" y="70"/>
                    <a:pt x="17" y="89"/>
                    <a:pt x="39" y="92"/>
                  </a:cubicBezTo>
                  <a:cubicBezTo>
                    <a:pt x="39" y="230"/>
                    <a:pt x="39" y="230"/>
                    <a:pt x="39" y="230"/>
                  </a:cubicBezTo>
                  <a:cubicBezTo>
                    <a:pt x="54" y="230"/>
                    <a:pt x="54" y="230"/>
                    <a:pt x="54" y="230"/>
                  </a:cubicBezTo>
                  <a:lnTo>
                    <a:pt x="54" y="92"/>
                  </a:lnTo>
                  <a:close/>
                  <a:moveTo>
                    <a:pt x="19" y="47"/>
                  </a:moveTo>
                  <a:cubicBezTo>
                    <a:pt x="19" y="32"/>
                    <a:pt x="31" y="19"/>
                    <a:pt x="47" y="19"/>
                  </a:cubicBezTo>
                  <a:cubicBezTo>
                    <a:pt x="62" y="19"/>
                    <a:pt x="74" y="32"/>
                    <a:pt x="74" y="47"/>
                  </a:cubicBezTo>
                  <a:cubicBezTo>
                    <a:pt x="74" y="62"/>
                    <a:pt x="62" y="74"/>
                    <a:pt x="47" y="74"/>
                  </a:cubicBezTo>
                  <a:cubicBezTo>
                    <a:pt x="31" y="74"/>
                    <a:pt x="19" y="62"/>
                    <a:pt x="19" y="47"/>
                  </a:cubicBez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1" name="Freeform 51"/>
            <p:cNvSpPr/>
            <p:nvPr/>
          </p:nvSpPr>
          <p:spPr bwMode="auto">
            <a:xfrm flipH="1">
              <a:off x="5598562" y="2803187"/>
              <a:ext cx="286919" cy="378924"/>
            </a:xfrm>
            <a:custGeom>
              <a:avLst/>
              <a:gdLst>
                <a:gd name="T0" fmla="*/ 61 w 61"/>
                <a:gd name="T1" fmla="*/ 78 h 80"/>
                <a:gd name="T2" fmla="*/ 4 w 61"/>
                <a:gd name="T3" fmla="*/ 1 h 80"/>
                <a:gd name="T4" fmla="*/ 0 w 61"/>
                <a:gd name="T5" fmla="*/ 0 h 80"/>
                <a:gd name="T6" fmla="*/ 0 w 61"/>
                <a:gd name="T7" fmla="*/ 16 h 80"/>
                <a:gd name="T8" fmla="*/ 3 w 61"/>
                <a:gd name="T9" fmla="*/ 16 h 80"/>
                <a:gd name="T10" fmla="*/ 46 w 61"/>
                <a:gd name="T11" fmla="*/ 78 h 80"/>
                <a:gd name="T12" fmla="*/ 46 w 61"/>
                <a:gd name="T13" fmla="*/ 80 h 80"/>
                <a:gd name="T14" fmla="*/ 61 w 61"/>
                <a:gd name="T15" fmla="*/ 80 h 80"/>
                <a:gd name="T16" fmla="*/ 61 w 61"/>
                <a:gd name="T1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0">
                  <a:moveTo>
                    <a:pt x="61" y="78"/>
                  </a:moveTo>
                  <a:cubicBezTo>
                    <a:pt x="61" y="26"/>
                    <a:pt x="45" y="3"/>
                    <a:pt x="4" y="1"/>
                  </a:cubicBezTo>
                  <a:cubicBezTo>
                    <a:pt x="3" y="1"/>
                    <a:pt x="2" y="1"/>
                    <a:pt x="0" y="0"/>
                  </a:cubicBezTo>
                  <a:cubicBezTo>
                    <a:pt x="0" y="16"/>
                    <a:pt x="0" y="16"/>
                    <a:pt x="0" y="16"/>
                  </a:cubicBezTo>
                  <a:cubicBezTo>
                    <a:pt x="1" y="16"/>
                    <a:pt x="2" y="16"/>
                    <a:pt x="3" y="16"/>
                  </a:cubicBezTo>
                  <a:cubicBezTo>
                    <a:pt x="26" y="18"/>
                    <a:pt x="46" y="24"/>
                    <a:pt x="46" y="78"/>
                  </a:cubicBezTo>
                  <a:cubicBezTo>
                    <a:pt x="46" y="80"/>
                    <a:pt x="46" y="80"/>
                    <a:pt x="46" y="80"/>
                  </a:cubicBezTo>
                  <a:cubicBezTo>
                    <a:pt x="61" y="80"/>
                    <a:pt x="61" y="80"/>
                    <a:pt x="61" y="80"/>
                  </a:cubicBezTo>
                  <a:lnTo>
                    <a:pt x="61" y="78"/>
                  </a:ln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2" name="Freeform 52"/>
            <p:cNvSpPr/>
            <p:nvPr/>
          </p:nvSpPr>
          <p:spPr bwMode="auto">
            <a:xfrm flipH="1">
              <a:off x="5873257" y="2799919"/>
              <a:ext cx="2365087" cy="79773"/>
            </a:xfrm>
            <a:custGeom>
              <a:avLst/>
              <a:gdLst>
                <a:gd name="T0" fmla="*/ 0 w 501"/>
                <a:gd name="T1" fmla="*/ 2 h 17"/>
                <a:gd name="T2" fmla="*/ 0 w 501"/>
                <a:gd name="T3" fmla="*/ 17 h 17"/>
                <a:gd name="T4" fmla="*/ 501 w 501"/>
                <a:gd name="T5" fmla="*/ 17 h 17"/>
                <a:gd name="T6" fmla="*/ 501 w 501"/>
                <a:gd name="T7" fmla="*/ 1 h 17"/>
                <a:gd name="T8" fmla="*/ 0 w 501"/>
                <a:gd name="T9" fmla="*/ 2 h 17"/>
              </a:gdLst>
              <a:ahLst/>
              <a:cxnLst>
                <a:cxn ang="0">
                  <a:pos x="T0" y="T1"/>
                </a:cxn>
                <a:cxn ang="0">
                  <a:pos x="T2" y="T3"/>
                </a:cxn>
                <a:cxn ang="0">
                  <a:pos x="T4" y="T5"/>
                </a:cxn>
                <a:cxn ang="0">
                  <a:pos x="T6" y="T7"/>
                </a:cxn>
                <a:cxn ang="0">
                  <a:pos x="T8" y="T9"/>
                </a:cxn>
              </a:cxnLst>
              <a:rect l="0" t="0" r="r" b="b"/>
              <a:pathLst>
                <a:path w="501" h="17">
                  <a:moveTo>
                    <a:pt x="0" y="2"/>
                  </a:moveTo>
                  <a:cubicBezTo>
                    <a:pt x="0" y="17"/>
                    <a:pt x="0" y="17"/>
                    <a:pt x="0" y="17"/>
                  </a:cubicBezTo>
                  <a:cubicBezTo>
                    <a:pt x="4" y="17"/>
                    <a:pt x="447" y="15"/>
                    <a:pt x="501" y="17"/>
                  </a:cubicBezTo>
                  <a:cubicBezTo>
                    <a:pt x="501" y="1"/>
                    <a:pt x="501" y="1"/>
                    <a:pt x="501" y="1"/>
                  </a:cubicBezTo>
                  <a:cubicBezTo>
                    <a:pt x="443" y="0"/>
                    <a:pt x="18" y="2"/>
                    <a:pt x="0" y="2"/>
                  </a:cubicBez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3" name="Freeform 53"/>
            <p:cNvSpPr>
              <a:spLocks noEditPoints="1"/>
            </p:cNvSpPr>
            <p:nvPr/>
          </p:nvSpPr>
          <p:spPr bwMode="auto">
            <a:xfrm flipH="1">
              <a:off x="5424563" y="3094945"/>
              <a:ext cx="438348" cy="999162"/>
            </a:xfrm>
            <a:custGeom>
              <a:avLst/>
              <a:gdLst>
                <a:gd name="T0" fmla="*/ 56 w 93"/>
                <a:gd name="T1" fmla="*/ 119 h 211"/>
                <a:gd name="T2" fmla="*/ 56 w 93"/>
                <a:gd name="T3" fmla="*/ 0 h 211"/>
                <a:gd name="T4" fmla="*/ 41 w 93"/>
                <a:gd name="T5" fmla="*/ 0 h 211"/>
                <a:gd name="T6" fmla="*/ 41 w 93"/>
                <a:gd name="T7" fmla="*/ 118 h 211"/>
                <a:gd name="T8" fmla="*/ 0 w 93"/>
                <a:gd name="T9" fmla="*/ 164 h 211"/>
                <a:gd name="T10" fmla="*/ 46 w 93"/>
                <a:gd name="T11" fmla="*/ 211 h 211"/>
                <a:gd name="T12" fmla="*/ 93 w 93"/>
                <a:gd name="T13" fmla="*/ 164 h 211"/>
                <a:gd name="T14" fmla="*/ 56 w 93"/>
                <a:gd name="T15" fmla="*/ 119 h 211"/>
                <a:gd name="T16" fmla="*/ 46 w 93"/>
                <a:gd name="T17" fmla="*/ 191 h 211"/>
                <a:gd name="T18" fmla="*/ 19 w 93"/>
                <a:gd name="T19" fmla="*/ 164 h 211"/>
                <a:gd name="T20" fmla="*/ 46 w 93"/>
                <a:gd name="T21" fmla="*/ 137 h 211"/>
                <a:gd name="T22" fmla="*/ 74 w 93"/>
                <a:gd name="T23" fmla="*/ 164 h 211"/>
                <a:gd name="T24" fmla="*/ 46 w 93"/>
                <a:gd name="T25" fmla="*/ 19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11">
                  <a:moveTo>
                    <a:pt x="56" y="119"/>
                  </a:moveTo>
                  <a:cubicBezTo>
                    <a:pt x="56" y="0"/>
                    <a:pt x="56" y="0"/>
                    <a:pt x="56" y="0"/>
                  </a:cubicBezTo>
                  <a:cubicBezTo>
                    <a:pt x="41" y="0"/>
                    <a:pt x="41" y="0"/>
                    <a:pt x="41" y="0"/>
                  </a:cubicBezTo>
                  <a:cubicBezTo>
                    <a:pt x="41" y="118"/>
                    <a:pt x="41" y="118"/>
                    <a:pt x="41" y="118"/>
                  </a:cubicBezTo>
                  <a:cubicBezTo>
                    <a:pt x="18" y="121"/>
                    <a:pt x="0" y="141"/>
                    <a:pt x="0" y="164"/>
                  </a:cubicBezTo>
                  <a:cubicBezTo>
                    <a:pt x="0" y="190"/>
                    <a:pt x="21" y="211"/>
                    <a:pt x="46" y="211"/>
                  </a:cubicBezTo>
                  <a:cubicBezTo>
                    <a:pt x="72" y="211"/>
                    <a:pt x="93" y="190"/>
                    <a:pt x="93" y="164"/>
                  </a:cubicBezTo>
                  <a:cubicBezTo>
                    <a:pt x="93" y="142"/>
                    <a:pt x="77" y="123"/>
                    <a:pt x="56" y="119"/>
                  </a:cubicBezTo>
                  <a:close/>
                  <a:moveTo>
                    <a:pt x="46" y="191"/>
                  </a:moveTo>
                  <a:cubicBezTo>
                    <a:pt x="31" y="191"/>
                    <a:pt x="19" y="179"/>
                    <a:pt x="19" y="164"/>
                  </a:cubicBezTo>
                  <a:cubicBezTo>
                    <a:pt x="19" y="149"/>
                    <a:pt x="31" y="137"/>
                    <a:pt x="46" y="137"/>
                  </a:cubicBezTo>
                  <a:cubicBezTo>
                    <a:pt x="61" y="137"/>
                    <a:pt x="74" y="149"/>
                    <a:pt x="74" y="164"/>
                  </a:cubicBezTo>
                  <a:cubicBezTo>
                    <a:pt x="74" y="179"/>
                    <a:pt x="61" y="191"/>
                    <a:pt x="46" y="191"/>
                  </a:cubicBez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4" name="Freeform 54"/>
            <p:cNvSpPr/>
            <p:nvPr/>
          </p:nvSpPr>
          <p:spPr bwMode="auto">
            <a:xfrm flipH="1">
              <a:off x="6714087" y="2937527"/>
              <a:ext cx="324777" cy="311116"/>
            </a:xfrm>
            <a:custGeom>
              <a:avLst/>
              <a:gdLst>
                <a:gd name="T0" fmla="*/ 69 w 69"/>
                <a:gd name="T1" fmla="*/ 64 h 66"/>
                <a:gd name="T2" fmla="*/ 1 w 69"/>
                <a:gd name="T3" fmla="*/ 0 h 66"/>
                <a:gd name="T4" fmla="*/ 0 w 69"/>
                <a:gd name="T5" fmla="*/ 0 h 66"/>
                <a:gd name="T6" fmla="*/ 0 w 69"/>
                <a:gd name="T7" fmla="*/ 15 h 66"/>
                <a:gd name="T8" fmla="*/ 1 w 69"/>
                <a:gd name="T9" fmla="*/ 15 h 66"/>
                <a:gd name="T10" fmla="*/ 53 w 69"/>
                <a:gd name="T11" fmla="*/ 64 h 66"/>
                <a:gd name="T12" fmla="*/ 53 w 69"/>
                <a:gd name="T13" fmla="*/ 66 h 66"/>
                <a:gd name="T14" fmla="*/ 69 w 69"/>
                <a:gd name="T15" fmla="*/ 66 h 66"/>
                <a:gd name="T16" fmla="*/ 69 w 69"/>
                <a:gd name="T17"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6">
                  <a:moveTo>
                    <a:pt x="69" y="64"/>
                  </a:moveTo>
                  <a:cubicBezTo>
                    <a:pt x="69" y="28"/>
                    <a:pt x="31" y="0"/>
                    <a:pt x="1" y="0"/>
                  </a:cubicBezTo>
                  <a:cubicBezTo>
                    <a:pt x="0" y="0"/>
                    <a:pt x="0" y="0"/>
                    <a:pt x="0" y="0"/>
                  </a:cubicBezTo>
                  <a:cubicBezTo>
                    <a:pt x="0" y="15"/>
                    <a:pt x="0" y="15"/>
                    <a:pt x="0" y="15"/>
                  </a:cubicBezTo>
                  <a:cubicBezTo>
                    <a:pt x="1" y="15"/>
                    <a:pt x="1" y="15"/>
                    <a:pt x="1" y="15"/>
                  </a:cubicBezTo>
                  <a:cubicBezTo>
                    <a:pt x="21" y="15"/>
                    <a:pt x="53" y="36"/>
                    <a:pt x="53" y="64"/>
                  </a:cubicBezTo>
                  <a:cubicBezTo>
                    <a:pt x="53" y="65"/>
                    <a:pt x="53" y="66"/>
                    <a:pt x="53" y="66"/>
                  </a:cubicBezTo>
                  <a:cubicBezTo>
                    <a:pt x="69" y="66"/>
                    <a:pt x="69" y="66"/>
                    <a:pt x="69" y="66"/>
                  </a:cubicBezTo>
                  <a:cubicBezTo>
                    <a:pt x="69" y="66"/>
                    <a:pt x="69" y="65"/>
                    <a:pt x="69" y="64"/>
                  </a:cubicBez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5" name="Rectangle 55"/>
            <p:cNvSpPr>
              <a:spLocks noChangeArrowheads="1"/>
            </p:cNvSpPr>
            <p:nvPr/>
          </p:nvSpPr>
          <p:spPr bwMode="auto">
            <a:xfrm flipH="1">
              <a:off x="7038865" y="2937527"/>
              <a:ext cx="1195494" cy="69801"/>
            </a:xfrm>
            <a:prstGeom prst="rect">
              <a:avLst/>
            </a:pr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6" name="Freeform 56"/>
            <p:cNvSpPr>
              <a:spLocks noEditPoints="1"/>
            </p:cNvSpPr>
            <p:nvPr/>
          </p:nvSpPr>
          <p:spPr bwMode="auto">
            <a:xfrm flipH="1">
              <a:off x="6540088" y="3248643"/>
              <a:ext cx="438348" cy="923377"/>
            </a:xfrm>
            <a:custGeom>
              <a:avLst/>
              <a:gdLst>
                <a:gd name="T0" fmla="*/ 55 w 93"/>
                <a:gd name="T1" fmla="*/ 103 h 195"/>
                <a:gd name="T2" fmla="*/ 56 w 93"/>
                <a:gd name="T3" fmla="*/ 0 h 195"/>
                <a:gd name="T4" fmla="*/ 40 w 93"/>
                <a:gd name="T5" fmla="*/ 0 h 195"/>
                <a:gd name="T6" fmla="*/ 39 w 93"/>
                <a:gd name="T7" fmla="*/ 102 h 195"/>
                <a:gd name="T8" fmla="*/ 0 w 93"/>
                <a:gd name="T9" fmla="*/ 148 h 195"/>
                <a:gd name="T10" fmla="*/ 47 w 93"/>
                <a:gd name="T11" fmla="*/ 195 h 195"/>
                <a:gd name="T12" fmla="*/ 93 w 93"/>
                <a:gd name="T13" fmla="*/ 148 h 195"/>
                <a:gd name="T14" fmla="*/ 55 w 93"/>
                <a:gd name="T15" fmla="*/ 103 h 195"/>
                <a:gd name="T16" fmla="*/ 47 w 93"/>
                <a:gd name="T17" fmla="*/ 176 h 195"/>
                <a:gd name="T18" fmla="*/ 19 w 93"/>
                <a:gd name="T19" fmla="*/ 148 h 195"/>
                <a:gd name="T20" fmla="*/ 47 w 93"/>
                <a:gd name="T21" fmla="*/ 121 h 195"/>
                <a:gd name="T22" fmla="*/ 74 w 93"/>
                <a:gd name="T23" fmla="*/ 148 h 195"/>
                <a:gd name="T24" fmla="*/ 47 w 93"/>
                <a:gd name="T25" fmla="*/ 17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95">
                  <a:moveTo>
                    <a:pt x="55" y="103"/>
                  </a:moveTo>
                  <a:cubicBezTo>
                    <a:pt x="55" y="81"/>
                    <a:pt x="56" y="27"/>
                    <a:pt x="56" y="0"/>
                  </a:cubicBezTo>
                  <a:cubicBezTo>
                    <a:pt x="40" y="0"/>
                    <a:pt x="40" y="0"/>
                    <a:pt x="40" y="0"/>
                  </a:cubicBezTo>
                  <a:cubicBezTo>
                    <a:pt x="40" y="27"/>
                    <a:pt x="39" y="81"/>
                    <a:pt x="39" y="102"/>
                  </a:cubicBezTo>
                  <a:cubicBezTo>
                    <a:pt x="17" y="106"/>
                    <a:pt x="0" y="125"/>
                    <a:pt x="0" y="148"/>
                  </a:cubicBezTo>
                  <a:cubicBezTo>
                    <a:pt x="0" y="174"/>
                    <a:pt x="21" y="195"/>
                    <a:pt x="47" y="195"/>
                  </a:cubicBezTo>
                  <a:cubicBezTo>
                    <a:pt x="72" y="195"/>
                    <a:pt x="93" y="174"/>
                    <a:pt x="93" y="148"/>
                  </a:cubicBezTo>
                  <a:cubicBezTo>
                    <a:pt x="93" y="125"/>
                    <a:pt x="77" y="106"/>
                    <a:pt x="55" y="103"/>
                  </a:cubicBezTo>
                  <a:close/>
                  <a:moveTo>
                    <a:pt x="47" y="176"/>
                  </a:moveTo>
                  <a:cubicBezTo>
                    <a:pt x="32" y="176"/>
                    <a:pt x="19" y="163"/>
                    <a:pt x="19" y="148"/>
                  </a:cubicBezTo>
                  <a:cubicBezTo>
                    <a:pt x="19" y="133"/>
                    <a:pt x="32" y="121"/>
                    <a:pt x="47" y="121"/>
                  </a:cubicBezTo>
                  <a:cubicBezTo>
                    <a:pt x="62" y="121"/>
                    <a:pt x="74" y="133"/>
                    <a:pt x="74" y="148"/>
                  </a:cubicBezTo>
                  <a:cubicBezTo>
                    <a:pt x="74" y="163"/>
                    <a:pt x="62" y="176"/>
                    <a:pt x="47" y="176"/>
                  </a:cubicBez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7" name="TextBox 86"/>
            <p:cNvSpPr txBox="1"/>
            <p:nvPr/>
          </p:nvSpPr>
          <p:spPr>
            <a:xfrm flipH="1">
              <a:off x="6614176" y="1277144"/>
              <a:ext cx="251587" cy="300175"/>
            </a:xfrm>
            <a:prstGeom prst="rect">
              <a:avLst/>
            </a:prstGeom>
            <a:noFill/>
          </p:spPr>
          <p:txBody>
            <a:bodyPr wrap="none" rtlCol="0">
              <a:spAutoFit/>
            </a:bodyPr>
            <a:lstStyle/>
            <a:p>
              <a:pPr algn="ctr" defTabSz="1217930"/>
              <a:r>
                <a:rPr lang="id-ID" sz="2000" kern="0" dirty="0">
                  <a:solidFill>
                    <a:srgbClr val="7F7F7F"/>
                  </a:solidFill>
                  <a:cs typeface="+mn-ea"/>
                </a:rPr>
                <a:t>1</a:t>
              </a:r>
              <a:endParaRPr lang="id-ID" sz="2000" kern="0" dirty="0">
                <a:solidFill>
                  <a:srgbClr val="7F7F7F"/>
                </a:solidFill>
                <a:cs typeface="+mn-ea"/>
              </a:endParaRPr>
            </a:p>
          </p:txBody>
        </p:sp>
        <p:sp>
          <p:nvSpPr>
            <p:cNvPr id="88" name="TextBox 87"/>
            <p:cNvSpPr txBox="1"/>
            <p:nvPr/>
          </p:nvSpPr>
          <p:spPr>
            <a:xfrm flipH="1">
              <a:off x="5505966" y="1377077"/>
              <a:ext cx="251587" cy="300175"/>
            </a:xfrm>
            <a:prstGeom prst="rect">
              <a:avLst/>
            </a:prstGeom>
            <a:noFill/>
          </p:spPr>
          <p:txBody>
            <a:bodyPr wrap="none" rtlCol="0">
              <a:spAutoFit/>
            </a:bodyPr>
            <a:lstStyle/>
            <a:p>
              <a:pPr algn="ctr" defTabSz="1217930"/>
              <a:r>
                <a:rPr lang="id-ID" sz="2000" kern="0" dirty="0">
                  <a:solidFill>
                    <a:srgbClr val="7F7F7F"/>
                  </a:solidFill>
                  <a:cs typeface="+mn-ea"/>
                </a:rPr>
                <a:t>2</a:t>
              </a:r>
              <a:endParaRPr lang="id-ID" sz="2000" kern="0" dirty="0">
                <a:solidFill>
                  <a:srgbClr val="7F7F7F"/>
                </a:solidFill>
                <a:cs typeface="+mn-ea"/>
              </a:endParaRPr>
            </a:p>
          </p:txBody>
        </p:sp>
        <p:sp>
          <p:nvSpPr>
            <p:cNvPr id="89" name="TextBox 88"/>
            <p:cNvSpPr txBox="1"/>
            <p:nvPr/>
          </p:nvSpPr>
          <p:spPr>
            <a:xfrm flipH="1">
              <a:off x="4661675" y="2536574"/>
              <a:ext cx="251587" cy="300175"/>
            </a:xfrm>
            <a:prstGeom prst="rect">
              <a:avLst/>
            </a:prstGeom>
            <a:noFill/>
          </p:spPr>
          <p:txBody>
            <a:bodyPr wrap="none" rtlCol="0">
              <a:spAutoFit/>
            </a:bodyPr>
            <a:lstStyle/>
            <a:p>
              <a:pPr algn="ctr" defTabSz="1217930"/>
              <a:r>
                <a:rPr lang="id-ID" sz="2000" kern="0" dirty="0">
                  <a:solidFill>
                    <a:srgbClr val="7F7F7F"/>
                  </a:solidFill>
                  <a:cs typeface="+mn-ea"/>
                </a:rPr>
                <a:t>3</a:t>
              </a:r>
              <a:endParaRPr lang="id-ID" sz="2000" kern="0" dirty="0">
                <a:solidFill>
                  <a:srgbClr val="7F7F7F"/>
                </a:solidFill>
                <a:cs typeface="+mn-ea"/>
              </a:endParaRPr>
            </a:p>
          </p:txBody>
        </p:sp>
        <p:sp>
          <p:nvSpPr>
            <p:cNvPr id="90" name="TextBox 89"/>
            <p:cNvSpPr txBox="1"/>
            <p:nvPr/>
          </p:nvSpPr>
          <p:spPr>
            <a:xfrm flipH="1">
              <a:off x="6621888" y="3791744"/>
              <a:ext cx="251587" cy="300175"/>
            </a:xfrm>
            <a:prstGeom prst="rect">
              <a:avLst/>
            </a:prstGeom>
            <a:noFill/>
          </p:spPr>
          <p:txBody>
            <a:bodyPr wrap="none" rtlCol="0">
              <a:spAutoFit/>
            </a:bodyPr>
            <a:lstStyle/>
            <a:p>
              <a:pPr algn="ctr" defTabSz="1217930"/>
              <a:r>
                <a:rPr lang="id-ID" sz="2000" kern="0" dirty="0">
                  <a:solidFill>
                    <a:srgbClr val="7F7F7F"/>
                  </a:solidFill>
                  <a:cs typeface="+mn-ea"/>
                </a:rPr>
                <a:t>5</a:t>
              </a:r>
              <a:endParaRPr lang="id-ID" sz="2000" kern="0" dirty="0">
                <a:solidFill>
                  <a:srgbClr val="7F7F7F"/>
                </a:solidFill>
                <a:cs typeface="+mn-ea"/>
              </a:endParaRPr>
            </a:p>
          </p:txBody>
        </p:sp>
        <p:sp>
          <p:nvSpPr>
            <p:cNvPr id="91" name="TextBox 90"/>
            <p:cNvSpPr txBox="1"/>
            <p:nvPr/>
          </p:nvSpPr>
          <p:spPr>
            <a:xfrm flipH="1">
              <a:off x="5499875" y="3710331"/>
              <a:ext cx="251587" cy="300175"/>
            </a:xfrm>
            <a:prstGeom prst="rect">
              <a:avLst/>
            </a:prstGeom>
            <a:noFill/>
          </p:spPr>
          <p:txBody>
            <a:bodyPr wrap="none" rtlCol="0">
              <a:spAutoFit/>
            </a:bodyPr>
            <a:lstStyle/>
            <a:p>
              <a:pPr algn="ctr" defTabSz="1217930"/>
              <a:r>
                <a:rPr lang="id-ID" sz="2000" kern="0" dirty="0">
                  <a:solidFill>
                    <a:srgbClr val="7F7F7F"/>
                  </a:solidFill>
                  <a:cs typeface="+mn-ea"/>
                </a:rPr>
                <a:t>4</a:t>
              </a:r>
              <a:endParaRPr lang="id-ID" sz="2000" kern="0" dirty="0">
                <a:solidFill>
                  <a:srgbClr val="7F7F7F"/>
                </a:solidFill>
                <a:cs typeface="+mn-ea"/>
              </a:endParaRPr>
            </a:p>
          </p:txBody>
        </p:sp>
        <p:grpSp>
          <p:nvGrpSpPr>
            <p:cNvPr id="92" name="Group 34"/>
            <p:cNvGrpSpPr/>
            <p:nvPr/>
          </p:nvGrpSpPr>
          <p:grpSpPr>
            <a:xfrm flipH="1">
              <a:off x="8819509" y="1033147"/>
              <a:ext cx="181915" cy="219687"/>
              <a:chOff x="134906" y="3220464"/>
              <a:chExt cx="730251" cy="881063"/>
            </a:xfrm>
            <a:grpFill/>
          </p:grpSpPr>
          <p:sp>
            <p:nvSpPr>
              <p:cNvPr id="101" name="Freeform 34"/>
              <p:cNvSpPr/>
              <p:nvPr/>
            </p:nvSpPr>
            <p:spPr bwMode="auto">
              <a:xfrm>
                <a:off x="134906" y="3220464"/>
                <a:ext cx="730251" cy="577851"/>
              </a:xfrm>
              <a:custGeom>
                <a:avLst/>
                <a:gdLst>
                  <a:gd name="T0" fmla="*/ 124 w 192"/>
                  <a:gd name="T1" fmla="*/ 96 h 152"/>
                  <a:gd name="T2" fmla="*/ 116 w 192"/>
                  <a:gd name="T3" fmla="*/ 92 h 152"/>
                  <a:gd name="T4" fmla="*/ 116 w 192"/>
                  <a:gd name="T5" fmla="*/ 80 h 152"/>
                  <a:gd name="T6" fmla="*/ 120 w 192"/>
                  <a:gd name="T7" fmla="*/ 60 h 152"/>
                  <a:gd name="T8" fmla="*/ 121 w 192"/>
                  <a:gd name="T9" fmla="*/ 25 h 152"/>
                  <a:gd name="T10" fmla="*/ 96 w 192"/>
                  <a:gd name="T11" fmla="*/ 0 h 152"/>
                  <a:gd name="T12" fmla="*/ 72 w 192"/>
                  <a:gd name="T13" fmla="*/ 24 h 152"/>
                  <a:gd name="T14" fmla="*/ 72 w 192"/>
                  <a:gd name="T15" fmla="*/ 60 h 152"/>
                  <a:gd name="T16" fmla="*/ 76 w 192"/>
                  <a:gd name="T17" fmla="*/ 80 h 152"/>
                  <a:gd name="T18" fmla="*/ 76 w 192"/>
                  <a:gd name="T19" fmla="*/ 92 h 152"/>
                  <a:gd name="T20" fmla="*/ 68 w 192"/>
                  <a:gd name="T21" fmla="*/ 96 h 152"/>
                  <a:gd name="T22" fmla="*/ 16 w 192"/>
                  <a:gd name="T23" fmla="*/ 96 h 152"/>
                  <a:gd name="T24" fmla="*/ 0 w 192"/>
                  <a:gd name="T25" fmla="*/ 116 h 152"/>
                  <a:gd name="T26" fmla="*/ 0 w 192"/>
                  <a:gd name="T27" fmla="*/ 152 h 152"/>
                  <a:gd name="T28" fmla="*/ 192 w 192"/>
                  <a:gd name="T29" fmla="*/ 152 h 152"/>
                  <a:gd name="T30" fmla="*/ 192 w 192"/>
                  <a:gd name="T31" fmla="*/ 116 h 152"/>
                  <a:gd name="T32" fmla="*/ 176 w 192"/>
                  <a:gd name="T33" fmla="*/ 96 h 152"/>
                  <a:gd name="T34" fmla="*/ 124 w 192"/>
                  <a:gd name="T3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52">
                    <a:moveTo>
                      <a:pt x="124" y="96"/>
                    </a:moveTo>
                    <a:cubicBezTo>
                      <a:pt x="121" y="96"/>
                      <a:pt x="118" y="95"/>
                      <a:pt x="116" y="92"/>
                    </a:cubicBezTo>
                    <a:cubicBezTo>
                      <a:pt x="114" y="89"/>
                      <a:pt x="115" y="83"/>
                      <a:pt x="116" y="80"/>
                    </a:cubicBezTo>
                    <a:cubicBezTo>
                      <a:pt x="119" y="72"/>
                      <a:pt x="120" y="68"/>
                      <a:pt x="120" y="60"/>
                    </a:cubicBezTo>
                    <a:cubicBezTo>
                      <a:pt x="121" y="25"/>
                      <a:pt x="121" y="25"/>
                      <a:pt x="121" y="25"/>
                    </a:cubicBezTo>
                    <a:cubicBezTo>
                      <a:pt x="121" y="11"/>
                      <a:pt x="110" y="0"/>
                      <a:pt x="96" y="0"/>
                    </a:cubicBezTo>
                    <a:cubicBezTo>
                      <a:pt x="82" y="0"/>
                      <a:pt x="72" y="10"/>
                      <a:pt x="72" y="24"/>
                    </a:cubicBezTo>
                    <a:cubicBezTo>
                      <a:pt x="72" y="60"/>
                      <a:pt x="72" y="60"/>
                      <a:pt x="72" y="60"/>
                    </a:cubicBezTo>
                    <a:cubicBezTo>
                      <a:pt x="72" y="68"/>
                      <a:pt x="73" y="72"/>
                      <a:pt x="76" y="80"/>
                    </a:cubicBezTo>
                    <a:cubicBezTo>
                      <a:pt x="77" y="83"/>
                      <a:pt x="78" y="89"/>
                      <a:pt x="76" y="92"/>
                    </a:cubicBezTo>
                    <a:cubicBezTo>
                      <a:pt x="74" y="95"/>
                      <a:pt x="71" y="96"/>
                      <a:pt x="68" y="96"/>
                    </a:cubicBezTo>
                    <a:cubicBezTo>
                      <a:pt x="16" y="96"/>
                      <a:pt x="16" y="96"/>
                      <a:pt x="16" y="96"/>
                    </a:cubicBezTo>
                    <a:cubicBezTo>
                      <a:pt x="8" y="96"/>
                      <a:pt x="0" y="108"/>
                      <a:pt x="0" y="116"/>
                    </a:cubicBezTo>
                    <a:cubicBezTo>
                      <a:pt x="0" y="152"/>
                      <a:pt x="0" y="152"/>
                      <a:pt x="0" y="152"/>
                    </a:cubicBezTo>
                    <a:cubicBezTo>
                      <a:pt x="192" y="152"/>
                      <a:pt x="192" y="152"/>
                      <a:pt x="192" y="152"/>
                    </a:cubicBezTo>
                    <a:cubicBezTo>
                      <a:pt x="192" y="116"/>
                      <a:pt x="192" y="116"/>
                      <a:pt x="192" y="116"/>
                    </a:cubicBezTo>
                    <a:cubicBezTo>
                      <a:pt x="192" y="108"/>
                      <a:pt x="184" y="96"/>
                      <a:pt x="176" y="96"/>
                    </a:cubicBezTo>
                    <a:lnTo>
                      <a:pt x="124" y="96"/>
                    </a:lnTo>
                    <a:close/>
                  </a:path>
                </a:pathLst>
              </a:custGeom>
              <a:grpFill/>
              <a:ln w="15875"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102" name="Freeform 35"/>
              <p:cNvSpPr/>
              <p:nvPr/>
            </p:nvSpPr>
            <p:spPr bwMode="auto">
              <a:xfrm>
                <a:off x="165069" y="3798314"/>
                <a:ext cx="669926" cy="303213"/>
              </a:xfrm>
              <a:custGeom>
                <a:avLst/>
                <a:gdLst>
                  <a:gd name="T0" fmla="*/ 422 w 422"/>
                  <a:gd name="T1" fmla="*/ 191 h 191"/>
                  <a:gd name="T2" fmla="*/ 115 w 422"/>
                  <a:gd name="T3" fmla="*/ 191 h 191"/>
                  <a:gd name="T4" fmla="*/ 115 w 422"/>
                  <a:gd name="T5" fmla="*/ 95 h 191"/>
                  <a:gd name="T6" fmla="*/ 67 w 422"/>
                  <a:gd name="T7" fmla="*/ 191 h 191"/>
                  <a:gd name="T8" fmla="*/ 0 w 422"/>
                  <a:gd name="T9" fmla="*/ 191 h 191"/>
                  <a:gd name="T10" fmla="*/ 0 w 422"/>
                  <a:gd name="T11" fmla="*/ 0 h 191"/>
                  <a:gd name="T12" fmla="*/ 422 w 422"/>
                  <a:gd name="T13" fmla="*/ 0 h 191"/>
                  <a:gd name="T14" fmla="*/ 422 w 422"/>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91">
                    <a:moveTo>
                      <a:pt x="422" y="191"/>
                    </a:moveTo>
                    <a:lnTo>
                      <a:pt x="115" y="191"/>
                    </a:lnTo>
                    <a:lnTo>
                      <a:pt x="115" y="95"/>
                    </a:lnTo>
                    <a:lnTo>
                      <a:pt x="67" y="191"/>
                    </a:lnTo>
                    <a:lnTo>
                      <a:pt x="0" y="191"/>
                    </a:lnTo>
                    <a:lnTo>
                      <a:pt x="0" y="0"/>
                    </a:lnTo>
                    <a:lnTo>
                      <a:pt x="422" y="0"/>
                    </a:lnTo>
                    <a:lnTo>
                      <a:pt x="422" y="191"/>
                    </a:lnTo>
                    <a:close/>
                  </a:path>
                </a:pathLst>
              </a:custGeom>
              <a:grpFill/>
              <a:ln w="15875"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103" name="Line 36"/>
              <p:cNvSpPr>
                <a:spLocks noChangeShapeType="1"/>
              </p:cNvSpPr>
              <p:nvPr/>
            </p:nvSpPr>
            <p:spPr bwMode="auto">
              <a:xfrm>
                <a:off x="742919" y="3904677"/>
                <a:ext cx="0" cy="196850"/>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104" name="Line 37"/>
              <p:cNvSpPr>
                <a:spLocks noChangeShapeType="1"/>
              </p:cNvSpPr>
              <p:nvPr/>
            </p:nvSpPr>
            <p:spPr bwMode="auto">
              <a:xfrm>
                <a:off x="652432" y="3949127"/>
                <a:ext cx="0" cy="152400"/>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105" name="Line 38"/>
              <p:cNvSpPr>
                <a:spLocks noChangeShapeType="1"/>
              </p:cNvSpPr>
              <p:nvPr/>
            </p:nvSpPr>
            <p:spPr bwMode="auto">
              <a:xfrm>
                <a:off x="560357" y="4011039"/>
                <a:ext cx="0" cy="90488"/>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106" name="Oval 39"/>
              <p:cNvSpPr>
                <a:spLocks noChangeArrowheads="1"/>
              </p:cNvSpPr>
              <p:nvPr/>
            </p:nvSpPr>
            <p:spPr bwMode="auto">
              <a:xfrm>
                <a:off x="480981" y="3296664"/>
                <a:ext cx="38100" cy="38100"/>
              </a:xfrm>
              <a:prstGeom prst="ellipse">
                <a:avLst/>
              </a:prstGeom>
              <a:grpFill/>
              <a:ln w="15875"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grpSp>
        <p:sp>
          <p:nvSpPr>
            <p:cNvPr id="93" name="Freeform 5"/>
            <p:cNvSpPr>
              <a:spLocks noEditPoints="1"/>
            </p:cNvSpPr>
            <p:nvPr/>
          </p:nvSpPr>
          <p:spPr bwMode="auto">
            <a:xfrm flipH="1">
              <a:off x="8812015" y="1851125"/>
              <a:ext cx="196903" cy="193136"/>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solidFill>
            <a:ln>
              <a:noFill/>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94" name="Freeform 12"/>
            <p:cNvSpPr>
              <a:spLocks noEditPoints="1"/>
            </p:cNvSpPr>
            <p:nvPr/>
          </p:nvSpPr>
          <p:spPr bwMode="auto">
            <a:xfrm flipH="1">
              <a:off x="8820187" y="3379930"/>
              <a:ext cx="180558" cy="149824"/>
            </a:xfrm>
            <a:custGeom>
              <a:avLst/>
              <a:gdLst>
                <a:gd name="T0" fmla="*/ 221 w 242"/>
                <a:gd name="T1" fmla="*/ 0 h 200"/>
                <a:gd name="T2" fmla="*/ 171 w 242"/>
                <a:gd name="T3" fmla="*/ 0 h 200"/>
                <a:gd name="T4" fmla="*/ 135 w 242"/>
                <a:gd name="T5" fmla="*/ 15 h 200"/>
                <a:gd name="T6" fmla="*/ 51 w 242"/>
                <a:gd name="T7" fmla="*/ 99 h 200"/>
                <a:gd name="T8" fmla="*/ 51 w 242"/>
                <a:gd name="T9" fmla="*/ 129 h 200"/>
                <a:gd name="T10" fmla="*/ 113 w 242"/>
                <a:gd name="T11" fmla="*/ 192 h 200"/>
                <a:gd name="T12" fmla="*/ 143 w 242"/>
                <a:gd name="T13" fmla="*/ 192 h 200"/>
                <a:gd name="T14" fmla="*/ 227 w 242"/>
                <a:gd name="T15" fmla="*/ 108 h 200"/>
                <a:gd name="T16" fmla="*/ 242 w 242"/>
                <a:gd name="T17" fmla="*/ 71 h 200"/>
                <a:gd name="T18" fmla="*/ 242 w 242"/>
                <a:gd name="T19" fmla="*/ 22 h 200"/>
                <a:gd name="T20" fmla="*/ 221 w 242"/>
                <a:gd name="T21" fmla="*/ 0 h 200"/>
                <a:gd name="T22" fmla="*/ 192 w 242"/>
                <a:gd name="T23" fmla="*/ 71 h 200"/>
                <a:gd name="T24" fmla="*/ 171 w 242"/>
                <a:gd name="T25" fmla="*/ 50 h 200"/>
                <a:gd name="T26" fmla="*/ 192 w 242"/>
                <a:gd name="T27" fmla="*/ 29 h 200"/>
                <a:gd name="T28" fmla="*/ 214 w 242"/>
                <a:gd name="T29" fmla="*/ 50 h 200"/>
                <a:gd name="T30" fmla="*/ 192 w 242"/>
                <a:gd name="T31" fmla="*/ 71 h 200"/>
                <a:gd name="T32" fmla="*/ 19 w 242"/>
                <a:gd name="T33" fmla="*/ 119 h 200"/>
                <a:gd name="T34" fmla="*/ 95 w 242"/>
                <a:gd name="T35" fmla="*/ 196 h 200"/>
                <a:gd name="T36" fmla="*/ 70 w 242"/>
                <a:gd name="T37" fmla="*/ 192 h 200"/>
                <a:gd name="T38" fmla="*/ 8 w 242"/>
                <a:gd name="T39" fmla="*/ 129 h 200"/>
                <a:gd name="T40" fmla="*/ 8 w 242"/>
                <a:gd name="T41" fmla="*/ 99 h 200"/>
                <a:gd name="T42" fmla="*/ 92 w 242"/>
                <a:gd name="T43" fmla="*/ 15 h 200"/>
                <a:gd name="T44" fmla="*/ 128 w 242"/>
                <a:gd name="T45" fmla="*/ 0 h 200"/>
                <a:gd name="T46" fmla="*/ 19 w 242"/>
                <a:gd name="T47" fmla="*/ 109 h 200"/>
                <a:gd name="T48" fmla="*/ 19 w 242"/>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200">
                  <a:moveTo>
                    <a:pt x="221" y="0"/>
                  </a:moveTo>
                  <a:cubicBezTo>
                    <a:pt x="171" y="0"/>
                    <a:pt x="171" y="0"/>
                    <a:pt x="171" y="0"/>
                  </a:cubicBezTo>
                  <a:cubicBezTo>
                    <a:pt x="159" y="0"/>
                    <a:pt x="143" y="7"/>
                    <a:pt x="135" y="15"/>
                  </a:cubicBezTo>
                  <a:cubicBezTo>
                    <a:pt x="51" y="99"/>
                    <a:pt x="51" y="99"/>
                    <a:pt x="51" y="99"/>
                  </a:cubicBezTo>
                  <a:cubicBezTo>
                    <a:pt x="42" y="107"/>
                    <a:pt x="42" y="121"/>
                    <a:pt x="51" y="129"/>
                  </a:cubicBezTo>
                  <a:cubicBezTo>
                    <a:pt x="113" y="192"/>
                    <a:pt x="113" y="192"/>
                    <a:pt x="113" y="192"/>
                  </a:cubicBezTo>
                  <a:cubicBezTo>
                    <a:pt x="121" y="200"/>
                    <a:pt x="135" y="200"/>
                    <a:pt x="143" y="192"/>
                  </a:cubicBezTo>
                  <a:cubicBezTo>
                    <a:pt x="227" y="108"/>
                    <a:pt x="227" y="108"/>
                    <a:pt x="227" y="108"/>
                  </a:cubicBezTo>
                  <a:cubicBezTo>
                    <a:pt x="236" y="100"/>
                    <a:pt x="242" y="83"/>
                    <a:pt x="242" y="71"/>
                  </a:cubicBezTo>
                  <a:cubicBezTo>
                    <a:pt x="242" y="22"/>
                    <a:pt x="242" y="22"/>
                    <a:pt x="242" y="22"/>
                  </a:cubicBezTo>
                  <a:cubicBezTo>
                    <a:pt x="242" y="10"/>
                    <a:pt x="233" y="0"/>
                    <a:pt x="221" y="0"/>
                  </a:cubicBezTo>
                  <a:moveTo>
                    <a:pt x="192" y="71"/>
                  </a:moveTo>
                  <a:cubicBezTo>
                    <a:pt x="181" y="71"/>
                    <a:pt x="171" y="62"/>
                    <a:pt x="171" y="50"/>
                  </a:cubicBezTo>
                  <a:cubicBezTo>
                    <a:pt x="171" y="38"/>
                    <a:pt x="181" y="29"/>
                    <a:pt x="192" y="29"/>
                  </a:cubicBezTo>
                  <a:cubicBezTo>
                    <a:pt x="204" y="29"/>
                    <a:pt x="214" y="38"/>
                    <a:pt x="214" y="50"/>
                  </a:cubicBezTo>
                  <a:cubicBezTo>
                    <a:pt x="214" y="62"/>
                    <a:pt x="204" y="71"/>
                    <a:pt x="192" y="71"/>
                  </a:cubicBezTo>
                  <a:moveTo>
                    <a:pt x="19" y="119"/>
                  </a:moveTo>
                  <a:cubicBezTo>
                    <a:pt x="95" y="196"/>
                    <a:pt x="95" y="196"/>
                    <a:pt x="95" y="196"/>
                  </a:cubicBezTo>
                  <a:cubicBezTo>
                    <a:pt x="87" y="200"/>
                    <a:pt x="77" y="199"/>
                    <a:pt x="70" y="192"/>
                  </a:cubicBezTo>
                  <a:cubicBezTo>
                    <a:pt x="8" y="129"/>
                    <a:pt x="8" y="129"/>
                    <a:pt x="8" y="129"/>
                  </a:cubicBezTo>
                  <a:cubicBezTo>
                    <a:pt x="0" y="121"/>
                    <a:pt x="0" y="107"/>
                    <a:pt x="8" y="99"/>
                  </a:cubicBezTo>
                  <a:cubicBezTo>
                    <a:pt x="92" y="15"/>
                    <a:pt x="92" y="15"/>
                    <a:pt x="92" y="15"/>
                  </a:cubicBezTo>
                  <a:cubicBezTo>
                    <a:pt x="100" y="7"/>
                    <a:pt x="116" y="0"/>
                    <a:pt x="128" y="0"/>
                  </a:cubicBezTo>
                  <a:cubicBezTo>
                    <a:pt x="19" y="109"/>
                    <a:pt x="19" y="109"/>
                    <a:pt x="19" y="109"/>
                  </a:cubicBezTo>
                  <a:cubicBezTo>
                    <a:pt x="16" y="112"/>
                    <a:pt x="16" y="117"/>
                    <a:pt x="19" y="119"/>
                  </a:cubicBezTo>
                </a:path>
              </a:pathLst>
            </a:custGeom>
            <a:solidFill>
              <a:schemeClr val="bg1"/>
            </a:solidFill>
            <a:ln>
              <a:noFill/>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95" name="Freeform 9"/>
            <p:cNvSpPr/>
            <p:nvPr/>
          </p:nvSpPr>
          <p:spPr bwMode="auto">
            <a:xfrm flipH="1">
              <a:off x="8797682" y="4131266"/>
              <a:ext cx="225569" cy="214600"/>
            </a:xfrm>
            <a:custGeom>
              <a:avLst/>
              <a:gdLst>
                <a:gd name="T0" fmla="*/ 207 w 211"/>
                <a:gd name="T1" fmla="*/ 85 h 200"/>
                <a:gd name="T2" fmla="*/ 153 w 211"/>
                <a:gd name="T3" fmla="*/ 124 h 200"/>
                <a:gd name="T4" fmla="*/ 173 w 211"/>
                <a:gd name="T5" fmla="*/ 189 h 200"/>
                <a:gd name="T6" fmla="*/ 170 w 211"/>
                <a:gd name="T7" fmla="*/ 198 h 200"/>
                <a:gd name="T8" fmla="*/ 165 w 211"/>
                <a:gd name="T9" fmla="*/ 200 h 200"/>
                <a:gd name="T10" fmla="*/ 160 w 211"/>
                <a:gd name="T11" fmla="*/ 198 h 200"/>
                <a:gd name="T12" fmla="*/ 106 w 211"/>
                <a:gd name="T13" fmla="*/ 158 h 200"/>
                <a:gd name="T14" fmla="*/ 51 w 211"/>
                <a:gd name="T15" fmla="*/ 198 h 200"/>
                <a:gd name="T16" fmla="*/ 41 w 211"/>
                <a:gd name="T17" fmla="*/ 198 h 200"/>
                <a:gd name="T18" fmla="*/ 38 w 211"/>
                <a:gd name="T19" fmla="*/ 189 h 200"/>
                <a:gd name="T20" fmla="*/ 59 w 211"/>
                <a:gd name="T21" fmla="*/ 124 h 200"/>
                <a:gd name="T22" fmla="*/ 5 w 211"/>
                <a:gd name="T23" fmla="*/ 85 h 200"/>
                <a:gd name="T24" fmla="*/ 2 w 211"/>
                <a:gd name="T25" fmla="*/ 75 h 200"/>
                <a:gd name="T26" fmla="*/ 10 w 211"/>
                <a:gd name="T27" fmla="*/ 70 h 200"/>
                <a:gd name="T28" fmla="*/ 77 w 211"/>
                <a:gd name="T29" fmla="*/ 70 h 200"/>
                <a:gd name="T30" fmla="*/ 98 w 211"/>
                <a:gd name="T31" fmla="*/ 5 h 200"/>
                <a:gd name="T32" fmla="*/ 106 w 211"/>
                <a:gd name="T33" fmla="*/ 0 h 200"/>
                <a:gd name="T34" fmla="*/ 114 w 211"/>
                <a:gd name="T35" fmla="*/ 5 h 200"/>
                <a:gd name="T36" fmla="*/ 135 w 211"/>
                <a:gd name="T37" fmla="*/ 70 h 200"/>
                <a:gd name="T38" fmla="*/ 202 w 211"/>
                <a:gd name="T39" fmla="*/ 70 h 200"/>
                <a:gd name="T40" fmla="*/ 210 w 211"/>
                <a:gd name="T41" fmla="*/ 75 h 200"/>
                <a:gd name="T42" fmla="*/ 207 w 211"/>
                <a:gd name="T43" fmla="*/ 8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00">
                  <a:moveTo>
                    <a:pt x="207" y="85"/>
                  </a:moveTo>
                  <a:cubicBezTo>
                    <a:pt x="153" y="124"/>
                    <a:pt x="153" y="124"/>
                    <a:pt x="153" y="124"/>
                  </a:cubicBezTo>
                  <a:cubicBezTo>
                    <a:pt x="173" y="189"/>
                    <a:pt x="173" y="189"/>
                    <a:pt x="173" y="189"/>
                  </a:cubicBezTo>
                  <a:cubicBezTo>
                    <a:pt x="175" y="192"/>
                    <a:pt x="173" y="196"/>
                    <a:pt x="170" y="198"/>
                  </a:cubicBezTo>
                  <a:cubicBezTo>
                    <a:pt x="169" y="199"/>
                    <a:pt x="167" y="200"/>
                    <a:pt x="165" y="200"/>
                  </a:cubicBezTo>
                  <a:cubicBezTo>
                    <a:pt x="164" y="200"/>
                    <a:pt x="162" y="199"/>
                    <a:pt x="160" y="198"/>
                  </a:cubicBezTo>
                  <a:cubicBezTo>
                    <a:pt x="106" y="158"/>
                    <a:pt x="106" y="158"/>
                    <a:pt x="106" y="158"/>
                  </a:cubicBezTo>
                  <a:cubicBezTo>
                    <a:pt x="51" y="198"/>
                    <a:pt x="51" y="198"/>
                    <a:pt x="51" y="198"/>
                  </a:cubicBezTo>
                  <a:cubicBezTo>
                    <a:pt x="48" y="200"/>
                    <a:pt x="44" y="200"/>
                    <a:pt x="41" y="198"/>
                  </a:cubicBezTo>
                  <a:cubicBezTo>
                    <a:pt x="38" y="196"/>
                    <a:pt x="37" y="192"/>
                    <a:pt x="38" y="189"/>
                  </a:cubicBezTo>
                  <a:cubicBezTo>
                    <a:pt x="59" y="124"/>
                    <a:pt x="59" y="124"/>
                    <a:pt x="59" y="124"/>
                  </a:cubicBezTo>
                  <a:cubicBezTo>
                    <a:pt x="5" y="85"/>
                    <a:pt x="5" y="85"/>
                    <a:pt x="5" y="85"/>
                  </a:cubicBezTo>
                  <a:cubicBezTo>
                    <a:pt x="2" y="83"/>
                    <a:pt x="0" y="79"/>
                    <a:pt x="2" y="75"/>
                  </a:cubicBezTo>
                  <a:cubicBezTo>
                    <a:pt x="3" y="72"/>
                    <a:pt x="6" y="70"/>
                    <a:pt x="10" y="70"/>
                  </a:cubicBezTo>
                  <a:cubicBezTo>
                    <a:pt x="77" y="70"/>
                    <a:pt x="77" y="70"/>
                    <a:pt x="77" y="70"/>
                  </a:cubicBezTo>
                  <a:cubicBezTo>
                    <a:pt x="98" y="5"/>
                    <a:pt x="98" y="5"/>
                    <a:pt x="98" y="5"/>
                  </a:cubicBezTo>
                  <a:cubicBezTo>
                    <a:pt x="99" y="2"/>
                    <a:pt x="102" y="0"/>
                    <a:pt x="106" y="0"/>
                  </a:cubicBezTo>
                  <a:cubicBezTo>
                    <a:pt x="110" y="0"/>
                    <a:pt x="113" y="2"/>
                    <a:pt x="114" y="5"/>
                  </a:cubicBezTo>
                  <a:cubicBezTo>
                    <a:pt x="135" y="70"/>
                    <a:pt x="135" y="70"/>
                    <a:pt x="135" y="70"/>
                  </a:cubicBezTo>
                  <a:cubicBezTo>
                    <a:pt x="202" y="70"/>
                    <a:pt x="202" y="70"/>
                    <a:pt x="202" y="70"/>
                  </a:cubicBezTo>
                  <a:cubicBezTo>
                    <a:pt x="206" y="70"/>
                    <a:pt x="209" y="72"/>
                    <a:pt x="210" y="75"/>
                  </a:cubicBezTo>
                  <a:cubicBezTo>
                    <a:pt x="211" y="79"/>
                    <a:pt x="210" y="83"/>
                    <a:pt x="207" y="85"/>
                  </a:cubicBezTo>
                </a:path>
              </a:pathLst>
            </a:custGeom>
            <a:solidFill>
              <a:schemeClr val="bg1"/>
            </a:solidFill>
            <a:ln>
              <a:noFill/>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grpSp>
          <p:nvGrpSpPr>
            <p:cNvPr id="96" name="Group 38"/>
            <p:cNvGrpSpPr/>
            <p:nvPr/>
          </p:nvGrpSpPr>
          <p:grpSpPr>
            <a:xfrm flipH="1">
              <a:off x="8849720" y="2601604"/>
              <a:ext cx="133008" cy="203178"/>
              <a:chOff x="6553" y="1835403"/>
              <a:chExt cx="576263" cy="879476"/>
            </a:xfrm>
            <a:grpFill/>
          </p:grpSpPr>
          <p:sp>
            <p:nvSpPr>
              <p:cNvPr id="97" name="Freeform 50"/>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2700"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98" name="Freeform 51"/>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grpFill/>
              <a:ln w="12700"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99" name="Line 52"/>
              <p:cNvSpPr>
                <a:spLocks noChangeShapeType="1"/>
              </p:cNvSpPr>
              <p:nvPr/>
            </p:nvSpPr>
            <p:spPr bwMode="auto">
              <a:xfrm>
                <a:off x="292303" y="2291016"/>
                <a:ext cx="0" cy="423863"/>
              </a:xfrm>
              <a:prstGeom prst="line">
                <a:avLst/>
              </a:prstGeom>
              <a:grpFill/>
              <a:ln w="12700"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100" name="Oval 53"/>
              <p:cNvSpPr>
                <a:spLocks noChangeArrowheads="1"/>
              </p:cNvSpPr>
              <p:nvPr/>
            </p:nvSpPr>
            <p:spPr bwMode="auto">
              <a:xfrm>
                <a:off x="216103" y="2138616"/>
                <a:ext cx="152400" cy="152400"/>
              </a:xfrm>
              <a:prstGeom prst="ellipse">
                <a:avLst/>
              </a:prstGeom>
              <a:grpFill/>
              <a:ln w="12700"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grpSp>
      </p:grpSp>
      <p:grpSp>
        <p:nvGrpSpPr>
          <p:cNvPr id="2" name="组合 1"/>
          <p:cNvGrpSpPr/>
          <p:nvPr/>
        </p:nvGrpSpPr>
        <p:grpSpPr>
          <a:xfrm>
            <a:off x="4469837" y="2287846"/>
            <a:ext cx="6098765" cy="2634081"/>
            <a:chOff x="3352800" y="1716413"/>
            <a:chExt cx="4575464" cy="1976171"/>
          </a:xfrm>
        </p:grpSpPr>
        <p:sp>
          <p:nvSpPr>
            <p:cNvPr id="125" name="矩形 124"/>
            <p:cNvSpPr/>
            <p:nvPr/>
          </p:nvSpPr>
          <p:spPr>
            <a:xfrm>
              <a:off x="3352800" y="2639561"/>
              <a:ext cx="1219994" cy="512606"/>
            </a:xfrm>
            <a:prstGeom prst="rect">
              <a:avLst/>
            </a:prstGeom>
          </p:spPr>
          <p:txBody>
            <a:bodyPr wrap="square">
              <a:spAutoFit/>
            </a:bodyPr>
            <a:lstStyle/>
            <a:p>
              <a:pPr>
                <a:lnSpc>
                  <a:spcPct val="120000"/>
                </a:lnSpc>
                <a:defRPr/>
              </a:pPr>
              <a:r>
                <a:rPr lang="zh-CN" altLang="en-US" sz="8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a:t>
              </a:r>
              <a:endParaRPr lang="zh-CN" altLang="en-US" sz="800" kern="0" dirty="0">
                <a:solidFill>
                  <a:srgbClr val="7F7F7F"/>
                </a:solidFill>
                <a:latin typeface="+mn-ea"/>
                <a:cs typeface="+mn-ea"/>
                <a:sym typeface="方正兰亭黑_GBK" pitchFamily="2" charset="-122"/>
              </a:endParaRPr>
            </a:p>
          </p:txBody>
        </p:sp>
        <p:sp>
          <p:nvSpPr>
            <p:cNvPr id="126" name="Content Placeholder 2"/>
            <p:cNvSpPr txBox="1"/>
            <p:nvPr/>
          </p:nvSpPr>
          <p:spPr>
            <a:xfrm>
              <a:off x="3441215" y="2436762"/>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700" dirty="0">
                  <a:solidFill>
                    <a:srgbClr val="7F7F7F"/>
                  </a:solidFill>
                  <a:latin typeface="+mn-ea"/>
                  <a:cs typeface="+mn-ea"/>
                </a:rPr>
                <a:t>标题文字</a:t>
              </a:r>
              <a:endParaRPr lang="en-US" sz="1700" dirty="0">
                <a:solidFill>
                  <a:srgbClr val="7F7F7F"/>
                </a:solidFill>
                <a:latin typeface="+mn-ea"/>
                <a:cs typeface="+mn-ea"/>
              </a:endParaRPr>
            </a:p>
          </p:txBody>
        </p:sp>
        <p:sp>
          <p:nvSpPr>
            <p:cNvPr id="127" name="矩形 126"/>
            <p:cNvSpPr/>
            <p:nvPr/>
          </p:nvSpPr>
          <p:spPr>
            <a:xfrm>
              <a:off x="6867850" y="1919212"/>
              <a:ext cx="1060414" cy="401772"/>
            </a:xfrm>
            <a:prstGeom prst="rect">
              <a:avLst/>
            </a:prstGeom>
          </p:spPr>
          <p:txBody>
            <a:bodyPr wrap="square">
              <a:spAutoFit/>
            </a:bodyPr>
            <a:lstStyle/>
            <a:p>
              <a:pPr>
                <a:lnSpc>
                  <a:spcPct val="120000"/>
                </a:lnSpc>
                <a:defRPr/>
              </a:pPr>
              <a:r>
                <a:rPr lang="zh-CN" altLang="en-US" sz="800" kern="0" dirty="0">
                  <a:solidFill>
                    <a:srgbClr val="7F7F7F"/>
                  </a:solidFill>
                  <a:latin typeface="+mn-ea"/>
                  <a:cs typeface="+mn-ea"/>
                  <a:sym typeface="方正兰亭黑_GBK" pitchFamily="2" charset="-122"/>
                </a:rPr>
                <a:t>在此录入上述图表的综合描述说明，在此录入上述图表的综合描述说明</a:t>
              </a:r>
              <a:endParaRPr lang="zh-CN" altLang="en-US" sz="800" kern="0" dirty="0">
                <a:solidFill>
                  <a:srgbClr val="7F7F7F"/>
                </a:solidFill>
                <a:latin typeface="+mn-ea"/>
                <a:cs typeface="+mn-ea"/>
                <a:sym typeface="方正兰亭黑_GBK" pitchFamily="2" charset="-122"/>
              </a:endParaRPr>
            </a:p>
          </p:txBody>
        </p:sp>
        <p:sp>
          <p:nvSpPr>
            <p:cNvPr id="128" name="Content Placeholder 2"/>
            <p:cNvSpPr txBox="1"/>
            <p:nvPr/>
          </p:nvSpPr>
          <p:spPr>
            <a:xfrm>
              <a:off x="6876475" y="1716413"/>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700" dirty="0">
                  <a:solidFill>
                    <a:srgbClr val="7F7F7F"/>
                  </a:solidFill>
                  <a:latin typeface="+mn-ea"/>
                  <a:cs typeface="+mn-ea"/>
                </a:rPr>
                <a:t>标题文字</a:t>
              </a:r>
              <a:endParaRPr lang="en-US" sz="1700" dirty="0">
                <a:solidFill>
                  <a:srgbClr val="7F7F7F"/>
                </a:solidFill>
                <a:latin typeface="+mn-ea"/>
                <a:cs typeface="+mn-ea"/>
              </a:endParaRPr>
            </a:p>
          </p:txBody>
        </p:sp>
        <p:sp>
          <p:nvSpPr>
            <p:cNvPr id="129" name="矩形 128"/>
            <p:cNvSpPr/>
            <p:nvPr/>
          </p:nvSpPr>
          <p:spPr>
            <a:xfrm>
              <a:off x="5667700" y="1919212"/>
              <a:ext cx="1060414" cy="401772"/>
            </a:xfrm>
            <a:prstGeom prst="rect">
              <a:avLst/>
            </a:prstGeom>
          </p:spPr>
          <p:txBody>
            <a:bodyPr wrap="square">
              <a:spAutoFit/>
            </a:bodyPr>
            <a:lstStyle/>
            <a:p>
              <a:pPr>
                <a:lnSpc>
                  <a:spcPct val="120000"/>
                </a:lnSpc>
                <a:defRPr/>
              </a:pPr>
              <a:r>
                <a:rPr lang="zh-CN" altLang="en-US" sz="800" kern="0" dirty="0">
                  <a:solidFill>
                    <a:srgbClr val="7F7F7F"/>
                  </a:solidFill>
                  <a:latin typeface="+mn-ea"/>
                  <a:cs typeface="+mn-ea"/>
                  <a:sym typeface="方正兰亭黑_GBK" pitchFamily="2" charset="-122"/>
                </a:rPr>
                <a:t>在此录入上述图表的综合描述说明，在此录入上述图表的综合描述说明</a:t>
              </a:r>
              <a:endParaRPr lang="zh-CN" altLang="en-US" sz="800" kern="0" dirty="0">
                <a:solidFill>
                  <a:srgbClr val="7F7F7F"/>
                </a:solidFill>
                <a:latin typeface="+mn-ea"/>
                <a:cs typeface="+mn-ea"/>
                <a:sym typeface="方正兰亭黑_GBK" pitchFamily="2" charset="-122"/>
              </a:endParaRPr>
            </a:p>
          </p:txBody>
        </p:sp>
        <p:sp>
          <p:nvSpPr>
            <p:cNvPr id="130" name="Content Placeholder 2"/>
            <p:cNvSpPr txBox="1"/>
            <p:nvPr/>
          </p:nvSpPr>
          <p:spPr>
            <a:xfrm>
              <a:off x="5676325" y="1716413"/>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700" dirty="0">
                  <a:solidFill>
                    <a:srgbClr val="7F7F7F"/>
                  </a:solidFill>
                  <a:latin typeface="+mn-ea"/>
                  <a:cs typeface="+mn-ea"/>
                </a:rPr>
                <a:t>标题文字</a:t>
              </a:r>
              <a:endParaRPr lang="en-US" sz="1700" dirty="0">
                <a:solidFill>
                  <a:srgbClr val="7F7F7F"/>
                </a:solidFill>
                <a:latin typeface="+mn-ea"/>
                <a:cs typeface="+mn-ea"/>
              </a:endParaRPr>
            </a:p>
          </p:txBody>
        </p:sp>
        <p:sp>
          <p:nvSpPr>
            <p:cNvPr id="131" name="矩形 130"/>
            <p:cNvSpPr/>
            <p:nvPr/>
          </p:nvSpPr>
          <p:spPr>
            <a:xfrm>
              <a:off x="5667700" y="3290812"/>
              <a:ext cx="1060414" cy="401772"/>
            </a:xfrm>
            <a:prstGeom prst="rect">
              <a:avLst/>
            </a:prstGeom>
          </p:spPr>
          <p:txBody>
            <a:bodyPr wrap="square">
              <a:spAutoFit/>
            </a:bodyPr>
            <a:lstStyle/>
            <a:p>
              <a:pPr>
                <a:lnSpc>
                  <a:spcPct val="120000"/>
                </a:lnSpc>
                <a:defRPr/>
              </a:pPr>
              <a:r>
                <a:rPr lang="zh-CN" altLang="en-US" sz="800" kern="0" dirty="0">
                  <a:solidFill>
                    <a:srgbClr val="7F7F7F"/>
                  </a:solidFill>
                  <a:latin typeface="+mn-ea"/>
                  <a:cs typeface="+mn-ea"/>
                  <a:sym typeface="方正兰亭黑_GBK" pitchFamily="2" charset="-122"/>
                </a:rPr>
                <a:t>在此录入上述图表的综合描述说明，在此录入上述图表的综合描述说明</a:t>
              </a:r>
              <a:endParaRPr lang="zh-CN" altLang="en-US" sz="800" kern="0" dirty="0">
                <a:solidFill>
                  <a:srgbClr val="7F7F7F"/>
                </a:solidFill>
                <a:latin typeface="+mn-ea"/>
                <a:cs typeface="+mn-ea"/>
                <a:sym typeface="方正兰亭黑_GBK" pitchFamily="2" charset="-122"/>
              </a:endParaRPr>
            </a:p>
          </p:txBody>
        </p:sp>
        <p:sp>
          <p:nvSpPr>
            <p:cNvPr id="132" name="Content Placeholder 2"/>
            <p:cNvSpPr txBox="1"/>
            <p:nvPr/>
          </p:nvSpPr>
          <p:spPr>
            <a:xfrm>
              <a:off x="5676325" y="3088013"/>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700" dirty="0">
                  <a:solidFill>
                    <a:srgbClr val="7F7F7F"/>
                  </a:solidFill>
                  <a:latin typeface="+mn-ea"/>
                  <a:cs typeface="+mn-ea"/>
                </a:rPr>
                <a:t>标题文字</a:t>
              </a:r>
              <a:endParaRPr lang="en-US" sz="1700" dirty="0">
                <a:solidFill>
                  <a:srgbClr val="7F7F7F"/>
                </a:solidFill>
                <a:latin typeface="+mn-ea"/>
                <a:cs typeface="+mn-ea"/>
              </a:endParaRPr>
            </a:p>
          </p:txBody>
        </p:sp>
        <p:sp>
          <p:nvSpPr>
            <p:cNvPr id="133" name="矩形 132"/>
            <p:cNvSpPr/>
            <p:nvPr/>
          </p:nvSpPr>
          <p:spPr>
            <a:xfrm>
              <a:off x="6788980" y="3290812"/>
              <a:ext cx="1060414" cy="401772"/>
            </a:xfrm>
            <a:prstGeom prst="rect">
              <a:avLst/>
            </a:prstGeom>
          </p:spPr>
          <p:txBody>
            <a:bodyPr wrap="square">
              <a:spAutoFit/>
            </a:bodyPr>
            <a:lstStyle/>
            <a:p>
              <a:pPr>
                <a:lnSpc>
                  <a:spcPct val="120000"/>
                </a:lnSpc>
                <a:defRPr/>
              </a:pPr>
              <a:r>
                <a:rPr lang="zh-CN" altLang="en-US" sz="800" kern="0" dirty="0">
                  <a:solidFill>
                    <a:srgbClr val="7F7F7F"/>
                  </a:solidFill>
                  <a:latin typeface="+mn-ea"/>
                  <a:cs typeface="+mn-ea"/>
                  <a:sym typeface="方正兰亭黑_GBK" pitchFamily="2" charset="-122"/>
                </a:rPr>
                <a:t>在此录入上述图表的综合描述说明，在此录入上述图表的综合描述说明</a:t>
              </a:r>
              <a:endParaRPr lang="zh-CN" altLang="en-US" sz="800" kern="0" dirty="0">
                <a:solidFill>
                  <a:srgbClr val="7F7F7F"/>
                </a:solidFill>
                <a:latin typeface="+mn-ea"/>
                <a:cs typeface="+mn-ea"/>
                <a:sym typeface="方正兰亭黑_GBK" pitchFamily="2" charset="-122"/>
              </a:endParaRPr>
            </a:p>
          </p:txBody>
        </p:sp>
        <p:sp>
          <p:nvSpPr>
            <p:cNvPr id="134" name="Content Placeholder 2"/>
            <p:cNvSpPr txBox="1"/>
            <p:nvPr/>
          </p:nvSpPr>
          <p:spPr>
            <a:xfrm>
              <a:off x="6797605" y="3088013"/>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700" dirty="0">
                  <a:solidFill>
                    <a:srgbClr val="7F7F7F"/>
                  </a:solidFill>
                  <a:latin typeface="+mn-ea"/>
                  <a:cs typeface="+mn-ea"/>
                </a:rPr>
                <a:t>标题文字</a:t>
              </a:r>
              <a:endParaRPr lang="en-US" sz="1700" dirty="0">
                <a:solidFill>
                  <a:srgbClr val="7F7F7F"/>
                </a:solidFill>
                <a:latin typeface="+mn-ea"/>
                <a:cs typeface="+mn-ea"/>
              </a:endParaRPr>
            </a:p>
          </p:txBody>
        </p:sp>
      </p:grpSp>
      <p:sp>
        <p:nvSpPr>
          <p:cNvPr id="136" name="Content Placeholder 2"/>
          <p:cNvSpPr txBox="1"/>
          <p:nvPr/>
        </p:nvSpPr>
        <p:spPr>
          <a:xfrm>
            <a:off x="702324" y="2924945"/>
            <a:ext cx="3401520" cy="515329"/>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900" b="1" dirty="0">
                <a:solidFill>
                  <a:schemeClr val="accent1"/>
                </a:solidFill>
                <a:latin typeface="+mn-ea"/>
                <a:cs typeface="+mn-ea"/>
              </a:rPr>
              <a:t>经验总结</a:t>
            </a:r>
            <a:endParaRPr lang="en-US" sz="2900" b="1" dirty="0">
              <a:solidFill>
                <a:schemeClr val="accent1"/>
              </a:solidFill>
              <a:latin typeface="+mn-ea"/>
              <a:cs typeface="+mn-ea"/>
            </a:endParaRPr>
          </a:p>
        </p:txBody>
      </p:sp>
      <p:sp>
        <p:nvSpPr>
          <p:cNvPr id="137" name="Title 1"/>
          <p:cNvSpPr txBox="1"/>
          <p:nvPr/>
        </p:nvSpPr>
        <p:spPr>
          <a:xfrm>
            <a:off x="649334" y="3260270"/>
            <a:ext cx="3507503" cy="363782"/>
          </a:xfrm>
          <a:prstGeom prst="rect">
            <a:avLst/>
          </a:prstGeom>
        </p:spPr>
        <p:txBody>
          <a:bodyPr vert="horz" lIns="91397" tIns="45701" rIns="91397" bIns="45701"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defTabSz="1217930"/>
            <a:r>
              <a:rPr lang="en-US" sz="1100" dirty="0">
                <a:solidFill>
                  <a:schemeClr val="accent1"/>
                </a:solidFill>
                <a:latin typeface="+mn-ea"/>
                <a:ea typeface="+mn-ea"/>
                <a:cs typeface="+mn-ea"/>
              </a:rPr>
              <a:t>Put a relevant subtitle in this line</a:t>
            </a:r>
            <a:endParaRPr lang="en-US" sz="1100" dirty="0">
              <a:solidFill>
                <a:schemeClr val="accent1"/>
              </a:solidFill>
              <a:latin typeface="+mn-ea"/>
              <a:ea typeface="+mn-ea"/>
              <a:cs typeface="+mn-ea"/>
            </a:endParaRPr>
          </a:p>
        </p:txBody>
      </p:sp>
      <p:sp>
        <p:nvSpPr>
          <p:cNvPr id="138" name="矩形 137"/>
          <p:cNvSpPr/>
          <p:nvPr/>
        </p:nvSpPr>
        <p:spPr>
          <a:xfrm>
            <a:off x="470474" y="3583179"/>
            <a:ext cx="3797283" cy="884817"/>
          </a:xfrm>
          <a:prstGeom prst="rect">
            <a:avLst/>
          </a:prstGeom>
        </p:spPr>
        <p:txBody>
          <a:bodyPr wrap="square" lIns="121880" tIns="60940" rIns="121880" bIns="60940">
            <a:spAutoFit/>
          </a:bodyPr>
          <a:lstStyle/>
          <a:p>
            <a:pPr>
              <a:lnSpc>
                <a:spcPct val="15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itchFamily="2" charset="-122"/>
            </a:endParaRPr>
          </a:p>
        </p:txBody>
      </p:sp>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200"/>
                                        <p:tgtEl>
                                          <p:spTgt spid="4"/>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800"/>
                                        <p:tgtEl>
                                          <p:spTgt spid="2"/>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wipe(left)">
                                      <p:cBhvr>
                                        <p:cTn id="15" dur="750"/>
                                        <p:tgtEl>
                                          <p:spTgt spid="136"/>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37"/>
                                        </p:tgtEl>
                                        <p:attrNameLst>
                                          <p:attrName>style.visibility</p:attrName>
                                        </p:attrNameLst>
                                      </p:cBhvr>
                                      <p:to>
                                        <p:strVal val="visible"/>
                                      </p:to>
                                    </p:set>
                                    <p:animEffect transition="in" filter="wipe(down)">
                                      <p:cBhvr>
                                        <p:cTn id="18" dur="1000"/>
                                        <p:tgtEl>
                                          <p:spTgt spid="137"/>
                                        </p:tgtEl>
                                      </p:cBhvr>
                                    </p:animEffect>
                                  </p:childTnLst>
                                </p:cTn>
                              </p:par>
                            </p:childTnLst>
                          </p:cTn>
                        </p:par>
                        <p:par>
                          <p:cTn id="19" fill="hold">
                            <p:stCondLst>
                              <p:cond delay="3500"/>
                            </p:stCondLst>
                            <p:childTnLst>
                              <p:par>
                                <p:cTn id="20" presetID="16" presetClass="entr" presetSubtype="21" fill="hold" grpId="0" nodeType="after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barn(inVertical)">
                                      <p:cBhvr>
                                        <p:cTn id="2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p:bldP spid="1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36"/>
          <p:cNvCxnSpPr>
            <a:cxnSpLocks noChangeShapeType="1"/>
          </p:cNvCxnSpPr>
          <p:nvPr/>
        </p:nvCxnSpPr>
        <p:spPr bwMode="auto">
          <a:xfrm rot="5400000" flipH="1" flipV="1">
            <a:off x="3378205" y="4891765"/>
            <a:ext cx="704388" cy="2731"/>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1" name="Straight Connector 37"/>
          <p:cNvCxnSpPr>
            <a:cxnSpLocks noChangeShapeType="1"/>
          </p:cNvCxnSpPr>
          <p:nvPr/>
        </p:nvCxnSpPr>
        <p:spPr bwMode="auto">
          <a:xfrm rot="5400000" flipH="1" flipV="1">
            <a:off x="6785491" y="4891765"/>
            <a:ext cx="704388" cy="2731"/>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2" name="Straight Connector 38"/>
          <p:cNvCxnSpPr>
            <a:cxnSpLocks noChangeShapeType="1"/>
          </p:cNvCxnSpPr>
          <p:nvPr/>
        </p:nvCxnSpPr>
        <p:spPr bwMode="auto">
          <a:xfrm rot="5400000" flipH="1" flipV="1">
            <a:off x="10061726" y="4891765"/>
            <a:ext cx="704388" cy="2731"/>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3" name="Straight Connector 33"/>
          <p:cNvCxnSpPr>
            <a:cxnSpLocks noChangeShapeType="1"/>
          </p:cNvCxnSpPr>
          <p:nvPr/>
        </p:nvCxnSpPr>
        <p:spPr bwMode="auto">
          <a:xfrm rot="5400000" flipH="1" flipV="1">
            <a:off x="5080483" y="2455076"/>
            <a:ext cx="707118" cy="2731"/>
          </a:xfrm>
          <a:prstGeom prst="line">
            <a:avLst/>
          </a:prstGeom>
          <a:noFill/>
          <a:ln w="25400">
            <a:solidFill>
              <a:schemeClr val="tx2"/>
            </a:solidFill>
            <a:round/>
          </a:ln>
          <a:extLst>
            <a:ext uri="{909E8E84-426E-40DD-AFC4-6F175D3DCCD1}">
              <a14:hiddenFill xmlns:a14="http://schemas.microsoft.com/office/drawing/2010/main">
                <a:noFill/>
              </a14:hiddenFill>
            </a:ext>
          </a:extLst>
        </p:spPr>
      </p:cxnSp>
      <p:cxnSp>
        <p:nvCxnSpPr>
          <p:cNvPr id="24" name="Straight Connector 34"/>
          <p:cNvCxnSpPr>
            <a:cxnSpLocks noChangeShapeType="1"/>
          </p:cNvCxnSpPr>
          <p:nvPr/>
        </p:nvCxnSpPr>
        <p:spPr bwMode="auto">
          <a:xfrm rot="5400000" flipH="1" flipV="1">
            <a:off x="8356719" y="2455076"/>
            <a:ext cx="707118" cy="2731"/>
          </a:xfrm>
          <a:prstGeom prst="line">
            <a:avLst/>
          </a:prstGeom>
          <a:noFill/>
          <a:ln w="25400">
            <a:solidFill>
              <a:schemeClr val="tx2"/>
            </a:solidFill>
            <a:round/>
          </a:ln>
          <a:extLst>
            <a:ext uri="{909E8E84-426E-40DD-AFC4-6F175D3DCCD1}">
              <a14:hiddenFill xmlns:a14="http://schemas.microsoft.com/office/drawing/2010/main">
                <a:noFill/>
              </a14:hiddenFill>
            </a:ext>
          </a:extLst>
        </p:spPr>
      </p:cxnSp>
      <p:cxnSp>
        <p:nvCxnSpPr>
          <p:cNvPr id="25" name="Straight Connector 32"/>
          <p:cNvCxnSpPr>
            <a:cxnSpLocks noChangeShapeType="1"/>
          </p:cNvCxnSpPr>
          <p:nvPr/>
        </p:nvCxnSpPr>
        <p:spPr bwMode="auto">
          <a:xfrm rot="5400000" flipH="1" flipV="1">
            <a:off x="1671833" y="2453712"/>
            <a:ext cx="707118" cy="5461"/>
          </a:xfrm>
          <a:prstGeom prst="line">
            <a:avLst/>
          </a:prstGeom>
          <a:noFill/>
          <a:ln w="25400">
            <a:solidFill>
              <a:schemeClr val="tx2"/>
            </a:solidFill>
            <a:round/>
          </a:ln>
          <a:extLst>
            <a:ext uri="{909E8E84-426E-40DD-AFC4-6F175D3DCCD1}">
              <a14:hiddenFill xmlns:a14="http://schemas.microsoft.com/office/drawing/2010/main">
                <a:noFill/>
              </a14:hiddenFill>
            </a:ext>
          </a:extLst>
        </p:spPr>
      </p:cxnSp>
      <p:sp>
        <p:nvSpPr>
          <p:cNvPr id="26" name="Oval 3"/>
          <p:cNvSpPr>
            <a:spLocks noChangeArrowheads="1"/>
          </p:cNvSpPr>
          <p:nvPr/>
        </p:nvSpPr>
        <p:spPr bwMode="auto">
          <a:xfrm>
            <a:off x="911471" y="2547901"/>
            <a:ext cx="2227840" cy="2227830"/>
          </a:xfrm>
          <a:prstGeom prst="ellipse">
            <a:avLst/>
          </a:prstGeom>
          <a:solidFill>
            <a:schemeClr val="tx2"/>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sp>
        <p:nvSpPr>
          <p:cNvPr id="27" name="任意多边形 26"/>
          <p:cNvSpPr>
            <a:spLocks noChangeArrowheads="1"/>
          </p:cNvSpPr>
          <p:nvPr/>
        </p:nvSpPr>
        <p:spPr bwMode="auto">
          <a:xfrm>
            <a:off x="2970041" y="2547901"/>
            <a:ext cx="1872915" cy="222783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chemeClr val="accent1"/>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sp>
        <p:nvSpPr>
          <p:cNvPr id="28" name="任意多边形 27"/>
          <p:cNvSpPr>
            <a:spLocks noChangeArrowheads="1"/>
          </p:cNvSpPr>
          <p:nvPr/>
        </p:nvSpPr>
        <p:spPr bwMode="auto">
          <a:xfrm>
            <a:off x="4673685" y="2547901"/>
            <a:ext cx="1872915" cy="222783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chemeClr val="tx2"/>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sp>
        <p:nvSpPr>
          <p:cNvPr id="29" name="任意多边形 28"/>
          <p:cNvSpPr>
            <a:spLocks noChangeArrowheads="1"/>
          </p:cNvSpPr>
          <p:nvPr/>
        </p:nvSpPr>
        <p:spPr bwMode="auto">
          <a:xfrm>
            <a:off x="6377327" y="2547901"/>
            <a:ext cx="1872915" cy="222783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chemeClr val="accent1"/>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sp>
        <p:nvSpPr>
          <p:cNvPr id="30" name="任意多边形 29"/>
          <p:cNvSpPr>
            <a:spLocks noChangeArrowheads="1"/>
          </p:cNvSpPr>
          <p:nvPr/>
        </p:nvSpPr>
        <p:spPr bwMode="auto">
          <a:xfrm>
            <a:off x="8029096" y="2547901"/>
            <a:ext cx="1793738" cy="2227830"/>
          </a:xfrm>
          <a:custGeom>
            <a:avLst/>
            <a:gdLst>
              <a:gd name="connsiteX0" fmla="*/ 396121 w 1043821"/>
              <a:gd name="connsiteY0" fmla="*/ 0 h 1295400"/>
              <a:gd name="connsiteX1" fmla="*/ 1043821 w 1043821"/>
              <a:gd name="connsiteY1" fmla="*/ 647700 h 1295400"/>
              <a:gd name="connsiteX2" fmla="*/ 396121 w 1043821"/>
              <a:gd name="connsiteY2" fmla="*/ 1295400 h 1295400"/>
              <a:gd name="connsiteX3" fmla="*/ 33986 w 1043821"/>
              <a:gd name="connsiteY3" fmla="*/ 1184783 h 1295400"/>
              <a:gd name="connsiteX4" fmla="*/ 0 w 1043821"/>
              <a:gd name="connsiteY4" fmla="*/ 1156743 h 1295400"/>
              <a:gd name="connsiteX5" fmla="*/ 84604 w 1043821"/>
              <a:gd name="connsiteY5" fmla="*/ 1054202 h 1295400"/>
              <a:gd name="connsiteX6" fmla="*/ 208773 w 1043821"/>
              <a:gd name="connsiteY6" fmla="*/ 647700 h 1295400"/>
              <a:gd name="connsiteX7" fmla="*/ 84604 w 1043821"/>
              <a:gd name="connsiteY7" fmla="*/ 241198 h 1295400"/>
              <a:gd name="connsiteX8" fmla="*/ 0 w 1043821"/>
              <a:gd name="connsiteY8" fmla="*/ 138658 h 1295400"/>
              <a:gd name="connsiteX9" fmla="*/ 33986 w 1043821"/>
              <a:gd name="connsiteY9" fmla="*/ 110617 h 1295400"/>
              <a:gd name="connsiteX10" fmla="*/ 396121 w 1043821"/>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821" h="1295400">
                <a:moveTo>
                  <a:pt x="396121" y="0"/>
                </a:moveTo>
                <a:cubicBezTo>
                  <a:pt x="753836" y="0"/>
                  <a:pt x="1043821" y="289985"/>
                  <a:pt x="1043821" y="647700"/>
                </a:cubicBezTo>
                <a:cubicBezTo>
                  <a:pt x="1043821" y="1005415"/>
                  <a:pt x="753836" y="1295400"/>
                  <a:pt x="396121" y="1295400"/>
                </a:cubicBezTo>
                <a:cubicBezTo>
                  <a:pt x="261978" y="1295400"/>
                  <a:pt x="137360" y="1254621"/>
                  <a:pt x="33986" y="1184783"/>
                </a:cubicBezTo>
                <a:lnTo>
                  <a:pt x="0" y="1156743"/>
                </a:lnTo>
                <a:lnTo>
                  <a:pt x="84604" y="1054202"/>
                </a:lnTo>
                <a:cubicBezTo>
                  <a:pt x="162998" y="938164"/>
                  <a:pt x="208773" y="798278"/>
                  <a:pt x="208773" y="647700"/>
                </a:cubicBezTo>
                <a:cubicBezTo>
                  <a:pt x="208773" y="497123"/>
                  <a:pt x="162998" y="357237"/>
                  <a:pt x="84604" y="241198"/>
                </a:cubicBezTo>
                <a:lnTo>
                  <a:pt x="0" y="138658"/>
                </a:lnTo>
                <a:lnTo>
                  <a:pt x="33986" y="110617"/>
                </a:lnTo>
                <a:cubicBezTo>
                  <a:pt x="137360" y="40779"/>
                  <a:pt x="261978" y="0"/>
                  <a:pt x="396121" y="0"/>
                </a:cubicBezTo>
                <a:close/>
              </a:path>
            </a:pathLst>
          </a:custGeom>
          <a:solidFill>
            <a:schemeClr val="tx2"/>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sp>
        <p:nvSpPr>
          <p:cNvPr id="31" name="任意多边形 30"/>
          <p:cNvSpPr>
            <a:spLocks noChangeArrowheads="1"/>
          </p:cNvSpPr>
          <p:nvPr/>
        </p:nvSpPr>
        <p:spPr bwMode="auto">
          <a:xfrm>
            <a:off x="9653562" y="2547901"/>
            <a:ext cx="1872915" cy="222783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chemeClr val="accent1"/>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grpSp>
        <p:nvGrpSpPr>
          <p:cNvPr id="3" name="组合 2"/>
          <p:cNvGrpSpPr/>
          <p:nvPr/>
        </p:nvGrpSpPr>
        <p:grpSpPr>
          <a:xfrm>
            <a:off x="1332891" y="3327432"/>
            <a:ext cx="1390464" cy="790399"/>
            <a:chOff x="999376" y="2496344"/>
            <a:chExt cx="1043165" cy="592982"/>
          </a:xfrm>
        </p:grpSpPr>
        <p:sp>
          <p:nvSpPr>
            <p:cNvPr id="44"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sz="2000" dirty="0">
                <a:solidFill>
                  <a:schemeClr val="bg1"/>
                </a:solidFill>
                <a:latin typeface="+mn-ea"/>
                <a:cs typeface="+mn-ea"/>
              </a:endParaRPr>
            </a:p>
          </p:txBody>
        </p:sp>
        <p:sp>
          <p:nvSpPr>
            <p:cNvPr id="51"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grpSp>
        <p:nvGrpSpPr>
          <p:cNvPr id="53" name="组合 52"/>
          <p:cNvGrpSpPr/>
          <p:nvPr/>
        </p:nvGrpSpPr>
        <p:grpSpPr>
          <a:xfrm>
            <a:off x="3288097" y="3327432"/>
            <a:ext cx="1390464" cy="790399"/>
            <a:chOff x="999376" y="2496344"/>
            <a:chExt cx="1043165" cy="592982"/>
          </a:xfrm>
        </p:grpSpPr>
        <p:sp>
          <p:nvSpPr>
            <p:cNvPr id="54"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altLang="zh-CN" sz="2000" dirty="0">
                <a:solidFill>
                  <a:schemeClr val="bg1"/>
                </a:solidFill>
                <a:latin typeface="+mn-ea"/>
                <a:cs typeface="+mn-ea"/>
              </a:endParaRPr>
            </a:p>
          </p:txBody>
        </p:sp>
        <p:sp>
          <p:nvSpPr>
            <p:cNvPr id="55"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grpSp>
        <p:nvGrpSpPr>
          <p:cNvPr id="56" name="组合 55"/>
          <p:cNvGrpSpPr/>
          <p:nvPr/>
        </p:nvGrpSpPr>
        <p:grpSpPr>
          <a:xfrm>
            <a:off x="5014772" y="3327432"/>
            <a:ext cx="1390464" cy="790399"/>
            <a:chOff x="999376" y="2496344"/>
            <a:chExt cx="1043165" cy="592982"/>
          </a:xfrm>
        </p:grpSpPr>
        <p:sp>
          <p:nvSpPr>
            <p:cNvPr id="57"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altLang="zh-CN" sz="2000" dirty="0">
                <a:solidFill>
                  <a:schemeClr val="bg1"/>
                </a:solidFill>
                <a:latin typeface="+mn-ea"/>
                <a:cs typeface="+mn-ea"/>
              </a:endParaRPr>
            </a:p>
          </p:txBody>
        </p:sp>
        <p:sp>
          <p:nvSpPr>
            <p:cNvPr id="58"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grpSp>
        <p:nvGrpSpPr>
          <p:cNvPr id="59" name="组合 58"/>
          <p:cNvGrpSpPr/>
          <p:nvPr/>
        </p:nvGrpSpPr>
        <p:grpSpPr>
          <a:xfrm>
            <a:off x="6716055" y="3327432"/>
            <a:ext cx="1390464" cy="790399"/>
            <a:chOff x="999376" y="2496344"/>
            <a:chExt cx="1043165" cy="592982"/>
          </a:xfrm>
        </p:grpSpPr>
        <p:sp>
          <p:nvSpPr>
            <p:cNvPr id="60"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altLang="zh-CN" sz="2000" dirty="0">
                <a:solidFill>
                  <a:schemeClr val="bg1"/>
                </a:solidFill>
                <a:latin typeface="+mn-ea"/>
                <a:cs typeface="+mn-ea"/>
              </a:endParaRPr>
            </a:p>
          </p:txBody>
        </p:sp>
        <p:sp>
          <p:nvSpPr>
            <p:cNvPr id="61"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grpSp>
        <p:nvGrpSpPr>
          <p:cNvPr id="62" name="组合 61"/>
          <p:cNvGrpSpPr/>
          <p:nvPr/>
        </p:nvGrpSpPr>
        <p:grpSpPr>
          <a:xfrm>
            <a:off x="8341162" y="3327432"/>
            <a:ext cx="1390464" cy="790399"/>
            <a:chOff x="999376" y="2496344"/>
            <a:chExt cx="1043165" cy="592982"/>
          </a:xfrm>
        </p:grpSpPr>
        <p:sp>
          <p:nvSpPr>
            <p:cNvPr id="63"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altLang="zh-CN" sz="2000" dirty="0">
                <a:solidFill>
                  <a:schemeClr val="bg1"/>
                </a:solidFill>
                <a:latin typeface="+mn-ea"/>
                <a:cs typeface="+mn-ea"/>
              </a:endParaRPr>
            </a:p>
          </p:txBody>
        </p:sp>
        <p:sp>
          <p:nvSpPr>
            <p:cNvPr id="64"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grpSp>
        <p:nvGrpSpPr>
          <p:cNvPr id="65" name="组合 64"/>
          <p:cNvGrpSpPr/>
          <p:nvPr/>
        </p:nvGrpSpPr>
        <p:grpSpPr>
          <a:xfrm>
            <a:off x="9987132" y="3327432"/>
            <a:ext cx="1390464" cy="790399"/>
            <a:chOff x="999376" y="2496344"/>
            <a:chExt cx="1043165" cy="592982"/>
          </a:xfrm>
        </p:grpSpPr>
        <p:sp>
          <p:nvSpPr>
            <p:cNvPr id="66"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altLang="zh-CN" sz="2000" dirty="0">
                <a:solidFill>
                  <a:schemeClr val="bg1"/>
                </a:solidFill>
                <a:latin typeface="+mn-ea"/>
                <a:cs typeface="+mn-ea"/>
              </a:endParaRPr>
            </a:p>
          </p:txBody>
        </p:sp>
        <p:sp>
          <p:nvSpPr>
            <p:cNvPr id="67"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sp>
        <p:nvSpPr>
          <p:cNvPr id="73" name="矩形 72"/>
          <p:cNvSpPr/>
          <p:nvPr/>
        </p:nvSpPr>
        <p:spPr>
          <a:xfrm>
            <a:off x="1005301" y="1296059"/>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itchFamily="2" charset="-122"/>
            </a:endParaRPr>
          </a:p>
        </p:txBody>
      </p:sp>
      <p:sp>
        <p:nvSpPr>
          <p:cNvPr id="74" name="矩形 73"/>
          <p:cNvSpPr/>
          <p:nvPr/>
        </p:nvSpPr>
        <p:spPr>
          <a:xfrm>
            <a:off x="4367239" y="1296059"/>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itchFamily="2" charset="-122"/>
            </a:endParaRPr>
          </a:p>
        </p:txBody>
      </p:sp>
      <p:sp>
        <p:nvSpPr>
          <p:cNvPr id="75" name="矩形 74"/>
          <p:cNvSpPr/>
          <p:nvPr/>
        </p:nvSpPr>
        <p:spPr>
          <a:xfrm>
            <a:off x="7549739" y="1296059"/>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itchFamily="2" charset="-122"/>
            </a:endParaRPr>
          </a:p>
        </p:txBody>
      </p:sp>
      <p:sp>
        <p:nvSpPr>
          <p:cNvPr id="76" name="矩形 75"/>
          <p:cNvSpPr/>
          <p:nvPr/>
        </p:nvSpPr>
        <p:spPr>
          <a:xfrm>
            <a:off x="9244644" y="5245324"/>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itchFamily="2" charset="-122"/>
            </a:endParaRPr>
          </a:p>
        </p:txBody>
      </p:sp>
      <p:sp>
        <p:nvSpPr>
          <p:cNvPr id="77" name="矩形 76"/>
          <p:cNvSpPr/>
          <p:nvPr/>
        </p:nvSpPr>
        <p:spPr>
          <a:xfrm>
            <a:off x="6096001" y="5245324"/>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itchFamily="2" charset="-122"/>
            </a:endParaRPr>
          </a:p>
        </p:txBody>
      </p:sp>
      <p:sp>
        <p:nvSpPr>
          <p:cNvPr id="78" name="矩形 77"/>
          <p:cNvSpPr/>
          <p:nvPr/>
        </p:nvSpPr>
        <p:spPr>
          <a:xfrm>
            <a:off x="2591865" y="5245324"/>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itchFamily="2" charset="-122"/>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fltVal val="0"/>
                                          </p:val>
                                        </p:tav>
                                        <p:tav tm="100000">
                                          <p:val>
                                            <p:strVal val="#ppt_w"/>
                                          </p:val>
                                        </p:tav>
                                      </p:tavLst>
                                    </p:anim>
                                    <p:anim calcmode="lin" valueType="num">
                                      <p:cBhvr>
                                        <p:cTn id="14" dur="1000" fill="hold"/>
                                        <p:tgtEl>
                                          <p:spTgt spid="27"/>
                                        </p:tgtEl>
                                        <p:attrNameLst>
                                          <p:attrName>ppt_h</p:attrName>
                                        </p:attrNameLst>
                                      </p:cBhvr>
                                      <p:tavLst>
                                        <p:tav tm="0">
                                          <p:val>
                                            <p:fltVal val="0"/>
                                          </p:val>
                                        </p:tav>
                                        <p:tav tm="100000">
                                          <p:val>
                                            <p:strVal val="#ppt_h"/>
                                          </p:val>
                                        </p:tav>
                                      </p:tavLst>
                                    </p:anim>
                                    <p:anim calcmode="lin" valueType="num">
                                      <p:cBhvr>
                                        <p:cTn id="15"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1000" fill="hold"/>
                                        <p:tgtEl>
                                          <p:spTgt spid="28"/>
                                        </p:tgtEl>
                                        <p:attrNameLst>
                                          <p:attrName>ppt_w</p:attrName>
                                        </p:attrNameLst>
                                      </p:cBhvr>
                                      <p:tavLst>
                                        <p:tav tm="0">
                                          <p:val>
                                            <p:fltVal val="0"/>
                                          </p:val>
                                        </p:tav>
                                        <p:tav tm="100000">
                                          <p:val>
                                            <p:strVal val="#ppt_w"/>
                                          </p:val>
                                        </p:tav>
                                      </p:tavLst>
                                    </p:anim>
                                    <p:anim calcmode="lin" valueType="num">
                                      <p:cBhvr>
                                        <p:cTn id="20" dur="1000" fill="hold"/>
                                        <p:tgtEl>
                                          <p:spTgt spid="28"/>
                                        </p:tgtEl>
                                        <p:attrNameLst>
                                          <p:attrName>ppt_h</p:attrName>
                                        </p:attrNameLst>
                                      </p:cBhvr>
                                      <p:tavLst>
                                        <p:tav tm="0">
                                          <p:val>
                                            <p:fltVal val="0"/>
                                          </p:val>
                                        </p:tav>
                                        <p:tav tm="100000">
                                          <p:val>
                                            <p:strVal val="#ppt_h"/>
                                          </p:val>
                                        </p:tav>
                                      </p:tavLst>
                                    </p:anim>
                                    <p:anim calcmode="lin" valueType="num">
                                      <p:cBhvr>
                                        <p:cTn id="21"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8"/>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9"/>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0"/>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1000"/>
                            </p:stCondLst>
                            <p:childTnLst>
                              <p:par>
                                <p:cTn id="42" presetID="22" presetClass="entr" presetSubtype="4"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4"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par>
                                <p:cTn id="48" presetID="22" presetClass="entr" presetSubtype="4"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par>
                                <p:cTn id="51" presetID="22" presetClass="entr" presetSubtype="1"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up)">
                                      <p:cBhvr>
                                        <p:cTn id="53" dur="500"/>
                                        <p:tgtEl>
                                          <p:spTgt spid="20"/>
                                        </p:tgtEl>
                                      </p:cBhvr>
                                    </p:animEffect>
                                  </p:childTnLst>
                                </p:cTn>
                              </p:par>
                              <p:par>
                                <p:cTn id="54" presetID="22" presetClass="entr" presetSubtype="1"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up)">
                                      <p:cBhvr>
                                        <p:cTn id="56" dur="500"/>
                                        <p:tgtEl>
                                          <p:spTgt spid="21"/>
                                        </p:tgtEl>
                                      </p:cBhvr>
                                    </p:animEffect>
                                  </p:childTnLst>
                                </p:cTn>
                              </p:par>
                              <p:par>
                                <p:cTn id="57" presetID="22" presetClass="entr" presetSubtype="1"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up)">
                                      <p:cBhvr>
                                        <p:cTn id="59" dur="500"/>
                                        <p:tgtEl>
                                          <p:spTgt spid="22"/>
                                        </p:tgtEl>
                                      </p:cBhvr>
                                    </p:animEffect>
                                  </p:childTnLst>
                                </p:cTn>
                              </p:par>
                            </p:childTnLst>
                          </p:cTn>
                        </p:par>
                        <p:par>
                          <p:cTn id="60" fill="hold">
                            <p:stCondLst>
                              <p:cond delay="1500"/>
                            </p:stCondLst>
                            <p:childTnLst>
                              <p:par>
                                <p:cTn id="61" presetID="53" presetClass="entr" presetSubtype="16" fill="hold" nodeType="after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fltVal val="0"/>
                                          </p:val>
                                        </p:tav>
                                        <p:tav tm="100000">
                                          <p:val>
                                            <p:strVal val="#ppt_h"/>
                                          </p:val>
                                        </p:tav>
                                      </p:tavLst>
                                    </p:anim>
                                    <p:animEffect transition="in" filter="fade">
                                      <p:cBhvr>
                                        <p:cTn id="65" dur="500"/>
                                        <p:tgtEl>
                                          <p:spTgt spid="3"/>
                                        </p:tgtEl>
                                      </p:cBhvr>
                                    </p:animEffect>
                                  </p:childTnLst>
                                </p:cTn>
                              </p:par>
                              <p:par>
                                <p:cTn id="66" presetID="53" presetClass="entr" presetSubtype="16" fill="hold" nodeType="with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p:cTn id="68" dur="500" fill="hold"/>
                                        <p:tgtEl>
                                          <p:spTgt spid="53"/>
                                        </p:tgtEl>
                                        <p:attrNameLst>
                                          <p:attrName>ppt_w</p:attrName>
                                        </p:attrNameLst>
                                      </p:cBhvr>
                                      <p:tavLst>
                                        <p:tav tm="0">
                                          <p:val>
                                            <p:fltVal val="0"/>
                                          </p:val>
                                        </p:tav>
                                        <p:tav tm="100000">
                                          <p:val>
                                            <p:strVal val="#ppt_w"/>
                                          </p:val>
                                        </p:tav>
                                      </p:tavLst>
                                    </p:anim>
                                    <p:anim calcmode="lin" valueType="num">
                                      <p:cBhvr>
                                        <p:cTn id="69" dur="500" fill="hold"/>
                                        <p:tgtEl>
                                          <p:spTgt spid="53"/>
                                        </p:tgtEl>
                                        <p:attrNameLst>
                                          <p:attrName>ppt_h</p:attrName>
                                        </p:attrNameLst>
                                      </p:cBhvr>
                                      <p:tavLst>
                                        <p:tav tm="0">
                                          <p:val>
                                            <p:fltVal val="0"/>
                                          </p:val>
                                        </p:tav>
                                        <p:tav tm="100000">
                                          <p:val>
                                            <p:strVal val="#ppt_h"/>
                                          </p:val>
                                        </p:tav>
                                      </p:tavLst>
                                    </p:anim>
                                    <p:animEffect transition="in" filter="fade">
                                      <p:cBhvr>
                                        <p:cTn id="70" dur="500"/>
                                        <p:tgtEl>
                                          <p:spTgt spid="53"/>
                                        </p:tgtEl>
                                      </p:cBhvr>
                                    </p:animEffect>
                                  </p:childTnLst>
                                </p:cTn>
                              </p:par>
                              <p:par>
                                <p:cTn id="71" presetID="53" presetClass="entr" presetSubtype="16" fill="hold" nodeType="with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par>
                                <p:cTn id="76" presetID="53" presetClass="entr" presetSubtype="16" fill="hold" nodeType="with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par>
                                <p:cTn id="81" presetID="53" presetClass="entr" presetSubtype="16"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p:cTn id="83" dur="500" fill="hold"/>
                                        <p:tgtEl>
                                          <p:spTgt spid="62"/>
                                        </p:tgtEl>
                                        <p:attrNameLst>
                                          <p:attrName>ppt_w</p:attrName>
                                        </p:attrNameLst>
                                      </p:cBhvr>
                                      <p:tavLst>
                                        <p:tav tm="0">
                                          <p:val>
                                            <p:fltVal val="0"/>
                                          </p:val>
                                        </p:tav>
                                        <p:tav tm="100000">
                                          <p:val>
                                            <p:strVal val="#ppt_w"/>
                                          </p:val>
                                        </p:tav>
                                      </p:tavLst>
                                    </p:anim>
                                    <p:anim calcmode="lin" valueType="num">
                                      <p:cBhvr>
                                        <p:cTn id="84" dur="500" fill="hold"/>
                                        <p:tgtEl>
                                          <p:spTgt spid="62"/>
                                        </p:tgtEl>
                                        <p:attrNameLst>
                                          <p:attrName>ppt_h</p:attrName>
                                        </p:attrNameLst>
                                      </p:cBhvr>
                                      <p:tavLst>
                                        <p:tav tm="0">
                                          <p:val>
                                            <p:fltVal val="0"/>
                                          </p:val>
                                        </p:tav>
                                        <p:tav tm="100000">
                                          <p:val>
                                            <p:strVal val="#ppt_h"/>
                                          </p:val>
                                        </p:tav>
                                      </p:tavLst>
                                    </p:anim>
                                    <p:animEffect transition="in" filter="fade">
                                      <p:cBhvr>
                                        <p:cTn id="85" dur="500"/>
                                        <p:tgtEl>
                                          <p:spTgt spid="62"/>
                                        </p:tgtEl>
                                      </p:cBhvr>
                                    </p:animEffect>
                                  </p:childTnLst>
                                </p:cTn>
                              </p:par>
                              <p:par>
                                <p:cTn id="86" presetID="53" presetClass="entr" presetSubtype="16" fill="hold" nodeType="withEffect">
                                  <p:stCondLst>
                                    <p:cond delay="0"/>
                                  </p:stCondLst>
                                  <p:childTnLst>
                                    <p:set>
                                      <p:cBhvr>
                                        <p:cTn id="87" dur="1" fill="hold">
                                          <p:stCondLst>
                                            <p:cond delay="0"/>
                                          </p:stCondLst>
                                        </p:cTn>
                                        <p:tgtEl>
                                          <p:spTgt spid="65"/>
                                        </p:tgtEl>
                                        <p:attrNameLst>
                                          <p:attrName>style.visibility</p:attrName>
                                        </p:attrNameLst>
                                      </p:cBhvr>
                                      <p:to>
                                        <p:strVal val="visible"/>
                                      </p:to>
                                    </p:set>
                                    <p:anim calcmode="lin" valueType="num">
                                      <p:cBhvr>
                                        <p:cTn id="88" dur="500" fill="hold"/>
                                        <p:tgtEl>
                                          <p:spTgt spid="65"/>
                                        </p:tgtEl>
                                        <p:attrNameLst>
                                          <p:attrName>ppt_w</p:attrName>
                                        </p:attrNameLst>
                                      </p:cBhvr>
                                      <p:tavLst>
                                        <p:tav tm="0">
                                          <p:val>
                                            <p:fltVal val="0"/>
                                          </p:val>
                                        </p:tav>
                                        <p:tav tm="100000">
                                          <p:val>
                                            <p:strVal val="#ppt_w"/>
                                          </p:val>
                                        </p:tav>
                                      </p:tavLst>
                                    </p:anim>
                                    <p:anim calcmode="lin" valueType="num">
                                      <p:cBhvr>
                                        <p:cTn id="89" dur="500" fill="hold"/>
                                        <p:tgtEl>
                                          <p:spTgt spid="65"/>
                                        </p:tgtEl>
                                        <p:attrNameLst>
                                          <p:attrName>ppt_h</p:attrName>
                                        </p:attrNameLst>
                                      </p:cBhvr>
                                      <p:tavLst>
                                        <p:tav tm="0">
                                          <p:val>
                                            <p:fltVal val="0"/>
                                          </p:val>
                                        </p:tav>
                                        <p:tav tm="100000">
                                          <p:val>
                                            <p:strVal val="#ppt_h"/>
                                          </p:val>
                                        </p:tav>
                                      </p:tavLst>
                                    </p:anim>
                                    <p:animEffect transition="in" filter="fade">
                                      <p:cBhvr>
                                        <p:cTn id="90" dur="500"/>
                                        <p:tgtEl>
                                          <p:spTgt spid="65"/>
                                        </p:tgtEl>
                                      </p:cBhvr>
                                    </p:animEffect>
                                  </p:childTnLst>
                                </p:cTn>
                              </p:par>
                            </p:childTnLst>
                          </p:cTn>
                        </p:par>
                        <p:par>
                          <p:cTn id="91" fill="hold">
                            <p:stCondLst>
                              <p:cond delay="2000"/>
                            </p:stCondLst>
                            <p:childTnLst>
                              <p:par>
                                <p:cTn id="92" presetID="16" presetClass="entr" presetSubtype="21" fill="hold" grpId="0" nodeType="after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barn(inVertical)">
                                      <p:cBhvr>
                                        <p:cTn id="94" dur="500"/>
                                        <p:tgtEl>
                                          <p:spTgt spid="73"/>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barn(inVertical)">
                                      <p:cBhvr>
                                        <p:cTn id="97" dur="500"/>
                                        <p:tgtEl>
                                          <p:spTgt spid="74"/>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barn(inVertical)">
                                      <p:cBhvr>
                                        <p:cTn id="100" dur="500"/>
                                        <p:tgtEl>
                                          <p:spTgt spid="75"/>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barn(inVertical)">
                                      <p:cBhvr>
                                        <p:cTn id="103" dur="500"/>
                                        <p:tgtEl>
                                          <p:spTgt spid="76"/>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barn(inVertical)">
                                      <p:cBhvr>
                                        <p:cTn id="106" dur="500"/>
                                        <p:tgtEl>
                                          <p:spTgt spid="77"/>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barn(inVertical)">
                                      <p:cBhvr>
                                        <p:cTn id="10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73"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665437" y="3505871"/>
            <a:ext cx="4991350" cy="384000"/>
          </a:xfrm>
          <a:prstGeom prst="parallelogram">
            <a:avLst>
              <a:gd name="adj" fmla="val 5559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04" name="平行四边形 103"/>
          <p:cNvSpPr/>
          <p:nvPr/>
        </p:nvSpPr>
        <p:spPr>
          <a:xfrm>
            <a:off x="761425" y="3553871"/>
            <a:ext cx="3359563" cy="288000"/>
          </a:xfrm>
          <a:prstGeom prst="parallelogram">
            <a:avLst>
              <a:gd name="adj" fmla="val 555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9" name="内容占位符 2"/>
          <p:cNvSpPr txBox="1"/>
          <p:nvPr/>
        </p:nvSpPr>
        <p:spPr>
          <a:xfrm>
            <a:off x="576720" y="1537900"/>
            <a:ext cx="11038563" cy="1248139"/>
          </a:xfrm>
          <a:prstGeom prst="rect">
            <a:avLst/>
          </a:prstGeom>
        </p:spPr>
        <p:txBody>
          <a:bodyPr vert="horz" lIns="121908" tIns="60954" rIns="121908" bIns="60954" rtlCol="0">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30000"/>
              </a:lnSpc>
              <a:spcAft>
                <a:spcPts val="800"/>
              </a:spcAft>
              <a:buNone/>
            </a:pPr>
            <a:r>
              <a:rPr lang="zh-CN" altLang="en-US" sz="1300" dirty="0"/>
              <a:t>输入您的标题</a:t>
            </a:r>
            <a:endParaRPr lang="en-US" altLang="zh-CN" sz="1300" dirty="0"/>
          </a:p>
          <a:p>
            <a:pPr marL="0" indent="0" algn="just">
              <a:lnSpc>
                <a:spcPct val="130000"/>
              </a:lnSpc>
              <a:spcAft>
                <a:spcPts val="800"/>
              </a:spcAft>
              <a:buNone/>
            </a:pPr>
            <a:r>
              <a:rPr lang="zh-CN" altLang="en-US" sz="1100" dirty="0"/>
              <a:t>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a:t>
            </a:r>
            <a:endParaRPr lang="zh-CN" altLang="en-US" sz="1100" dirty="0"/>
          </a:p>
        </p:txBody>
      </p:sp>
      <p:grpSp>
        <p:nvGrpSpPr>
          <p:cNvPr id="6" name="组合 5"/>
          <p:cNvGrpSpPr/>
          <p:nvPr/>
        </p:nvGrpSpPr>
        <p:grpSpPr>
          <a:xfrm>
            <a:off x="569110" y="3978304"/>
            <a:ext cx="5209939" cy="231642"/>
            <a:chOff x="418672" y="3044048"/>
            <a:chExt cx="3907963" cy="173731"/>
          </a:xfrm>
        </p:grpSpPr>
        <p:sp>
          <p:nvSpPr>
            <p:cNvPr id="58" name="矩形 57"/>
            <p:cNvSpPr/>
            <p:nvPr/>
          </p:nvSpPr>
          <p:spPr>
            <a:xfrm>
              <a:off x="418672" y="3044048"/>
              <a:ext cx="252747" cy="161583"/>
            </a:xfrm>
            <a:prstGeom prst="rect">
              <a:avLst/>
            </a:prstGeom>
          </p:spPr>
          <p:txBody>
            <a:bodyPr wrap="none">
              <a:spAutoFit/>
            </a:bodyPr>
            <a:lstStyle/>
            <a:p>
              <a:pPr algn="ctr"/>
              <a:r>
                <a:rPr lang="en-US" altLang="zh-CN" sz="800" dirty="0">
                  <a:solidFill>
                    <a:srgbClr val="B7B7C5"/>
                  </a:solidFill>
                  <a:latin typeface="微软雅黑" panose="020B0503020204020204" pitchFamily="34" charset="-122"/>
                  <a:ea typeface="微软雅黑" panose="020B0503020204020204" pitchFamily="34" charset="-122"/>
                </a:rPr>
                <a:t>0%</a:t>
              </a:r>
              <a:endParaRPr lang="zh-CN" altLang="en-US" sz="800" dirty="0">
                <a:solidFill>
                  <a:srgbClr val="B7B7C5"/>
                </a:solidFill>
                <a:latin typeface="微软雅黑" panose="020B0503020204020204" pitchFamily="34" charset="-122"/>
                <a:ea typeface="微软雅黑" panose="020B0503020204020204" pitchFamily="34" charset="-122"/>
              </a:endParaRPr>
            </a:p>
          </p:txBody>
        </p:sp>
        <p:sp>
          <p:nvSpPr>
            <p:cNvPr id="56" name="矩形 55"/>
            <p:cNvSpPr/>
            <p:nvPr/>
          </p:nvSpPr>
          <p:spPr>
            <a:xfrm>
              <a:off x="2205351" y="3044048"/>
              <a:ext cx="298438" cy="161583"/>
            </a:xfrm>
            <a:prstGeom prst="rect">
              <a:avLst/>
            </a:prstGeom>
          </p:spPr>
          <p:txBody>
            <a:bodyPr wrap="none">
              <a:spAutoFit/>
            </a:bodyPr>
            <a:lstStyle/>
            <a:p>
              <a:pPr algn="ctr"/>
              <a:r>
                <a:rPr lang="en-US" altLang="zh-CN" sz="800" dirty="0">
                  <a:solidFill>
                    <a:srgbClr val="B7B7C5"/>
                  </a:solidFill>
                  <a:latin typeface="微软雅黑" panose="020B0503020204020204" pitchFamily="34" charset="-122"/>
                  <a:ea typeface="微软雅黑" panose="020B0503020204020204" pitchFamily="34" charset="-122"/>
                </a:rPr>
                <a:t>50%</a:t>
              </a:r>
              <a:endParaRPr lang="zh-CN" altLang="en-US" sz="800" dirty="0">
                <a:solidFill>
                  <a:srgbClr val="B7B7C5"/>
                </a:solidFill>
                <a:latin typeface="微软雅黑" panose="020B0503020204020204" pitchFamily="34" charset="-122"/>
                <a:ea typeface="微软雅黑" panose="020B0503020204020204" pitchFamily="34" charset="-122"/>
              </a:endParaRPr>
            </a:p>
          </p:txBody>
        </p:sp>
        <p:sp>
          <p:nvSpPr>
            <p:cNvPr id="54" name="矩形 53"/>
            <p:cNvSpPr/>
            <p:nvPr/>
          </p:nvSpPr>
          <p:spPr>
            <a:xfrm>
              <a:off x="3982506" y="3056196"/>
              <a:ext cx="344129" cy="161583"/>
            </a:xfrm>
            <a:prstGeom prst="rect">
              <a:avLst/>
            </a:prstGeom>
          </p:spPr>
          <p:txBody>
            <a:bodyPr wrap="none">
              <a:spAutoFit/>
            </a:bodyPr>
            <a:lstStyle/>
            <a:p>
              <a:pPr algn="ctr"/>
              <a:r>
                <a:rPr lang="en-US" altLang="zh-CN" sz="800" dirty="0">
                  <a:solidFill>
                    <a:srgbClr val="B7B7C5"/>
                  </a:solidFill>
                  <a:latin typeface="微软雅黑" panose="020B0503020204020204" pitchFamily="34" charset="-122"/>
                  <a:ea typeface="微软雅黑" panose="020B0503020204020204" pitchFamily="34" charset="-122"/>
                </a:rPr>
                <a:t>100%</a:t>
              </a:r>
              <a:endParaRPr lang="zh-CN" altLang="en-US" sz="800" dirty="0">
                <a:solidFill>
                  <a:srgbClr val="B7B7C5"/>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688351" y="3953165"/>
            <a:ext cx="4895364" cy="88197"/>
            <a:chOff x="508114" y="2987098"/>
            <a:chExt cx="3672001" cy="66148"/>
          </a:xfrm>
          <a:solidFill>
            <a:srgbClr val="B7B7C5"/>
          </a:solidFill>
        </p:grpSpPr>
        <p:sp>
          <p:nvSpPr>
            <p:cNvPr id="59" name="流程图: 摘录 58"/>
            <p:cNvSpPr/>
            <p:nvPr/>
          </p:nvSpPr>
          <p:spPr>
            <a:xfrm>
              <a:off x="508114" y="2987098"/>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endParaRPr>
            </a:p>
          </p:txBody>
        </p:sp>
        <p:sp>
          <p:nvSpPr>
            <p:cNvPr id="57" name="流程图: 摘录 56"/>
            <p:cNvSpPr/>
            <p:nvPr/>
          </p:nvSpPr>
          <p:spPr>
            <a:xfrm>
              <a:off x="2308115" y="2987098"/>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endParaRPr>
            </a:p>
          </p:txBody>
        </p:sp>
        <p:sp>
          <p:nvSpPr>
            <p:cNvPr id="55" name="流程图: 摘录 54"/>
            <p:cNvSpPr/>
            <p:nvPr/>
          </p:nvSpPr>
          <p:spPr>
            <a:xfrm>
              <a:off x="4108115" y="2999246"/>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endParaRPr>
            </a:p>
          </p:txBody>
        </p:sp>
      </p:grpSp>
      <p:sp>
        <p:nvSpPr>
          <p:cNvPr id="60" name="矩形 59"/>
          <p:cNvSpPr/>
          <p:nvPr/>
        </p:nvSpPr>
        <p:spPr>
          <a:xfrm>
            <a:off x="606750" y="3069151"/>
            <a:ext cx="1246471" cy="383170"/>
          </a:xfrm>
          <a:prstGeom prst="rect">
            <a:avLst/>
          </a:prstGeom>
        </p:spPr>
        <p:txBody>
          <a:bodyPr wrap="none" lIns="121908" tIns="60954" rIns="121908" bIns="60954">
            <a:spAutoFit/>
          </a:bodyPr>
          <a:lstStyle/>
          <a:p>
            <a:pPr>
              <a:lnSpc>
                <a:spcPct val="130000"/>
              </a:lnSpc>
              <a:spcAft>
                <a:spcPts val="800"/>
              </a:spcAft>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 name="矩形 60"/>
          <p:cNvSpPr/>
          <p:nvPr/>
        </p:nvSpPr>
        <p:spPr>
          <a:xfrm>
            <a:off x="767368" y="3507474"/>
            <a:ext cx="590843" cy="383170"/>
          </a:xfrm>
          <a:prstGeom prst="rect">
            <a:avLst/>
          </a:prstGeom>
        </p:spPr>
        <p:txBody>
          <a:bodyPr wrap="none" lIns="121908" tIns="60954" rIns="121908" bIns="60954" anchor="ctr">
            <a:spAutoFit/>
          </a:bodyPr>
          <a:lstStyle/>
          <a:p>
            <a:pPr>
              <a:lnSpc>
                <a:spcPct val="130000"/>
              </a:lnSpc>
              <a:spcAft>
                <a:spcPts val="800"/>
              </a:spcAft>
            </a:pPr>
            <a:r>
              <a:rPr lang="en-US" altLang="zh-CN" sz="1300" i="1" dirty="0">
                <a:solidFill>
                  <a:schemeClr val="bg1"/>
                </a:solidFill>
                <a:latin typeface="微软雅黑" panose="020B0503020204020204" pitchFamily="34" charset="-122"/>
                <a:ea typeface="微软雅黑" panose="020B0503020204020204" pitchFamily="34" charset="-122"/>
              </a:rPr>
              <a:t>70%</a:t>
            </a:r>
            <a:endParaRPr lang="en-US" altLang="zh-CN" sz="1300" i="1" dirty="0">
              <a:solidFill>
                <a:schemeClr val="bg1"/>
              </a:solidFill>
              <a:latin typeface="微软雅黑" panose="020B0503020204020204" pitchFamily="34" charset="-122"/>
              <a:ea typeface="微软雅黑" panose="020B0503020204020204" pitchFamily="34" charset="-122"/>
            </a:endParaRPr>
          </a:p>
        </p:txBody>
      </p:sp>
      <p:sp>
        <p:nvSpPr>
          <p:cNvPr id="105" name="平行四边形 104"/>
          <p:cNvSpPr/>
          <p:nvPr/>
        </p:nvSpPr>
        <p:spPr>
          <a:xfrm>
            <a:off x="6447418" y="3505871"/>
            <a:ext cx="4991350" cy="384000"/>
          </a:xfrm>
          <a:prstGeom prst="parallelogram">
            <a:avLst>
              <a:gd name="adj" fmla="val 5559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06" name="平行四边形 105"/>
          <p:cNvSpPr/>
          <p:nvPr/>
        </p:nvSpPr>
        <p:spPr>
          <a:xfrm>
            <a:off x="6543405" y="3553871"/>
            <a:ext cx="3839500" cy="288000"/>
          </a:xfrm>
          <a:prstGeom prst="parallelogram">
            <a:avLst>
              <a:gd name="adj" fmla="val 555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07" name="组合 106"/>
          <p:cNvGrpSpPr/>
          <p:nvPr/>
        </p:nvGrpSpPr>
        <p:grpSpPr>
          <a:xfrm>
            <a:off x="6351091" y="3978304"/>
            <a:ext cx="5209939" cy="231642"/>
            <a:chOff x="418672" y="3044048"/>
            <a:chExt cx="3907963" cy="173731"/>
          </a:xfrm>
        </p:grpSpPr>
        <p:sp>
          <p:nvSpPr>
            <p:cNvPr id="108" name="矩形 107"/>
            <p:cNvSpPr/>
            <p:nvPr/>
          </p:nvSpPr>
          <p:spPr>
            <a:xfrm>
              <a:off x="418672" y="3044048"/>
              <a:ext cx="252747" cy="161583"/>
            </a:xfrm>
            <a:prstGeom prst="rect">
              <a:avLst/>
            </a:prstGeom>
          </p:spPr>
          <p:txBody>
            <a:bodyPr wrap="none">
              <a:spAutoFit/>
            </a:bodyPr>
            <a:lstStyle/>
            <a:p>
              <a:pPr algn="ctr"/>
              <a:r>
                <a:rPr lang="en-US" altLang="zh-CN" sz="800" dirty="0">
                  <a:solidFill>
                    <a:srgbClr val="B7B7C5"/>
                  </a:solidFill>
                  <a:latin typeface="微软雅黑" panose="020B0503020204020204" pitchFamily="34" charset="-122"/>
                  <a:ea typeface="微软雅黑" panose="020B0503020204020204" pitchFamily="34" charset="-122"/>
                </a:rPr>
                <a:t>0%</a:t>
              </a:r>
              <a:endParaRPr lang="zh-CN" altLang="en-US" sz="800" dirty="0">
                <a:solidFill>
                  <a:srgbClr val="B7B7C5"/>
                </a:solidFill>
                <a:latin typeface="微软雅黑" panose="020B0503020204020204" pitchFamily="34" charset="-122"/>
                <a:ea typeface="微软雅黑" panose="020B0503020204020204" pitchFamily="34" charset="-122"/>
              </a:endParaRPr>
            </a:p>
          </p:txBody>
        </p:sp>
        <p:sp>
          <p:nvSpPr>
            <p:cNvPr id="109" name="矩形 108"/>
            <p:cNvSpPr/>
            <p:nvPr/>
          </p:nvSpPr>
          <p:spPr>
            <a:xfrm>
              <a:off x="2205351" y="3044048"/>
              <a:ext cx="298438" cy="161583"/>
            </a:xfrm>
            <a:prstGeom prst="rect">
              <a:avLst/>
            </a:prstGeom>
          </p:spPr>
          <p:txBody>
            <a:bodyPr wrap="none">
              <a:spAutoFit/>
            </a:bodyPr>
            <a:lstStyle/>
            <a:p>
              <a:pPr algn="ctr"/>
              <a:r>
                <a:rPr lang="en-US" altLang="zh-CN" sz="800" dirty="0">
                  <a:solidFill>
                    <a:srgbClr val="B7B7C5"/>
                  </a:solidFill>
                  <a:latin typeface="微软雅黑" panose="020B0503020204020204" pitchFamily="34" charset="-122"/>
                  <a:ea typeface="微软雅黑" panose="020B0503020204020204" pitchFamily="34" charset="-122"/>
                </a:rPr>
                <a:t>50%</a:t>
              </a:r>
              <a:endParaRPr lang="zh-CN" altLang="en-US" sz="800" dirty="0">
                <a:solidFill>
                  <a:srgbClr val="B7B7C5"/>
                </a:solidFill>
                <a:latin typeface="微软雅黑" panose="020B0503020204020204" pitchFamily="34" charset="-122"/>
                <a:ea typeface="微软雅黑" panose="020B0503020204020204" pitchFamily="34" charset="-122"/>
              </a:endParaRPr>
            </a:p>
          </p:txBody>
        </p:sp>
        <p:sp>
          <p:nvSpPr>
            <p:cNvPr id="110" name="矩形 109"/>
            <p:cNvSpPr/>
            <p:nvPr/>
          </p:nvSpPr>
          <p:spPr>
            <a:xfrm>
              <a:off x="3982506" y="3056196"/>
              <a:ext cx="344129" cy="161583"/>
            </a:xfrm>
            <a:prstGeom prst="rect">
              <a:avLst/>
            </a:prstGeom>
          </p:spPr>
          <p:txBody>
            <a:bodyPr wrap="none">
              <a:spAutoFit/>
            </a:bodyPr>
            <a:lstStyle/>
            <a:p>
              <a:pPr algn="ctr"/>
              <a:r>
                <a:rPr lang="en-US" altLang="zh-CN" sz="800" dirty="0">
                  <a:solidFill>
                    <a:srgbClr val="B7B7C5"/>
                  </a:solidFill>
                  <a:latin typeface="微软雅黑" panose="020B0503020204020204" pitchFamily="34" charset="-122"/>
                  <a:ea typeface="微软雅黑" panose="020B0503020204020204" pitchFamily="34" charset="-122"/>
                </a:rPr>
                <a:t>100%</a:t>
              </a:r>
              <a:endParaRPr lang="zh-CN" altLang="en-US" sz="800" dirty="0">
                <a:solidFill>
                  <a:srgbClr val="B7B7C5"/>
                </a:solidFill>
                <a:latin typeface="微软雅黑" panose="020B0503020204020204" pitchFamily="34" charset="-122"/>
                <a:ea typeface="微软雅黑" panose="020B0503020204020204" pitchFamily="34" charset="-122"/>
              </a:endParaRPr>
            </a:p>
          </p:txBody>
        </p:sp>
      </p:grpSp>
      <p:grpSp>
        <p:nvGrpSpPr>
          <p:cNvPr id="111" name="组合 110"/>
          <p:cNvGrpSpPr/>
          <p:nvPr/>
        </p:nvGrpSpPr>
        <p:grpSpPr>
          <a:xfrm>
            <a:off x="6470331" y="3953165"/>
            <a:ext cx="4895364" cy="88197"/>
            <a:chOff x="508114" y="2987098"/>
            <a:chExt cx="3672001" cy="66148"/>
          </a:xfrm>
          <a:solidFill>
            <a:srgbClr val="B7B7C5"/>
          </a:solidFill>
        </p:grpSpPr>
        <p:sp>
          <p:nvSpPr>
            <p:cNvPr id="112" name="流程图: 摘录 111"/>
            <p:cNvSpPr/>
            <p:nvPr/>
          </p:nvSpPr>
          <p:spPr>
            <a:xfrm>
              <a:off x="508114" y="2987098"/>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endParaRPr>
            </a:p>
          </p:txBody>
        </p:sp>
        <p:sp>
          <p:nvSpPr>
            <p:cNvPr id="113" name="流程图: 摘录 112"/>
            <p:cNvSpPr/>
            <p:nvPr/>
          </p:nvSpPr>
          <p:spPr>
            <a:xfrm>
              <a:off x="2308115" y="2987098"/>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endParaRPr>
            </a:p>
          </p:txBody>
        </p:sp>
        <p:sp>
          <p:nvSpPr>
            <p:cNvPr id="114" name="流程图: 摘录 113"/>
            <p:cNvSpPr/>
            <p:nvPr/>
          </p:nvSpPr>
          <p:spPr>
            <a:xfrm>
              <a:off x="4108115" y="2999246"/>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endParaRPr>
            </a:p>
          </p:txBody>
        </p:sp>
      </p:grpSp>
      <p:sp>
        <p:nvSpPr>
          <p:cNvPr id="115" name="矩形 114"/>
          <p:cNvSpPr/>
          <p:nvPr/>
        </p:nvSpPr>
        <p:spPr>
          <a:xfrm>
            <a:off x="6388731" y="3069151"/>
            <a:ext cx="1246471" cy="383170"/>
          </a:xfrm>
          <a:prstGeom prst="rect">
            <a:avLst/>
          </a:prstGeom>
        </p:spPr>
        <p:txBody>
          <a:bodyPr wrap="none" lIns="121908" tIns="60954" rIns="121908" bIns="60954">
            <a:spAutoFit/>
          </a:bodyPr>
          <a:lstStyle/>
          <a:p>
            <a:pPr>
              <a:lnSpc>
                <a:spcPct val="130000"/>
              </a:lnSpc>
              <a:spcAft>
                <a:spcPts val="800"/>
              </a:spcAft>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6" name="矩形 115"/>
          <p:cNvSpPr/>
          <p:nvPr/>
        </p:nvSpPr>
        <p:spPr>
          <a:xfrm>
            <a:off x="6549349" y="3504134"/>
            <a:ext cx="598805" cy="389851"/>
          </a:xfrm>
          <a:prstGeom prst="rect">
            <a:avLst/>
          </a:prstGeom>
        </p:spPr>
        <p:txBody>
          <a:bodyPr wrap="none" lIns="121908" tIns="60954" rIns="121908" bIns="60954" anchor="ctr">
            <a:spAutoFit/>
          </a:bodyPr>
          <a:lstStyle/>
          <a:p>
            <a:pPr>
              <a:lnSpc>
                <a:spcPct val="130000"/>
              </a:lnSpc>
              <a:spcAft>
                <a:spcPts val="800"/>
              </a:spcAft>
            </a:pPr>
            <a:r>
              <a:rPr lang="en-US" altLang="zh-CN" sz="1300" i="1" dirty="0">
                <a:solidFill>
                  <a:schemeClr val="bg1"/>
                </a:solidFill>
                <a:latin typeface="微软雅黑" panose="020B0503020204020204" pitchFamily="34" charset="-122"/>
                <a:ea typeface="微软雅黑" panose="020B0503020204020204" pitchFamily="34" charset="-122"/>
              </a:rPr>
              <a:t>80%</a:t>
            </a:r>
            <a:endParaRPr lang="en-US" altLang="zh-CN" sz="1300" i="1" dirty="0">
              <a:solidFill>
                <a:schemeClr val="bg1"/>
              </a:solidFill>
              <a:latin typeface="微软雅黑" panose="020B0503020204020204" pitchFamily="34" charset="-122"/>
              <a:ea typeface="微软雅黑" panose="020B0503020204020204" pitchFamily="34" charset="-122"/>
            </a:endParaRPr>
          </a:p>
        </p:txBody>
      </p:sp>
      <p:sp>
        <p:nvSpPr>
          <p:cNvPr id="117" name="平行四边形 116"/>
          <p:cNvSpPr/>
          <p:nvPr/>
        </p:nvSpPr>
        <p:spPr>
          <a:xfrm>
            <a:off x="665437" y="5070511"/>
            <a:ext cx="4991350" cy="384000"/>
          </a:xfrm>
          <a:prstGeom prst="parallelogram">
            <a:avLst>
              <a:gd name="adj" fmla="val 5559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18" name="平行四边形 117"/>
          <p:cNvSpPr/>
          <p:nvPr/>
        </p:nvSpPr>
        <p:spPr>
          <a:xfrm>
            <a:off x="761424" y="5118511"/>
            <a:ext cx="4319438" cy="288000"/>
          </a:xfrm>
          <a:prstGeom prst="parallelogram">
            <a:avLst>
              <a:gd name="adj" fmla="val 5559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19" name="组合 118"/>
          <p:cNvGrpSpPr/>
          <p:nvPr/>
        </p:nvGrpSpPr>
        <p:grpSpPr>
          <a:xfrm>
            <a:off x="569110" y="5542944"/>
            <a:ext cx="5209939" cy="231642"/>
            <a:chOff x="418672" y="3044048"/>
            <a:chExt cx="3907963" cy="173731"/>
          </a:xfrm>
        </p:grpSpPr>
        <p:sp>
          <p:nvSpPr>
            <p:cNvPr id="120" name="矩形 119"/>
            <p:cNvSpPr/>
            <p:nvPr/>
          </p:nvSpPr>
          <p:spPr>
            <a:xfrm>
              <a:off x="418672" y="3044048"/>
              <a:ext cx="252747" cy="161583"/>
            </a:xfrm>
            <a:prstGeom prst="rect">
              <a:avLst/>
            </a:prstGeom>
          </p:spPr>
          <p:txBody>
            <a:bodyPr wrap="none">
              <a:spAutoFit/>
            </a:bodyPr>
            <a:lstStyle/>
            <a:p>
              <a:pPr algn="ctr"/>
              <a:r>
                <a:rPr lang="en-US" altLang="zh-CN" sz="800" dirty="0">
                  <a:solidFill>
                    <a:srgbClr val="B7B7C5"/>
                  </a:solidFill>
                  <a:latin typeface="微软雅黑" panose="020B0503020204020204" pitchFamily="34" charset="-122"/>
                  <a:ea typeface="微软雅黑" panose="020B0503020204020204" pitchFamily="34" charset="-122"/>
                </a:rPr>
                <a:t>0%</a:t>
              </a:r>
              <a:endParaRPr lang="zh-CN" altLang="en-US" sz="800" dirty="0">
                <a:solidFill>
                  <a:srgbClr val="B7B7C5"/>
                </a:solidFill>
                <a:latin typeface="微软雅黑" panose="020B0503020204020204" pitchFamily="34" charset="-122"/>
                <a:ea typeface="微软雅黑" panose="020B0503020204020204" pitchFamily="34" charset="-122"/>
              </a:endParaRPr>
            </a:p>
          </p:txBody>
        </p:sp>
        <p:sp>
          <p:nvSpPr>
            <p:cNvPr id="121" name="矩形 120"/>
            <p:cNvSpPr/>
            <p:nvPr/>
          </p:nvSpPr>
          <p:spPr>
            <a:xfrm>
              <a:off x="2205351" y="3044048"/>
              <a:ext cx="298438" cy="161583"/>
            </a:xfrm>
            <a:prstGeom prst="rect">
              <a:avLst/>
            </a:prstGeom>
          </p:spPr>
          <p:txBody>
            <a:bodyPr wrap="none">
              <a:spAutoFit/>
            </a:bodyPr>
            <a:lstStyle/>
            <a:p>
              <a:pPr algn="ctr"/>
              <a:r>
                <a:rPr lang="en-US" altLang="zh-CN" sz="800" dirty="0">
                  <a:solidFill>
                    <a:srgbClr val="B7B7C5"/>
                  </a:solidFill>
                  <a:latin typeface="微软雅黑" panose="020B0503020204020204" pitchFamily="34" charset="-122"/>
                  <a:ea typeface="微软雅黑" panose="020B0503020204020204" pitchFamily="34" charset="-122"/>
                </a:rPr>
                <a:t>50%</a:t>
              </a:r>
              <a:endParaRPr lang="zh-CN" altLang="en-US" sz="800" dirty="0">
                <a:solidFill>
                  <a:srgbClr val="B7B7C5"/>
                </a:solidFill>
                <a:latin typeface="微软雅黑" panose="020B0503020204020204" pitchFamily="34" charset="-122"/>
                <a:ea typeface="微软雅黑" panose="020B0503020204020204" pitchFamily="34" charset="-122"/>
              </a:endParaRPr>
            </a:p>
          </p:txBody>
        </p:sp>
        <p:sp>
          <p:nvSpPr>
            <p:cNvPr id="122" name="矩形 121"/>
            <p:cNvSpPr/>
            <p:nvPr/>
          </p:nvSpPr>
          <p:spPr>
            <a:xfrm>
              <a:off x="3982506" y="3056196"/>
              <a:ext cx="344129" cy="161583"/>
            </a:xfrm>
            <a:prstGeom prst="rect">
              <a:avLst/>
            </a:prstGeom>
          </p:spPr>
          <p:txBody>
            <a:bodyPr wrap="none">
              <a:spAutoFit/>
            </a:bodyPr>
            <a:lstStyle/>
            <a:p>
              <a:pPr algn="ctr"/>
              <a:r>
                <a:rPr lang="en-US" altLang="zh-CN" sz="800" dirty="0">
                  <a:solidFill>
                    <a:srgbClr val="B7B7C5"/>
                  </a:solidFill>
                  <a:latin typeface="微软雅黑" panose="020B0503020204020204" pitchFamily="34" charset="-122"/>
                  <a:ea typeface="微软雅黑" panose="020B0503020204020204" pitchFamily="34" charset="-122"/>
                </a:rPr>
                <a:t>100%</a:t>
              </a:r>
              <a:endParaRPr lang="zh-CN" altLang="en-US" sz="800" dirty="0">
                <a:solidFill>
                  <a:srgbClr val="B7B7C5"/>
                </a:solidFill>
                <a:latin typeface="微软雅黑" panose="020B0503020204020204" pitchFamily="34" charset="-122"/>
                <a:ea typeface="微软雅黑" panose="020B0503020204020204" pitchFamily="34" charset="-122"/>
              </a:endParaRPr>
            </a:p>
          </p:txBody>
        </p:sp>
      </p:grpSp>
      <p:grpSp>
        <p:nvGrpSpPr>
          <p:cNvPr id="123" name="组合 122"/>
          <p:cNvGrpSpPr/>
          <p:nvPr/>
        </p:nvGrpSpPr>
        <p:grpSpPr>
          <a:xfrm>
            <a:off x="688351" y="5517805"/>
            <a:ext cx="4895364" cy="88197"/>
            <a:chOff x="508114" y="2987098"/>
            <a:chExt cx="3672001" cy="66148"/>
          </a:xfrm>
          <a:solidFill>
            <a:srgbClr val="B7B7C5"/>
          </a:solidFill>
        </p:grpSpPr>
        <p:sp>
          <p:nvSpPr>
            <p:cNvPr id="124" name="流程图: 摘录 123"/>
            <p:cNvSpPr/>
            <p:nvPr/>
          </p:nvSpPr>
          <p:spPr>
            <a:xfrm>
              <a:off x="508114" y="2987098"/>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endParaRPr>
            </a:p>
          </p:txBody>
        </p:sp>
        <p:sp>
          <p:nvSpPr>
            <p:cNvPr id="125" name="流程图: 摘录 124"/>
            <p:cNvSpPr/>
            <p:nvPr/>
          </p:nvSpPr>
          <p:spPr>
            <a:xfrm>
              <a:off x="2308115" y="2987098"/>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endParaRPr>
            </a:p>
          </p:txBody>
        </p:sp>
        <p:sp>
          <p:nvSpPr>
            <p:cNvPr id="126" name="流程图: 摘录 125"/>
            <p:cNvSpPr/>
            <p:nvPr/>
          </p:nvSpPr>
          <p:spPr>
            <a:xfrm>
              <a:off x="4108115" y="2999246"/>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endParaRPr>
            </a:p>
          </p:txBody>
        </p:sp>
      </p:grpSp>
      <p:sp>
        <p:nvSpPr>
          <p:cNvPr id="127" name="矩形 126"/>
          <p:cNvSpPr/>
          <p:nvPr/>
        </p:nvSpPr>
        <p:spPr>
          <a:xfrm>
            <a:off x="606750" y="4633791"/>
            <a:ext cx="1246471" cy="383170"/>
          </a:xfrm>
          <a:prstGeom prst="rect">
            <a:avLst/>
          </a:prstGeom>
        </p:spPr>
        <p:txBody>
          <a:bodyPr wrap="none" lIns="121908" tIns="60954" rIns="121908" bIns="60954">
            <a:spAutoFit/>
          </a:bodyPr>
          <a:lstStyle/>
          <a:p>
            <a:pPr>
              <a:lnSpc>
                <a:spcPct val="130000"/>
              </a:lnSpc>
              <a:spcAft>
                <a:spcPts val="800"/>
              </a:spcAft>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8" name="矩形 127"/>
          <p:cNvSpPr/>
          <p:nvPr/>
        </p:nvSpPr>
        <p:spPr>
          <a:xfrm>
            <a:off x="767368" y="5068774"/>
            <a:ext cx="598805" cy="389851"/>
          </a:xfrm>
          <a:prstGeom prst="rect">
            <a:avLst/>
          </a:prstGeom>
        </p:spPr>
        <p:txBody>
          <a:bodyPr wrap="none" lIns="121908" tIns="60954" rIns="121908" bIns="60954" anchor="ctr">
            <a:spAutoFit/>
          </a:bodyPr>
          <a:lstStyle/>
          <a:p>
            <a:pPr>
              <a:lnSpc>
                <a:spcPct val="130000"/>
              </a:lnSpc>
              <a:spcAft>
                <a:spcPts val="800"/>
              </a:spcAft>
            </a:pPr>
            <a:r>
              <a:rPr lang="en-US" altLang="zh-CN" sz="1300" i="1" dirty="0">
                <a:solidFill>
                  <a:schemeClr val="bg1"/>
                </a:solidFill>
                <a:latin typeface="微软雅黑" panose="020B0503020204020204" pitchFamily="34" charset="-122"/>
                <a:ea typeface="微软雅黑" panose="020B0503020204020204" pitchFamily="34" charset="-122"/>
              </a:rPr>
              <a:t>90%</a:t>
            </a:r>
            <a:endParaRPr lang="en-US" altLang="zh-CN" sz="1300" i="1" dirty="0">
              <a:solidFill>
                <a:schemeClr val="bg1"/>
              </a:solidFill>
              <a:latin typeface="微软雅黑" panose="020B0503020204020204" pitchFamily="34" charset="-122"/>
              <a:ea typeface="微软雅黑" panose="020B0503020204020204" pitchFamily="34" charset="-122"/>
            </a:endParaRPr>
          </a:p>
        </p:txBody>
      </p:sp>
      <p:sp>
        <p:nvSpPr>
          <p:cNvPr id="129" name="平行四边形 128"/>
          <p:cNvSpPr/>
          <p:nvPr/>
        </p:nvSpPr>
        <p:spPr>
          <a:xfrm>
            <a:off x="6447418" y="5070511"/>
            <a:ext cx="4991350" cy="384000"/>
          </a:xfrm>
          <a:prstGeom prst="parallelogram">
            <a:avLst>
              <a:gd name="adj" fmla="val 5559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30" name="平行四边形 129"/>
          <p:cNvSpPr/>
          <p:nvPr/>
        </p:nvSpPr>
        <p:spPr>
          <a:xfrm>
            <a:off x="6543406" y="5118511"/>
            <a:ext cx="4799375" cy="288000"/>
          </a:xfrm>
          <a:prstGeom prst="parallelogram">
            <a:avLst>
              <a:gd name="adj" fmla="val 5559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31" name="组合 130"/>
          <p:cNvGrpSpPr/>
          <p:nvPr/>
        </p:nvGrpSpPr>
        <p:grpSpPr>
          <a:xfrm>
            <a:off x="6351091" y="5542944"/>
            <a:ext cx="5209939" cy="231642"/>
            <a:chOff x="418672" y="3044048"/>
            <a:chExt cx="3907963" cy="173731"/>
          </a:xfrm>
        </p:grpSpPr>
        <p:sp>
          <p:nvSpPr>
            <p:cNvPr id="132" name="矩形 131"/>
            <p:cNvSpPr/>
            <p:nvPr/>
          </p:nvSpPr>
          <p:spPr>
            <a:xfrm>
              <a:off x="418672" y="3044048"/>
              <a:ext cx="252747" cy="161583"/>
            </a:xfrm>
            <a:prstGeom prst="rect">
              <a:avLst/>
            </a:prstGeom>
          </p:spPr>
          <p:txBody>
            <a:bodyPr wrap="none">
              <a:spAutoFit/>
            </a:bodyPr>
            <a:lstStyle/>
            <a:p>
              <a:pPr algn="ctr"/>
              <a:r>
                <a:rPr lang="en-US" altLang="zh-CN" sz="800" dirty="0">
                  <a:solidFill>
                    <a:srgbClr val="B7B7C5"/>
                  </a:solidFill>
                  <a:latin typeface="微软雅黑" panose="020B0503020204020204" pitchFamily="34" charset="-122"/>
                  <a:ea typeface="微软雅黑" panose="020B0503020204020204" pitchFamily="34" charset="-122"/>
                </a:rPr>
                <a:t>0%</a:t>
              </a:r>
              <a:endParaRPr lang="zh-CN" altLang="en-US" sz="800" dirty="0">
                <a:solidFill>
                  <a:srgbClr val="B7B7C5"/>
                </a:solidFill>
                <a:latin typeface="微软雅黑" panose="020B0503020204020204" pitchFamily="34" charset="-122"/>
                <a:ea typeface="微软雅黑" panose="020B0503020204020204" pitchFamily="34" charset="-122"/>
              </a:endParaRPr>
            </a:p>
          </p:txBody>
        </p:sp>
        <p:sp>
          <p:nvSpPr>
            <p:cNvPr id="133" name="矩形 132"/>
            <p:cNvSpPr/>
            <p:nvPr/>
          </p:nvSpPr>
          <p:spPr>
            <a:xfrm>
              <a:off x="2205351" y="3044048"/>
              <a:ext cx="298438" cy="161583"/>
            </a:xfrm>
            <a:prstGeom prst="rect">
              <a:avLst/>
            </a:prstGeom>
          </p:spPr>
          <p:txBody>
            <a:bodyPr wrap="none">
              <a:spAutoFit/>
            </a:bodyPr>
            <a:lstStyle/>
            <a:p>
              <a:pPr algn="ctr"/>
              <a:r>
                <a:rPr lang="en-US" altLang="zh-CN" sz="800" dirty="0">
                  <a:solidFill>
                    <a:srgbClr val="B7B7C5"/>
                  </a:solidFill>
                  <a:latin typeface="微软雅黑" panose="020B0503020204020204" pitchFamily="34" charset="-122"/>
                  <a:ea typeface="微软雅黑" panose="020B0503020204020204" pitchFamily="34" charset="-122"/>
                </a:rPr>
                <a:t>50%</a:t>
              </a:r>
              <a:endParaRPr lang="zh-CN" altLang="en-US" sz="800" dirty="0">
                <a:solidFill>
                  <a:srgbClr val="B7B7C5"/>
                </a:solidFill>
                <a:latin typeface="微软雅黑" panose="020B0503020204020204" pitchFamily="34" charset="-122"/>
                <a:ea typeface="微软雅黑" panose="020B0503020204020204" pitchFamily="34" charset="-122"/>
              </a:endParaRPr>
            </a:p>
          </p:txBody>
        </p:sp>
        <p:sp>
          <p:nvSpPr>
            <p:cNvPr id="134" name="矩形 133"/>
            <p:cNvSpPr/>
            <p:nvPr/>
          </p:nvSpPr>
          <p:spPr>
            <a:xfrm>
              <a:off x="3982506" y="3056196"/>
              <a:ext cx="344129" cy="161583"/>
            </a:xfrm>
            <a:prstGeom prst="rect">
              <a:avLst/>
            </a:prstGeom>
          </p:spPr>
          <p:txBody>
            <a:bodyPr wrap="none">
              <a:spAutoFit/>
            </a:bodyPr>
            <a:lstStyle/>
            <a:p>
              <a:pPr algn="ctr"/>
              <a:r>
                <a:rPr lang="en-US" altLang="zh-CN" sz="800" dirty="0">
                  <a:solidFill>
                    <a:srgbClr val="B7B7C5"/>
                  </a:solidFill>
                  <a:latin typeface="微软雅黑" panose="020B0503020204020204" pitchFamily="34" charset="-122"/>
                  <a:ea typeface="微软雅黑" panose="020B0503020204020204" pitchFamily="34" charset="-122"/>
                </a:rPr>
                <a:t>100%</a:t>
              </a:r>
              <a:endParaRPr lang="zh-CN" altLang="en-US" sz="800" dirty="0">
                <a:solidFill>
                  <a:srgbClr val="B7B7C5"/>
                </a:solidFill>
                <a:latin typeface="微软雅黑" panose="020B0503020204020204" pitchFamily="34" charset="-122"/>
                <a:ea typeface="微软雅黑" panose="020B0503020204020204" pitchFamily="34" charset="-122"/>
              </a:endParaRPr>
            </a:p>
          </p:txBody>
        </p:sp>
      </p:grpSp>
      <p:grpSp>
        <p:nvGrpSpPr>
          <p:cNvPr id="135" name="组合 134"/>
          <p:cNvGrpSpPr/>
          <p:nvPr/>
        </p:nvGrpSpPr>
        <p:grpSpPr>
          <a:xfrm>
            <a:off x="6470331" y="5517805"/>
            <a:ext cx="4895364" cy="88197"/>
            <a:chOff x="508114" y="2987098"/>
            <a:chExt cx="3672001" cy="66148"/>
          </a:xfrm>
          <a:solidFill>
            <a:srgbClr val="B7B7C5"/>
          </a:solidFill>
        </p:grpSpPr>
        <p:sp>
          <p:nvSpPr>
            <p:cNvPr id="136" name="流程图: 摘录 135"/>
            <p:cNvSpPr/>
            <p:nvPr/>
          </p:nvSpPr>
          <p:spPr>
            <a:xfrm>
              <a:off x="508114" y="2987098"/>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endParaRPr>
            </a:p>
          </p:txBody>
        </p:sp>
        <p:sp>
          <p:nvSpPr>
            <p:cNvPr id="137" name="流程图: 摘录 136"/>
            <p:cNvSpPr/>
            <p:nvPr/>
          </p:nvSpPr>
          <p:spPr>
            <a:xfrm>
              <a:off x="2308115" y="2987098"/>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endParaRPr>
            </a:p>
          </p:txBody>
        </p:sp>
        <p:sp>
          <p:nvSpPr>
            <p:cNvPr id="138" name="流程图: 摘录 137"/>
            <p:cNvSpPr/>
            <p:nvPr/>
          </p:nvSpPr>
          <p:spPr>
            <a:xfrm>
              <a:off x="4108115" y="2999246"/>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endParaRPr>
            </a:p>
          </p:txBody>
        </p:sp>
      </p:grpSp>
      <p:sp>
        <p:nvSpPr>
          <p:cNvPr id="139" name="矩形 138"/>
          <p:cNvSpPr/>
          <p:nvPr/>
        </p:nvSpPr>
        <p:spPr>
          <a:xfrm>
            <a:off x="6388731" y="4633791"/>
            <a:ext cx="1246471" cy="383170"/>
          </a:xfrm>
          <a:prstGeom prst="rect">
            <a:avLst/>
          </a:prstGeom>
        </p:spPr>
        <p:txBody>
          <a:bodyPr wrap="none" lIns="121908" tIns="60954" rIns="121908" bIns="60954">
            <a:spAutoFit/>
          </a:bodyPr>
          <a:lstStyle/>
          <a:p>
            <a:pPr>
              <a:lnSpc>
                <a:spcPct val="130000"/>
              </a:lnSpc>
              <a:spcAft>
                <a:spcPts val="800"/>
              </a:spcAft>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0" name="矩形 139"/>
          <p:cNvSpPr/>
          <p:nvPr/>
        </p:nvSpPr>
        <p:spPr>
          <a:xfrm>
            <a:off x="6549349" y="5068774"/>
            <a:ext cx="699246" cy="389851"/>
          </a:xfrm>
          <a:prstGeom prst="rect">
            <a:avLst/>
          </a:prstGeom>
        </p:spPr>
        <p:txBody>
          <a:bodyPr wrap="none" lIns="121908" tIns="60954" rIns="121908" bIns="60954" anchor="ctr">
            <a:spAutoFit/>
          </a:bodyPr>
          <a:lstStyle/>
          <a:p>
            <a:pPr>
              <a:lnSpc>
                <a:spcPct val="130000"/>
              </a:lnSpc>
              <a:spcAft>
                <a:spcPts val="800"/>
              </a:spcAft>
            </a:pPr>
            <a:r>
              <a:rPr lang="en-US" altLang="zh-CN" sz="1300" i="1" dirty="0">
                <a:solidFill>
                  <a:schemeClr val="bg1"/>
                </a:solidFill>
                <a:latin typeface="微软雅黑" panose="020B0503020204020204" pitchFamily="34" charset="-122"/>
                <a:ea typeface="微软雅黑" panose="020B0503020204020204" pitchFamily="34" charset="-122"/>
              </a:rPr>
              <a:t>100%</a:t>
            </a:r>
            <a:endParaRPr lang="en-US" altLang="zh-CN" sz="1300" i="1"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300"/>
                                        <p:tgtEl>
                                          <p:spTgt spid="49"/>
                                        </p:tgtEl>
                                      </p:cBhvr>
                                    </p:animEffect>
                                    <p:anim calcmode="lin" valueType="num">
                                      <p:cBhvr>
                                        <p:cTn id="8" dur="300" fill="hold"/>
                                        <p:tgtEl>
                                          <p:spTgt spid="49"/>
                                        </p:tgtEl>
                                        <p:attrNameLst>
                                          <p:attrName>ppt_x</p:attrName>
                                        </p:attrNameLst>
                                      </p:cBhvr>
                                      <p:tavLst>
                                        <p:tav tm="0">
                                          <p:val>
                                            <p:strVal val="#ppt_x"/>
                                          </p:val>
                                        </p:tav>
                                        <p:tav tm="100000">
                                          <p:val>
                                            <p:strVal val="#ppt_x"/>
                                          </p:val>
                                        </p:tav>
                                      </p:tavLst>
                                    </p:anim>
                                    <p:anim calcmode="lin" valueType="num">
                                      <p:cBhvr>
                                        <p:cTn id="9" dur="3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300"/>
                                        <p:tgtEl>
                                          <p:spTgt spid="6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3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300"/>
                                        <p:tgtEl>
                                          <p:spTgt spid="5"/>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wipe(left)">
                                      <p:cBhvr>
                                        <p:cTn id="28" dur="500"/>
                                        <p:tgtEl>
                                          <p:spTgt spid="104"/>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61"/>
                                        </p:tgtEl>
                                        <p:attrNameLst>
                                          <p:attrName>style.visibility</p:attrName>
                                        </p:attrNameLst>
                                      </p:cBhvr>
                                      <p:to>
                                        <p:strVal val="visible"/>
                                      </p:to>
                                    </p:set>
                                    <p:anim calcmode="lin" valueType="num">
                                      <p:cBhvr>
                                        <p:cTn id="32" dur="300" fill="hold"/>
                                        <p:tgtEl>
                                          <p:spTgt spid="61"/>
                                        </p:tgtEl>
                                        <p:attrNameLst>
                                          <p:attrName>ppt_w</p:attrName>
                                        </p:attrNameLst>
                                      </p:cBhvr>
                                      <p:tavLst>
                                        <p:tav tm="0">
                                          <p:val>
                                            <p:fltVal val="0"/>
                                          </p:val>
                                        </p:tav>
                                        <p:tav tm="100000">
                                          <p:val>
                                            <p:strVal val="#ppt_w"/>
                                          </p:val>
                                        </p:tav>
                                      </p:tavLst>
                                    </p:anim>
                                    <p:anim calcmode="lin" valueType="num">
                                      <p:cBhvr>
                                        <p:cTn id="33" dur="300" fill="hold"/>
                                        <p:tgtEl>
                                          <p:spTgt spid="61"/>
                                        </p:tgtEl>
                                        <p:attrNameLst>
                                          <p:attrName>ppt_h</p:attrName>
                                        </p:attrNameLst>
                                      </p:cBhvr>
                                      <p:tavLst>
                                        <p:tav tm="0">
                                          <p:val>
                                            <p:fltVal val="0"/>
                                          </p:val>
                                        </p:tav>
                                        <p:tav tm="100000">
                                          <p:val>
                                            <p:strVal val="#ppt_h"/>
                                          </p:val>
                                        </p:tav>
                                      </p:tavLst>
                                    </p:anim>
                                    <p:animEffect transition="in" filter="fade">
                                      <p:cBhvr>
                                        <p:cTn id="34" dur="300"/>
                                        <p:tgtEl>
                                          <p:spTgt spid="61"/>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115"/>
                                        </p:tgtEl>
                                        <p:attrNameLst>
                                          <p:attrName>style.visibility</p:attrName>
                                        </p:attrNameLst>
                                      </p:cBhvr>
                                      <p:to>
                                        <p:strVal val="visible"/>
                                      </p:to>
                                    </p:set>
                                    <p:animEffect transition="in" filter="fade">
                                      <p:cBhvr>
                                        <p:cTn id="38" dur="300"/>
                                        <p:tgtEl>
                                          <p:spTgt spid="115"/>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fade">
                                      <p:cBhvr>
                                        <p:cTn id="42" dur="300"/>
                                        <p:tgtEl>
                                          <p:spTgt spid="107"/>
                                        </p:tgtEl>
                                      </p:cBhvr>
                                    </p:animEffect>
                                  </p:childTnLst>
                                </p:cTn>
                              </p:par>
                              <p:par>
                                <p:cTn id="43" presetID="10" presetClass="entr" presetSubtype="0" fill="hold" nodeType="with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fade">
                                      <p:cBhvr>
                                        <p:cTn id="45" dur="300"/>
                                        <p:tgtEl>
                                          <p:spTgt spid="111"/>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105"/>
                                        </p:tgtEl>
                                        <p:attrNameLst>
                                          <p:attrName>style.visibility</p:attrName>
                                        </p:attrNameLst>
                                      </p:cBhvr>
                                      <p:to>
                                        <p:strVal val="visible"/>
                                      </p:to>
                                    </p:set>
                                    <p:animEffect transition="in" filter="wipe(left)">
                                      <p:cBhvr>
                                        <p:cTn id="49" dur="500"/>
                                        <p:tgtEl>
                                          <p:spTgt spid="105"/>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106"/>
                                        </p:tgtEl>
                                        <p:attrNameLst>
                                          <p:attrName>style.visibility</p:attrName>
                                        </p:attrNameLst>
                                      </p:cBhvr>
                                      <p:to>
                                        <p:strVal val="visible"/>
                                      </p:to>
                                    </p:set>
                                    <p:animEffect transition="in" filter="wipe(left)">
                                      <p:cBhvr>
                                        <p:cTn id="53" dur="500"/>
                                        <p:tgtEl>
                                          <p:spTgt spid="106"/>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116"/>
                                        </p:tgtEl>
                                        <p:attrNameLst>
                                          <p:attrName>style.visibility</p:attrName>
                                        </p:attrNameLst>
                                      </p:cBhvr>
                                      <p:to>
                                        <p:strVal val="visible"/>
                                      </p:to>
                                    </p:set>
                                    <p:anim calcmode="lin" valueType="num">
                                      <p:cBhvr>
                                        <p:cTn id="57" dur="300" fill="hold"/>
                                        <p:tgtEl>
                                          <p:spTgt spid="116"/>
                                        </p:tgtEl>
                                        <p:attrNameLst>
                                          <p:attrName>ppt_w</p:attrName>
                                        </p:attrNameLst>
                                      </p:cBhvr>
                                      <p:tavLst>
                                        <p:tav tm="0">
                                          <p:val>
                                            <p:fltVal val="0"/>
                                          </p:val>
                                        </p:tav>
                                        <p:tav tm="100000">
                                          <p:val>
                                            <p:strVal val="#ppt_w"/>
                                          </p:val>
                                        </p:tav>
                                      </p:tavLst>
                                    </p:anim>
                                    <p:anim calcmode="lin" valueType="num">
                                      <p:cBhvr>
                                        <p:cTn id="58" dur="300" fill="hold"/>
                                        <p:tgtEl>
                                          <p:spTgt spid="116"/>
                                        </p:tgtEl>
                                        <p:attrNameLst>
                                          <p:attrName>ppt_h</p:attrName>
                                        </p:attrNameLst>
                                      </p:cBhvr>
                                      <p:tavLst>
                                        <p:tav tm="0">
                                          <p:val>
                                            <p:fltVal val="0"/>
                                          </p:val>
                                        </p:tav>
                                        <p:tav tm="100000">
                                          <p:val>
                                            <p:strVal val="#ppt_h"/>
                                          </p:val>
                                        </p:tav>
                                      </p:tavLst>
                                    </p:anim>
                                    <p:animEffect transition="in" filter="fade">
                                      <p:cBhvr>
                                        <p:cTn id="59" dur="300"/>
                                        <p:tgtEl>
                                          <p:spTgt spid="116"/>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127"/>
                                        </p:tgtEl>
                                        <p:attrNameLst>
                                          <p:attrName>style.visibility</p:attrName>
                                        </p:attrNameLst>
                                      </p:cBhvr>
                                      <p:to>
                                        <p:strVal val="visible"/>
                                      </p:to>
                                    </p:set>
                                    <p:animEffect transition="in" filter="fade">
                                      <p:cBhvr>
                                        <p:cTn id="63" dur="300"/>
                                        <p:tgtEl>
                                          <p:spTgt spid="127"/>
                                        </p:tgtEl>
                                      </p:cBhvr>
                                    </p:animEffect>
                                  </p:childTnLst>
                                </p:cTn>
                              </p:par>
                            </p:childTnLst>
                          </p:cTn>
                        </p:par>
                        <p:par>
                          <p:cTn id="64" fill="hold">
                            <p:stCondLst>
                              <p:cond delay="6000"/>
                            </p:stCondLst>
                            <p:childTnLst>
                              <p:par>
                                <p:cTn id="65" presetID="10" presetClass="entr" presetSubtype="0" fill="hold" nodeType="afterEffect">
                                  <p:stCondLst>
                                    <p:cond delay="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300"/>
                                        <p:tgtEl>
                                          <p:spTgt spid="119"/>
                                        </p:tgtEl>
                                      </p:cBhvr>
                                    </p:animEffect>
                                  </p:childTnLst>
                                </p:cTn>
                              </p:par>
                              <p:par>
                                <p:cTn id="68" presetID="10" presetClass="entr" presetSubtype="0" fill="hold" nodeType="withEffect">
                                  <p:stCondLst>
                                    <p:cond delay="0"/>
                                  </p:stCondLst>
                                  <p:childTnLst>
                                    <p:set>
                                      <p:cBhvr>
                                        <p:cTn id="69" dur="1" fill="hold">
                                          <p:stCondLst>
                                            <p:cond delay="0"/>
                                          </p:stCondLst>
                                        </p:cTn>
                                        <p:tgtEl>
                                          <p:spTgt spid="123"/>
                                        </p:tgtEl>
                                        <p:attrNameLst>
                                          <p:attrName>style.visibility</p:attrName>
                                        </p:attrNameLst>
                                      </p:cBhvr>
                                      <p:to>
                                        <p:strVal val="visible"/>
                                      </p:to>
                                    </p:set>
                                    <p:animEffect transition="in" filter="fade">
                                      <p:cBhvr>
                                        <p:cTn id="70" dur="300"/>
                                        <p:tgtEl>
                                          <p:spTgt spid="123"/>
                                        </p:tgtEl>
                                      </p:cBhvr>
                                    </p:animEffect>
                                  </p:childTnLst>
                                </p:cTn>
                              </p:par>
                            </p:childTnLst>
                          </p:cTn>
                        </p:par>
                        <p:par>
                          <p:cTn id="71" fill="hold">
                            <p:stCondLst>
                              <p:cond delay="6500"/>
                            </p:stCondLst>
                            <p:childTnLst>
                              <p:par>
                                <p:cTn id="72" presetID="22" presetClass="entr" presetSubtype="8" fill="hold" grpId="0" nodeType="afterEffect">
                                  <p:stCondLst>
                                    <p:cond delay="0"/>
                                  </p:stCondLst>
                                  <p:childTnLst>
                                    <p:set>
                                      <p:cBhvr>
                                        <p:cTn id="73" dur="1" fill="hold">
                                          <p:stCondLst>
                                            <p:cond delay="0"/>
                                          </p:stCondLst>
                                        </p:cTn>
                                        <p:tgtEl>
                                          <p:spTgt spid="117"/>
                                        </p:tgtEl>
                                        <p:attrNameLst>
                                          <p:attrName>style.visibility</p:attrName>
                                        </p:attrNameLst>
                                      </p:cBhvr>
                                      <p:to>
                                        <p:strVal val="visible"/>
                                      </p:to>
                                    </p:set>
                                    <p:animEffect transition="in" filter="wipe(left)">
                                      <p:cBhvr>
                                        <p:cTn id="74" dur="500"/>
                                        <p:tgtEl>
                                          <p:spTgt spid="117"/>
                                        </p:tgtEl>
                                      </p:cBhvr>
                                    </p:animEffect>
                                  </p:childTnLst>
                                </p:cTn>
                              </p:par>
                            </p:childTnLst>
                          </p:cTn>
                        </p:par>
                        <p:par>
                          <p:cTn id="75" fill="hold">
                            <p:stCondLst>
                              <p:cond delay="7000"/>
                            </p:stCondLst>
                            <p:childTnLst>
                              <p:par>
                                <p:cTn id="76" presetID="22" presetClass="entr" presetSubtype="8" fill="hold" grpId="0" nodeType="afterEffect">
                                  <p:stCondLst>
                                    <p:cond delay="0"/>
                                  </p:stCondLst>
                                  <p:childTnLst>
                                    <p:set>
                                      <p:cBhvr>
                                        <p:cTn id="77" dur="1" fill="hold">
                                          <p:stCondLst>
                                            <p:cond delay="0"/>
                                          </p:stCondLst>
                                        </p:cTn>
                                        <p:tgtEl>
                                          <p:spTgt spid="118"/>
                                        </p:tgtEl>
                                        <p:attrNameLst>
                                          <p:attrName>style.visibility</p:attrName>
                                        </p:attrNameLst>
                                      </p:cBhvr>
                                      <p:to>
                                        <p:strVal val="visible"/>
                                      </p:to>
                                    </p:set>
                                    <p:animEffect transition="in" filter="wipe(left)">
                                      <p:cBhvr>
                                        <p:cTn id="78" dur="500"/>
                                        <p:tgtEl>
                                          <p:spTgt spid="118"/>
                                        </p:tgtEl>
                                      </p:cBhvr>
                                    </p:animEffect>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128"/>
                                        </p:tgtEl>
                                        <p:attrNameLst>
                                          <p:attrName>style.visibility</p:attrName>
                                        </p:attrNameLst>
                                      </p:cBhvr>
                                      <p:to>
                                        <p:strVal val="visible"/>
                                      </p:to>
                                    </p:set>
                                    <p:anim calcmode="lin" valueType="num">
                                      <p:cBhvr>
                                        <p:cTn id="82" dur="300" fill="hold"/>
                                        <p:tgtEl>
                                          <p:spTgt spid="128"/>
                                        </p:tgtEl>
                                        <p:attrNameLst>
                                          <p:attrName>ppt_w</p:attrName>
                                        </p:attrNameLst>
                                      </p:cBhvr>
                                      <p:tavLst>
                                        <p:tav tm="0">
                                          <p:val>
                                            <p:fltVal val="0"/>
                                          </p:val>
                                        </p:tav>
                                        <p:tav tm="100000">
                                          <p:val>
                                            <p:strVal val="#ppt_w"/>
                                          </p:val>
                                        </p:tav>
                                      </p:tavLst>
                                    </p:anim>
                                    <p:anim calcmode="lin" valueType="num">
                                      <p:cBhvr>
                                        <p:cTn id="83" dur="300" fill="hold"/>
                                        <p:tgtEl>
                                          <p:spTgt spid="128"/>
                                        </p:tgtEl>
                                        <p:attrNameLst>
                                          <p:attrName>ppt_h</p:attrName>
                                        </p:attrNameLst>
                                      </p:cBhvr>
                                      <p:tavLst>
                                        <p:tav tm="0">
                                          <p:val>
                                            <p:fltVal val="0"/>
                                          </p:val>
                                        </p:tav>
                                        <p:tav tm="100000">
                                          <p:val>
                                            <p:strVal val="#ppt_h"/>
                                          </p:val>
                                        </p:tav>
                                      </p:tavLst>
                                    </p:anim>
                                    <p:animEffect transition="in" filter="fade">
                                      <p:cBhvr>
                                        <p:cTn id="84" dur="300"/>
                                        <p:tgtEl>
                                          <p:spTgt spid="128"/>
                                        </p:tgtEl>
                                      </p:cBhvr>
                                    </p:animEffect>
                                  </p:childTnLst>
                                </p:cTn>
                              </p:par>
                            </p:childTnLst>
                          </p:cTn>
                        </p:par>
                        <p:par>
                          <p:cTn id="85" fill="hold">
                            <p:stCondLst>
                              <p:cond delay="8000"/>
                            </p:stCondLst>
                            <p:childTnLst>
                              <p:par>
                                <p:cTn id="86" presetID="10" presetClass="entr" presetSubtype="0" fill="hold" grpId="0" nodeType="afterEffect">
                                  <p:stCondLst>
                                    <p:cond delay="0"/>
                                  </p:stCondLst>
                                  <p:childTnLst>
                                    <p:set>
                                      <p:cBhvr>
                                        <p:cTn id="87" dur="1" fill="hold">
                                          <p:stCondLst>
                                            <p:cond delay="0"/>
                                          </p:stCondLst>
                                        </p:cTn>
                                        <p:tgtEl>
                                          <p:spTgt spid="139"/>
                                        </p:tgtEl>
                                        <p:attrNameLst>
                                          <p:attrName>style.visibility</p:attrName>
                                        </p:attrNameLst>
                                      </p:cBhvr>
                                      <p:to>
                                        <p:strVal val="visible"/>
                                      </p:to>
                                    </p:set>
                                    <p:animEffect transition="in" filter="fade">
                                      <p:cBhvr>
                                        <p:cTn id="88" dur="300"/>
                                        <p:tgtEl>
                                          <p:spTgt spid="139"/>
                                        </p:tgtEl>
                                      </p:cBhvr>
                                    </p:animEffect>
                                  </p:childTnLst>
                                </p:cTn>
                              </p:par>
                            </p:childTnLst>
                          </p:cTn>
                        </p:par>
                        <p:par>
                          <p:cTn id="89" fill="hold">
                            <p:stCondLst>
                              <p:cond delay="8500"/>
                            </p:stCondLst>
                            <p:childTnLst>
                              <p:par>
                                <p:cTn id="90" presetID="10" presetClass="entr" presetSubtype="0" fill="hold" nodeType="afterEffect">
                                  <p:stCondLst>
                                    <p:cond delay="0"/>
                                  </p:stCondLst>
                                  <p:childTnLst>
                                    <p:set>
                                      <p:cBhvr>
                                        <p:cTn id="91" dur="1" fill="hold">
                                          <p:stCondLst>
                                            <p:cond delay="0"/>
                                          </p:stCondLst>
                                        </p:cTn>
                                        <p:tgtEl>
                                          <p:spTgt spid="131"/>
                                        </p:tgtEl>
                                        <p:attrNameLst>
                                          <p:attrName>style.visibility</p:attrName>
                                        </p:attrNameLst>
                                      </p:cBhvr>
                                      <p:to>
                                        <p:strVal val="visible"/>
                                      </p:to>
                                    </p:set>
                                    <p:animEffect transition="in" filter="fade">
                                      <p:cBhvr>
                                        <p:cTn id="92" dur="300"/>
                                        <p:tgtEl>
                                          <p:spTgt spid="131"/>
                                        </p:tgtEl>
                                      </p:cBhvr>
                                    </p:animEffect>
                                  </p:childTnLst>
                                </p:cTn>
                              </p:par>
                              <p:par>
                                <p:cTn id="93" presetID="10" presetClass="entr" presetSubtype="0" fill="hold" nodeType="withEffect">
                                  <p:stCondLst>
                                    <p:cond delay="0"/>
                                  </p:stCondLst>
                                  <p:childTnLst>
                                    <p:set>
                                      <p:cBhvr>
                                        <p:cTn id="94" dur="1" fill="hold">
                                          <p:stCondLst>
                                            <p:cond delay="0"/>
                                          </p:stCondLst>
                                        </p:cTn>
                                        <p:tgtEl>
                                          <p:spTgt spid="135"/>
                                        </p:tgtEl>
                                        <p:attrNameLst>
                                          <p:attrName>style.visibility</p:attrName>
                                        </p:attrNameLst>
                                      </p:cBhvr>
                                      <p:to>
                                        <p:strVal val="visible"/>
                                      </p:to>
                                    </p:set>
                                    <p:animEffect transition="in" filter="fade">
                                      <p:cBhvr>
                                        <p:cTn id="95" dur="300"/>
                                        <p:tgtEl>
                                          <p:spTgt spid="135"/>
                                        </p:tgtEl>
                                      </p:cBhvr>
                                    </p:animEffect>
                                  </p:childTnLst>
                                </p:cTn>
                              </p:par>
                            </p:childTnLst>
                          </p:cTn>
                        </p:par>
                        <p:par>
                          <p:cTn id="96" fill="hold">
                            <p:stCondLst>
                              <p:cond delay="9000"/>
                            </p:stCondLst>
                            <p:childTnLst>
                              <p:par>
                                <p:cTn id="97" presetID="22" presetClass="entr" presetSubtype="8" fill="hold" grpId="0" nodeType="afterEffect">
                                  <p:stCondLst>
                                    <p:cond delay="0"/>
                                  </p:stCondLst>
                                  <p:childTnLst>
                                    <p:set>
                                      <p:cBhvr>
                                        <p:cTn id="98" dur="1" fill="hold">
                                          <p:stCondLst>
                                            <p:cond delay="0"/>
                                          </p:stCondLst>
                                        </p:cTn>
                                        <p:tgtEl>
                                          <p:spTgt spid="129"/>
                                        </p:tgtEl>
                                        <p:attrNameLst>
                                          <p:attrName>style.visibility</p:attrName>
                                        </p:attrNameLst>
                                      </p:cBhvr>
                                      <p:to>
                                        <p:strVal val="visible"/>
                                      </p:to>
                                    </p:set>
                                    <p:animEffect transition="in" filter="wipe(left)">
                                      <p:cBhvr>
                                        <p:cTn id="99" dur="500"/>
                                        <p:tgtEl>
                                          <p:spTgt spid="129"/>
                                        </p:tgtEl>
                                      </p:cBhvr>
                                    </p:animEffect>
                                  </p:childTnLst>
                                </p:cTn>
                              </p:par>
                            </p:childTnLst>
                          </p:cTn>
                        </p:par>
                        <p:par>
                          <p:cTn id="100" fill="hold">
                            <p:stCondLst>
                              <p:cond delay="9500"/>
                            </p:stCondLst>
                            <p:childTnLst>
                              <p:par>
                                <p:cTn id="101" presetID="22" presetClass="entr" presetSubtype="8" fill="hold" grpId="0" nodeType="afterEffect">
                                  <p:stCondLst>
                                    <p:cond delay="0"/>
                                  </p:stCondLst>
                                  <p:childTnLst>
                                    <p:set>
                                      <p:cBhvr>
                                        <p:cTn id="102" dur="1" fill="hold">
                                          <p:stCondLst>
                                            <p:cond delay="0"/>
                                          </p:stCondLst>
                                        </p:cTn>
                                        <p:tgtEl>
                                          <p:spTgt spid="130"/>
                                        </p:tgtEl>
                                        <p:attrNameLst>
                                          <p:attrName>style.visibility</p:attrName>
                                        </p:attrNameLst>
                                      </p:cBhvr>
                                      <p:to>
                                        <p:strVal val="visible"/>
                                      </p:to>
                                    </p:set>
                                    <p:animEffect transition="in" filter="wipe(left)">
                                      <p:cBhvr>
                                        <p:cTn id="103" dur="500"/>
                                        <p:tgtEl>
                                          <p:spTgt spid="130"/>
                                        </p:tgtEl>
                                      </p:cBhvr>
                                    </p:animEffect>
                                  </p:childTnLst>
                                </p:cTn>
                              </p:par>
                            </p:childTnLst>
                          </p:cTn>
                        </p:par>
                        <p:par>
                          <p:cTn id="104" fill="hold">
                            <p:stCondLst>
                              <p:cond delay="10000"/>
                            </p:stCondLst>
                            <p:childTnLst>
                              <p:par>
                                <p:cTn id="105" presetID="53" presetClass="entr" presetSubtype="16" fill="hold" grpId="0" nodeType="afterEffect">
                                  <p:stCondLst>
                                    <p:cond delay="0"/>
                                  </p:stCondLst>
                                  <p:childTnLst>
                                    <p:set>
                                      <p:cBhvr>
                                        <p:cTn id="106" dur="1" fill="hold">
                                          <p:stCondLst>
                                            <p:cond delay="0"/>
                                          </p:stCondLst>
                                        </p:cTn>
                                        <p:tgtEl>
                                          <p:spTgt spid="140"/>
                                        </p:tgtEl>
                                        <p:attrNameLst>
                                          <p:attrName>style.visibility</p:attrName>
                                        </p:attrNameLst>
                                      </p:cBhvr>
                                      <p:to>
                                        <p:strVal val="visible"/>
                                      </p:to>
                                    </p:set>
                                    <p:anim calcmode="lin" valueType="num">
                                      <p:cBhvr>
                                        <p:cTn id="107" dur="300" fill="hold"/>
                                        <p:tgtEl>
                                          <p:spTgt spid="140"/>
                                        </p:tgtEl>
                                        <p:attrNameLst>
                                          <p:attrName>ppt_w</p:attrName>
                                        </p:attrNameLst>
                                      </p:cBhvr>
                                      <p:tavLst>
                                        <p:tav tm="0">
                                          <p:val>
                                            <p:fltVal val="0"/>
                                          </p:val>
                                        </p:tav>
                                        <p:tav tm="100000">
                                          <p:val>
                                            <p:strVal val="#ppt_w"/>
                                          </p:val>
                                        </p:tav>
                                      </p:tavLst>
                                    </p:anim>
                                    <p:anim calcmode="lin" valueType="num">
                                      <p:cBhvr>
                                        <p:cTn id="108" dur="300" fill="hold"/>
                                        <p:tgtEl>
                                          <p:spTgt spid="140"/>
                                        </p:tgtEl>
                                        <p:attrNameLst>
                                          <p:attrName>ppt_h</p:attrName>
                                        </p:attrNameLst>
                                      </p:cBhvr>
                                      <p:tavLst>
                                        <p:tav tm="0">
                                          <p:val>
                                            <p:fltVal val="0"/>
                                          </p:val>
                                        </p:tav>
                                        <p:tav tm="100000">
                                          <p:val>
                                            <p:strVal val="#ppt_h"/>
                                          </p:val>
                                        </p:tav>
                                      </p:tavLst>
                                    </p:anim>
                                    <p:animEffect transition="in" filter="fade">
                                      <p:cBhvr>
                                        <p:cTn id="109" dur="3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4" grpId="0" animBg="1"/>
      <p:bldP spid="49" grpId="0"/>
      <p:bldP spid="60" grpId="0"/>
      <p:bldP spid="61" grpId="0"/>
      <p:bldP spid="105" grpId="0" animBg="1"/>
      <p:bldP spid="106" grpId="0" animBg="1"/>
      <p:bldP spid="115" grpId="0"/>
      <p:bldP spid="116" grpId="0"/>
      <p:bldP spid="117" grpId="0" animBg="1"/>
      <p:bldP spid="118" grpId="0" animBg="1"/>
      <p:bldP spid="127" grpId="0"/>
      <p:bldP spid="128" grpId="0"/>
      <p:bldP spid="129" grpId="0" animBg="1"/>
      <p:bldP spid="130" grpId="0" animBg="1"/>
      <p:bldP spid="139" grpId="0"/>
      <p:bldP spid="1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1597117" y="4557781"/>
            <a:ext cx="2227878" cy="1554260"/>
          </a:xfrm>
          <a:prstGeom prst="rect">
            <a:avLst/>
          </a:prstGeom>
        </p:spPr>
        <p:txBody>
          <a:bodyPr wrap="square" lIns="121908" tIns="60954" rIns="121908" bIns="60954">
            <a:spAutoFit/>
          </a:bodyPr>
          <a:lstStyle/>
          <a:p>
            <a:pPr algn="ctr">
              <a:lnSpc>
                <a:spcPct val="15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矩形 46"/>
          <p:cNvSpPr/>
          <p:nvPr/>
        </p:nvSpPr>
        <p:spPr>
          <a:xfrm>
            <a:off x="4010919" y="3998357"/>
            <a:ext cx="2227878" cy="1554260"/>
          </a:xfrm>
          <a:prstGeom prst="rect">
            <a:avLst/>
          </a:prstGeom>
        </p:spPr>
        <p:txBody>
          <a:bodyPr wrap="square" lIns="121908" tIns="60954" rIns="121908" bIns="60954">
            <a:spAutoFit/>
          </a:bodyPr>
          <a:lstStyle/>
          <a:p>
            <a:pPr algn="ctr">
              <a:lnSpc>
                <a:spcPct val="15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6398741" y="3362417"/>
            <a:ext cx="2227878" cy="1554260"/>
          </a:xfrm>
          <a:prstGeom prst="rect">
            <a:avLst/>
          </a:prstGeom>
        </p:spPr>
        <p:txBody>
          <a:bodyPr wrap="square" lIns="121908" tIns="60954" rIns="121908" bIns="60954">
            <a:spAutoFit/>
          </a:bodyPr>
          <a:lstStyle/>
          <a:p>
            <a:pPr algn="ctr">
              <a:lnSpc>
                <a:spcPct val="15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8800934" y="2758779"/>
            <a:ext cx="2227878" cy="1554260"/>
          </a:xfrm>
          <a:prstGeom prst="rect">
            <a:avLst/>
          </a:prstGeom>
        </p:spPr>
        <p:txBody>
          <a:bodyPr wrap="square" lIns="121908" tIns="60954" rIns="121908" bIns="60954">
            <a:spAutoFit/>
          </a:bodyPr>
          <a:lstStyle/>
          <a:p>
            <a:pPr algn="ctr">
              <a:lnSpc>
                <a:spcPct val="15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流程图: 过程 49"/>
          <p:cNvSpPr/>
          <p:nvPr/>
        </p:nvSpPr>
        <p:spPr>
          <a:xfrm>
            <a:off x="1438124" y="5056977"/>
            <a:ext cx="2399688" cy="121920"/>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1" name="流程图: 过程 50"/>
          <p:cNvSpPr/>
          <p:nvPr/>
        </p:nvSpPr>
        <p:spPr>
          <a:xfrm>
            <a:off x="3837812" y="4458897"/>
            <a:ext cx="2399688" cy="121920"/>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2" name="流程图: 过程 51"/>
          <p:cNvSpPr/>
          <p:nvPr/>
        </p:nvSpPr>
        <p:spPr>
          <a:xfrm>
            <a:off x="6237499" y="3860817"/>
            <a:ext cx="2399688" cy="121920"/>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3" name="流程图: 过程 52"/>
          <p:cNvSpPr/>
          <p:nvPr/>
        </p:nvSpPr>
        <p:spPr>
          <a:xfrm>
            <a:off x="8637187" y="3262737"/>
            <a:ext cx="2399688" cy="121920"/>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4" name="流程图: 过程 53"/>
          <p:cNvSpPr/>
          <p:nvPr/>
        </p:nvSpPr>
        <p:spPr>
          <a:xfrm rot="5400000">
            <a:off x="3416860" y="4757945"/>
            <a:ext cx="720000" cy="121904"/>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5" name="流程图: 过程 54"/>
          <p:cNvSpPr/>
          <p:nvPr/>
        </p:nvSpPr>
        <p:spPr>
          <a:xfrm rot="5400000">
            <a:off x="5816547" y="4159865"/>
            <a:ext cx="720000" cy="121904"/>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6" name="流程图: 过程 55"/>
          <p:cNvSpPr/>
          <p:nvPr/>
        </p:nvSpPr>
        <p:spPr>
          <a:xfrm rot="5400000">
            <a:off x="8216235" y="3561785"/>
            <a:ext cx="720000" cy="12190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57" name="组合 56"/>
          <p:cNvGrpSpPr/>
          <p:nvPr/>
        </p:nvGrpSpPr>
        <p:grpSpPr>
          <a:xfrm>
            <a:off x="10800082" y="2528848"/>
            <a:ext cx="351682" cy="855811"/>
            <a:chOff x="8036911" y="1771955"/>
            <a:chExt cx="263796" cy="641858"/>
          </a:xfrm>
          <a:solidFill>
            <a:schemeClr val="accent4"/>
          </a:solidFill>
        </p:grpSpPr>
        <p:sp>
          <p:nvSpPr>
            <p:cNvPr id="58" name="流程图: 过程 57"/>
            <p:cNvSpPr/>
            <p:nvPr/>
          </p:nvSpPr>
          <p:spPr>
            <a:xfrm rot="5400000">
              <a:off x="7898809" y="2098093"/>
              <a:ext cx="540000" cy="9144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燕尾形 58"/>
            <p:cNvSpPr/>
            <p:nvPr/>
          </p:nvSpPr>
          <p:spPr>
            <a:xfrm rot="16200000">
              <a:off x="8058371" y="1750495"/>
              <a:ext cx="220875" cy="263796"/>
            </a:xfrm>
            <a:prstGeom prst="chevron">
              <a:avLst>
                <a:gd name="adj" fmla="val 4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0" name="椭圆 59"/>
          <p:cNvSpPr/>
          <p:nvPr/>
        </p:nvSpPr>
        <p:spPr>
          <a:xfrm>
            <a:off x="1076251" y="4877937"/>
            <a:ext cx="479938" cy="480000"/>
          </a:xfrm>
          <a:prstGeom prst="ellipse">
            <a:avLst/>
          </a:prstGeom>
          <a:solidFill>
            <a:schemeClr val="accent1"/>
          </a:solidFill>
          <a:ln w="19050">
            <a:solidFill>
              <a:srgbClr val="C2C2CC"/>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t>A</a:t>
            </a:r>
            <a:endParaRPr lang="zh-CN" altLang="en-US" dirty="0"/>
          </a:p>
        </p:txBody>
      </p:sp>
      <p:sp>
        <p:nvSpPr>
          <p:cNvPr id="61" name="椭圆 60"/>
          <p:cNvSpPr/>
          <p:nvPr/>
        </p:nvSpPr>
        <p:spPr>
          <a:xfrm>
            <a:off x="3536891" y="4277937"/>
            <a:ext cx="479938" cy="480000"/>
          </a:xfrm>
          <a:prstGeom prst="ellipse">
            <a:avLst/>
          </a:prstGeom>
          <a:solidFill>
            <a:schemeClr val="tx2"/>
          </a:solidFill>
          <a:ln w="19050">
            <a:solidFill>
              <a:srgbClr val="C2C2CC"/>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t>B</a:t>
            </a:r>
            <a:endParaRPr lang="zh-CN" altLang="en-US" dirty="0"/>
          </a:p>
        </p:txBody>
      </p:sp>
      <p:sp>
        <p:nvSpPr>
          <p:cNvPr id="62" name="椭圆 61"/>
          <p:cNvSpPr/>
          <p:nvPr/>
        </p:nvSpPr>
        <p:spPr>
          <a:xfrm>
            <a:off x="5944641" y="3679857"/>
            <a:ext cx="479938" cy="480000"/>
          </a:xfrm>
          <a:prstGeom prst="ellipse">
            <a:avLst/>
          </a:prstGeom>
          <a:solidFill>
            <a:schemeClr val="accent2"/>
          </a:solidFill>
          <a:ln w="19050">
            <a:solidFill>
              <a:srgbClr val="C2C2CC"/>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t>C</a:t>
            </a:r>
            <a:endParaRPr lang="zh-CN" altLang="en-US" dirty="0"/>
          </a:p>
        </p:txBody>
      </p:sp>
      <p:sp>
        <p:nvSpPr>
          <p:cNvPr id="63" name="椭圆 62"/>
          <p:cNvSpPr/>
          <p:nvPr/>
        </p:nvSpPr>
        <p:spPr>
          <a:xfrm>
            <a:off x="8336266" y="3081777"/>
            <a:ext cx="479938" cy="480000"/>
          </a:xfrm>
          <a:prstGeom prst="ellipse">
            <a:avLst/>
          </a:prstGeom>
          <a:solidFill>
            <a:schemeClr val="accent3"/>
          </a:solidFill>
          <a:ln w="19050">
            <a:solidFill>
              <a:srgbClr val="C2C2CC"/>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t>D</a:t>
            </a:r>
            <a:endParaRPr lang="zh-CN" altLang="en-US" dirty="0"/>
          </a:p>
        </p:txBody>
      </p:sp>
      <p:sp>
        <p:nvSpPr>
          <p:cNvPr id="64" name="Freeform 20"/>
          <p:cNvSpPr>
            <a:spLocks noEditPoints="1"/>
          </p:cNvSpPr>
          <p:nvPr/>
        </p:nvSpPr>
        <p:spPr bwMode="auto">
          <a:xfrm rot="20791425">
            <a:off x="7238191" y="1316311"/>
            <a:ext cx="1902368" cy="1945613"/>
          </a:xfrm>
          <a:custGeom>
            <a:avLst/>
            <a:gdLst>
              <a:gd name="T0" fmla="*/ 1358 w 1416"/>
              <a:gd name="T1" fmla="*/ 2 h 1448"/>
              <a:gd name="T2" fmla="*/ 1330 w 1416"/>
              <a:gd name="T3" fmla="*/ 72 h 1448"/>
              <a:gd name="T4" fmla="*/ 1264 w 1416"/>
              <a:gd name="T5" fmla="*/ 162 h 1448"/>
              <a:gd name="T6" fmla="*/ 1198 w 1416"/>
              <a:gd name="T7" fmla="*/ 232 h 1448"/>
              <a:gd name="T8" fmla="*/ 1170 w 1416"/>
              <a:gd name="T9" fmla="*/ 206 h 1448"/>
              <a:gd name="T10" fmla="*/ 1194 w 1416"/>
              <a:gd name="T11" fmla="*/ 130 h 1448"/>
              <a:gd name="T12" fmla="*/ 1212 w 1416"/>
              <a:gd name="T13" fmla="*/ 124 h 1448"/>
              <a:gd name="T14" fmla="*/ 1178 w 1416"/>
              <a:gd name="T15" fmla="*/ 36 h 1448"/>
              <a:gd name="T16" fmla="*/ 1076 w 1416"/>
              <a:gd name="T17" fmla="*/ 18 h 1448"/>
              <a:gd name="T18" fmla="*/ 988 w 1416"/>
              <a:gd name="T19" fmla="*/ 84 h 1448"/>
              <a:gd name="T20" fmla="*/ 930 w 1416"/>
              <a:gd name="T21" fmla="*/ 148 h 1448"/>
              <a:gd name="T22" fmla="*/ 866 w 1416"/>
              <a:gd name="T23" fmla="*/ 106 h 1448"/>
              <a:gd name="T24" fmla="*/ 782 w 1416"/>
              <a:gd name="T25" fmla="*/ 114 h 1448"/>
              <a:gd name="T26" fmla="*/ 698 w 1416"/>
              <a:gd name="T27" fmla="*/ 122 h 1448"/>
              <a:gd name="T28" fmla="*/ 624 w 1416"/>
              <a:gd name="T29" fmla="*/ 130 h 1448"/>
              <a:gd name="T30" fmla="*/ 396 w 1416"/>
              <a:gd name="T31" fmla="*/ 224 h 1448"/>
              <a:gd name="T32" fmla="*/ 332 w 1416"/>
              <a:gd name="T33" fmla="*/ 304 h 1448"/>
              <a:gd name="T34" fmla="*/ 192 w 1416"/>
              <a:gd name="T35" fmla="*/ 274 h 1448"/>
              <a:gd name="T36" fmla="*/ 2 w 1416"/>
              <a:gd name="T37" fmla="*/ 488 h 1448"/>
              <a:gd name="T38" fmla="*/ 318 w 1416"/>
              <a:gd name="T39" fmla="*/ 714 h 1448"/>
              <a:gd name="T40" fmla="*/ 444 w 1416"/>
              <a:gd name="T41" fmla="*/ 456 h 1448"/>
              <a:gd name="T42" fmla="*/ 410 w 1416"/>
              <a:gd name="T43" fmla="*/ 348 h 1448"/>
              <a:gd name="T44" fmla="*/ 504 w 1416"/>
              <a:gd name="T45" fmla="*/ 268 h 1448"/>
              <a:gd name="T46" fmla="*/ 662 w 1416"/>
              <a:gd name="T47" fmla="*/ 234 h 1448"/>
              <a:gd name="T48" fmla="*/ 680 w 1416"/>
              <a:gd name="T49" fmla="*/ 276 h 1448"/>
              <a:gd name="T50" fmla="*/ 592 w 1416"/>
              <a:gd name="T51" fmla="*/ 358 h 1448"/>
              <a:gd name="T52" fmla="*/ 612 w 1416"/>
              <a:gd name="T53" fmla="*/ 426 h 1448"/>
              <a:gd name="T54" fmla="*/ 656 w 1416"/>
              <a:gd name="T55" fmla="*/ 518 h 1448"/>
              <a:gd name="T56" fmla="*/ 664 w 1416"/>
              <a:gd name="T57" fmla="*/ 634 h 1448"/>
              <a:gd name="T58" fmla="*/ 656 w 1416"/>
              <a:gd name="T59" fmla="*/ 716 h 1448"/>
              <a:gd name="T60" fmla="*/ 636 w 1416"/>
              <a:gd name="T61" fmla="*/ 874 h 1448"/>
              <a:gd name="T62" fmla="*/ 336 w 1416"/>
              <a:gd name="T63" fmla="*/ 1190 h 1448"/>
              <a:gd name="T64" fmla="*/ 266 w 1416"/>
              <a:gd name="T65" fmla="*/ 1178 h 1448"/>
              <a:gd name="T66" fmla="*/ 248 w 1416"/>
              <a:gd name="T67" fmla="*/ 1258 h 1448"/>
              <a:gd name="T68" fmla="*/ 206 w 1416"/>
              <a:gd name="T69" fmla="*/ 1394 h 1448"/>
              <a:gd name="T70" fmla="*/ 240 w 1416"/>
              <a:gd name="T71" fmla="*/ 1438 h 1448"/>
              <a:gd name="T72" fmla="*/ 328 w 1416"/>
              <a:gd name="T73" fmla="*/ 1322 h 1448"/>
              <a:gd name="T74" fmla="*/ 410 w 1416"/>
              <a:gd name="T75" fmla="*/ 1284 h 1448"/>
              <a:gd name="T76" fmla="*/ 704 w 1416"/>
              <a:gd name="T77" fmla="*/ 1030 h 1448"/>
              <a:gd name="T78" fmla="*/ 878 w 1416"/>
              <a:gd name="T79" fmla="*/ 868 h 1448"/>
              <a:gd name="T80" fmla="*/ 1030 w 1416"/>
              <a:gd name="T81" fmla="*/ 922 h 1448"/>
              <a:gd name="T82" fmla="*/ 1058 w 1416"/>
              <a:gd name="T83" fmla="*/ 1152 h 1448"/>
              <a:gd name="T84" fmla="*/ 1066 w 1416"/>
              <a:gd name="T85" fmla="*/ 1250 h 1448"/>
              <a:gd name="T86" fmla="*/ 1138 w 1416"/>
              <a:gd name="T87" fmla="*/ 1290 h 1448"/>
              <a:gd name="T88" fmla="*/ 1306 w 1416"/>
              <a:gd name="T89" fmla="*/ 1248 h 1448"/>
              <a:gd name="T90" fmla="*/ 1244 w 1416"/>
              <a:gd name="T91" fmla="*/ 1212 h 1448"/>
              <a:gd name="T92" fmla="*/ 1178 w 1416"/>
              <a:gd name="T93" fmla="*/ 1104 h 1448"/>
              <a:gd name="T94" fmla="*/ 1182 w 1416"/>
              <a:gd name="T95" fmla="*/ 996 h 1448"/>
              <a:gd name="T96" fmla="*/ 1172 w 1416"/>
              <a:gd name="T97" fmla="*/ 820 h 1448"/>
              <a:gd name="T98" fmla="*/ 980 w 1416"/>
              <a:gd name="T99" fmla="*/ 700 h 1448"/>
              <a:gd name="T100" fmla="*/ 904 w 1416"/>
              <a:gd name="T101" fmla="*/ 646 h 1448"/>
              <a:gd name="T102" fmla="*/ 1002 w 1416"/>
              <a:gd name="T103" fmla="*/ 592 h 1448"/>
              <a:gd name="T104" fmla="*/ 1010 w 1416"/>
              <a:gd name="T105" fmla="*/ 590 h 1448"/>
              <a:gd name="T106" fmla="*/ 1208 w 1416"/>
              <a:gd name="T107" fmla="*/ 594 h 1448"/>
              <a:gd name="T108" fmla="*/ 1322 w 1416"/>
              <a:gd name="T109" fmla="*/ 514 h 1448"/>
              <a:gd name="T110" fmla="*/ 1234 w 1416"/>
              <a:gd name="T111" fmla="*/ 388 h 1448"/>
              <a:gd name="T112" fmla="*/ 1290 w 1416"/>
              <a:gd name="T113" fmla="*/ 280 h 1448"/>
              <a:gd name="T114" fmla="*/ 1404 w 1416"/>
              <a:gd name="T115" fmla="*/ 116 h 1448"/>
              <a:gd name="T116" fmla="*/ 1414 w 1416"/>
              <a:gd name="T117" fmla="*/ 14 h 1448"/>
              <a:gd name="T118" fmla="*/ 344 w 1416"/>
              <a:gd name="T119" fmla="*/ 344 h 1448"/>
              <a:gd name="T120" fmla="*/ 370 w 1416"/>
              <a:gd name="T121" fmla="*/ 382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6" h="1448">
                <a:moveTo>
                  <a:pt x="1406" y="12"/>
                </a:moveTo>
                <a:lnTo>
                  <a:pt x="1406" y="12"/>
                </a:lnTo>
                <a:lnTo>
                  <a:pt x="1400" y="8"/>
                </a:lnTo>
                <a:lnTo>
                  <a:pt x="1396" y="8"/>
                </a:lnTo>
                <a:lnTo>
                  <a:pt x="1392" y="8"/>
                </a:lnTo>
                <a:lnTo>
                  <a:pt x="1392" y="8"/>
                </a:lnTo>
                <a:lnTo>
                  <a:pt x="1390" y="6"/>
                </a:lnTo>
                <a:lnTo>
                  <a:pt x="1388" y="4"/>
                </a:lnTo>
                <a:lnTo>
                  <a:pt x="1382" y="2"/>
                </a:lnTo>
                <a:lnTo>
                  <a:pt x="1378" y="2"/>
                </a:lnTo>
                <a:lnTo>
                  <a:pt x="1372" y="4"/>
                </a:lnTo>
                <a:lnTo>
                  <a:pt x="1372" y="4"/>
                </a:lnTo>
                <a:lnTo>
                  <a:pt x="1366" y="2"/>
                </a:lnTo>
                <a:lnTo>
                  <a:pt x="1358" y="2"/>
                </a:lnTo>
                <a:lnTo>
                  <a:pt x="1348" y="6"/>
                </a:lnTo>
                <a:lnTo>
                  <a:pt x="1348" y="6"/>
                </a:lnTo>
                <a:lnTo>
                  <a:pt x="1338" y="8"/>
                </a:lnTo>
                <a:lnTo>
                  <a:pt x="1336" y="12"/>
                </a:lnTo>
                <a:lnTo>
                  <a:pt x="1334" y="16"/>
                </a:lnTo>
                <a:lnTo>
                  <a:pt x="1334" y="16"/>
                </a:lnTo>
                <a:lnTo>
                  <a:pt x="1332" y="40"/>
                </a:lnTo>
                <a:lnTo>
                  <a:pt x="1332" y="40"/>
                </a:lnTo>
                <a:lnTo>
                  <a:pt x="1328" y="42"/>
                </a:lnTo>
                <a:lnTo>
                  <a:pt x="1326" y="44"/>
                </a:lnTo>
                <a:lnTo>
                  <a:pt x="1326" y="48"/>
                </a:lnTo>
                <a:lnTo>
                  <a:pt x="1326" y="48"/>
                </a:lnTo>
                <a:lnTo>
                  <a:pt x="1330" y="72"/>
                </a:lnTo>
                <a:lnTo>
                  <a:pt x="1330" y="72"/>
                </a:lnTo>
                <a:lnTo>
                  <a:pt x="1314" y="86"/>
                </a:lnTo>
                <a:lnTo>
                  <a:pt x="1304" y="98"/>
                </a:lnTo>
                <a:lnTo>
                  <a:pt x="1296" y="106"/>
                </a:lnTo>
                <a:lnTo>
                  <a:pt x="1296" y="106"/>
                </a:lnTo>
                <a:lnTo>
                  <a:pt x="1292" y="116"/>
                </a:lnTo>
                <a:lnTo>
                  <a:pt x="1284" y="126"/>
                </a:lnTo>
                <a:lnTo>
                  <a:pt x="1274" y="140"/>
                </a:lnTo>
                <a:lnTo>
                  <a:pt x="1274" y="140"/>
                </a:lnTo>
                <a:lnTo>
                  <a:pt x="1268" y="144"/>
                </a:lnTo>
                <a:lnTo>
                  <a:pt x="1266" y="148"/>
                </a:lnTo>
                <a:lnTo>
                  <a:pt x="1266" y="152"/>
                </a:lnTo>
                <a:lnTo>
                  <a:pt x="1266" y="152"/>
                </a:lnTo>
                <a:lnTo>
                  <a:pt x="1266" y="156"/>
                </a:lnTo>
                <a:lnTo>
                  <a:pt x="1264" y="162"/>
                </a:lnTo>
                <a:lnTo>
                  <a:pt x="1256" y="170"/>
                </a:lnTo>
                <a:lnTo>
                  <a:pt x="1256" y="170"/>
                </a:lnTo>
                <a:lnTo>
                  <a:pt x="1246" y="182"/>
                </a:lnTo>
                <a:lnTo>
                  <a:pt x="1234" y="192"/>
                </a:lnTo>
                <a:lnTo>
                  <a:pt x="1234" y="192"/>
                </a:lnTo>
                <a:lnTo>
                  <a:pt x="1224" y="206"/>
                </a:lnTo>
                <a:lnTo>
                  <a:pt x="1214" y="222"/>
                </a:lnTo>
                <a:lnTo>
                  <a:pt x="1214" y="222"/>
                </a:lnTo>
                <a:lnTo>
                  <a:pt x="1210" y="226"/>
                </a:lnTo>
                <a:lnTo>
                  <a:pt x="1208" y="226"/>
                </a:lnTo>
                <a:lnTo>
                  <a:pt x="1204" y="226"/>
                </a:lnTo>
                <a:lnTo>
                  <a:pt x="1202" y="228"/>
                </a:lnTo>
                <a:lnTo>
                  <a:pt x="1202" y="228"/>
                </a:lnTo>
                <a:lnTo>
                  <a:pt x="1198" y="232"/>
                </a:lnTo>
                <a:lnTo>
                  <a:pt x="1190" y="236"/>
                </a:lnTo>
                <a:lnTo>
                  <a:pt x="1190" y="236"/>
                </a:lnTo>
                <a:lnTo>
                  <a:pt x="1174" y="240"/>
                </a:lnTo>
                <a:lnTo>
                  <a:pt x="1164" y="242"/>
                </a:lnTo>
                <a:lnTo>
                  <a:pt x="1164" y="242"/>
                </a:lnTo>
                <a:lnTo>
                  <a:pt x="1154" y="230"/>
                </a:lnTo>
                <a:lnTo>
                  <a:pt x="1154" y="230"/>
                </a:lnTo>
                <a:lnTo>
                  <a:pt x="1152" y="226"/>
                </a:lnTo>
                <a:lnTo>
                  <a:pt x="1156" y="216"/>
                </a:lnTo>
                <a:lnTo>
                  <a:pt x="1156" y="216"/>
                </a:lnTo>
                <a:lnTo>
                  <a:pt x="1164" y="214"/>
                </a:lnTo>
                <a:lnTo>
                  <a:pt x="1170" y="212"/>
                </a:lnTo>
                <a:lnTo>
                  <a:pt x="1170" y="210"/>
                </a:lnTo>
                <a:lnTo>
                  <a:pt x="1170" y="206"/>
                </a:lnTo>
                <a:lnTo>
                  <a:pt x="1170" y="206"/>
                </a:lnTo>
                <a:lnTo>
                  <a:pt x="1168" y="180"/>
                </a:lnTo>
                <a:lnTo>
                  <a:pt x="1168" y="180"/>
                </a:lnTo>
                <a:lnTo>
                  <a:pt x="1168" y="172"/>
                </a:lnTo>
                <a:lnTo>
                  <a:pt x="1170" y="164"/>
                </a:lnTo>
                <a:lnTo>
                  <a:pt x="1176" y="158"/>
                </a:lnTo>
                <a:lnTo>
                  <a:pt x="1176" y="158"/>
                </a:lnTo>
                <a:lnTo>
                  <a:pt x="1184" y="150"/>
                </a:lnTo>
                <a:lnTo>
                  <a:pt x="1186" y="144"/>
                </a:lnTo>
                <a:lnTo>
                  <a:pt x="1186" y="144"/>
                </a:lnTo>
                <a:lnTo>
                  <a:pt x="1186" y="128"/>
                </a:lnTo>
                <a:lnTo>
                  <a:pt x="1190" y="138"/>
                </a:lnTo>
                <a:lnTo>
                  <a:pt x="1190" y="138"/>
                </a:lnTo>
                <a:lnTo>
                  <a:pt x="1194" y="130"/>
                </a:lnTo>
                <a:lnTo>
                  <a:pt x="1198" y="122"/>
                </a:lnTo>
                <a:lnTo>
                  <a:pt x="1202" y="118"/>
                </a:lnTo>
                <a:lnTo>
                  <a:pt x="1202" y="118"/>
                </a:lnTo>
                <a:lnTo>
                  <a:pt x="1202" y="126"/>
                </a:lnTo>
                <a:lnTo>
                  <a:pt x="1200" y="132"/>
                </a:lnTo>
                <a:lnTo>
                  <a:pt x="1200" y="132"/>
                </a:lnTo>
                <a:lnTo>
                  <a:pt x="1200" y="132"/>
                </a:lnTo>
                <a:lnTo>
                  <a:pt x="1200" y="132"/>
                </a:lnTo>
                <a:lnTo>
                  <a:pt x="1204" y="130"/>
                </a:lnTo>
                <a:lnTo>
                  <a:pt x="1208" y="126"/>
                </a:lnTo>
                <a:lnTo>
                  <a:pt x="1210" y="122"/>
                </a:lnTo>
                <a:lnTo>
                  <a:pt x="1210" y="122"/>
                </a:lnTo>
                <a:lnTo>
                  <a:pt x="1212" y="120"/>
                </a:lnTo>
                <a:lnTo>
                  <a:pt x="1212" y="124"/>
                </a:lnTo>
                <a:lnTo>
                  <a:pt x="1214" y="130"/>
                </a:lnTo>
                <a:lnTo>
                  <a:pt x="1214" y="130"/>
                </a:lnTo>
                <a:lnTo>
                  <a:pt x="1214" y="122"/>
                </a:lnTo>
                <a:lnTo>
                  <a:pt x="1210" y="104"/>
                </a:lnTo>
                <a:lnTo>
                  <a:pt x="1210" y="104"/>
                </a:lnTo>
                <a:lnTo>
                  <a:pt x="1206" y="92"/>
                </a:lnTo>
                <a:lnTo>
                  <a:pt x="1200" y="80"/>
                </a:lnTo>
                <a:lnTo>
                  <a:pt x="1192" y="66"/>
                </a:lnTo>
                <a:lnTo>
                  <a:pt x="1192" y="66"/>
                </a:lnTo>
                <a:lnTo>
                  <a:pt x="1202" y="74"/>
                </a:lnTo>
                <a:lnTo>
                  <a:pt x="1202" y="74"/>
                </a:lnTo>
                <a:lnTo>
                  <a:pt x="1196" y="60"/>
                </a:lnTo>
                <a:lnTo>
                  <a:pt x="1188" y="48"/>
                </a:lnTo>
                <a:lnTo>
                  <a:pt x="1178" y="36"/>
                </a:lnTo>
                <a:lnTo>
                  <a:pt x="1178" y="36"/>
                </a:lnTo>
                <a:lnTo>
                  <a:pt x="1164" y="26"/>
                </a:lnTo>
                <a:lnTo>
                  <a:pt x="1148" y="16"/>
                </a:lnTo>
                <a:lnTo>
                  <a:pt x="1128" y="8"/>
                </a:lnTo>
                <a:lnTo>
                  <a:pt x="1116" y="4"/>
                </a:lnTo>
                <a:lnTo>
                  <a:pt x="1104" y="2"/>
                </a:lnTo>
                <a:lnTo>
                  <a:pt x="1104" y="2"/>
                </a:lnTo>
                <a:lnTo>
                  <a:pt x="1096" y="0"/>
                </a:lnTo>
                <a:lnTo>
                  <a:pt x="1090" y="2"/>
                </a:lnTo>
                <a:lnTo>
                  <a:pt x="1086" y="4"/>
                </a:lnTo>
                <a:lnTo>
                  <a:pt x="1082" y="8"/>
                </a:lnTo>
                <a:lnTo>
                  <a:pt x="1078" y="14"/>
                </a:lnTo>
                <a:lnTo>
                  <a:pt x="1076" y="18"/>
                </a:lnTo>
                <a:lnTo>
                  <a:pt x="1076" y="18"/>
                </a:lnTo>
                <a:lnTo>
                  <a:pt x="1072" y="16"/>
                </a:lnTo>
                <a:lnTo>
                  <a:pt x="1058" y="12"/>
                </a:lnTo>
                <a:lnTo>
                  <a:pt x="1050" y="10"/>
                </a:lnTo>
                <a:lnTo>
                  <a:pt x="1042" y="10"/>
                </a:lnTo>
                <a:lnTo>
                  <a:pt x="1032" y="12"/>
                </a:lnTo>
                <a:lnTo>
                  <a:pt x="1022" y="16"/>
                </a:lnTo>
                <a:lnTo>
                  <a:pt x="1022" y="16"/>
                </a:lnTo>
                <a:lnTo>
                  <a:pt x="1014" y="22"/>
                </a:lnTo>
                <a:lnTo>
                  <a:pt x="1006" y="32"/>
                </a:lnTo>
                <a:lnTo>
                  <a:pt x="1000" y="40"/>
                </a:lnTo>
                <a:lnTo>
                  <a:pt x="996" y="50"/>
                </a:lnTo>
                <a:lnTo>
                  <a:pt x="990" y="70"/>
                </a:lnTo>
                <a:lnTo>
                  <a:pt x="988" y="84"/>
                </a:lnTo>
                <a:lnTo>
                  <a:pt x="988" y="84"/>
                </a:lnTo>
                <a:lnTo>
                  <a:pt x="990" y="94"/>
                </a:lnTo>
                <a:lnTo>
                  <a:pt x="988" y="104"/>
                </a:lnTo>
                <a:lnTo>
                  <a:pt x="986" y="114"/>
                </a:lnTo>
                <a:lnTo>
                  <a:pt x="982" y="122"/>
                </a:lnTo>
                <a:lnTo>
                  <a:pt x="982" y="122"/>
                </a:lnTo>
                <a:lnTo>
                  <a:pt x="970" y="136"/>
                </a:lnTo>
                <a:lnTo>
                  <a:pt x="974" y="144"/>
                </a:lnTo>
                <a:lnTo>
                  <a:pt x="974" y="144"/>
                </a:lnTo>
                <a:lnTo>
                  <a:pt x="948" y="152"/>
                </a:lnTo>
                <a:lnTo>
                  <a:pt x="948" y="152"/>
                </a:lnTo>
                <a:lnTo>
                  <a:pt x="944" y="154"/>
                </a:lnTo>
                <a:lnTo>
                  <a:pt x="938" y="152"/>
                </a:lnTo>
                <a:lnTo>
                  <a:pt x="930" y="148"/>
                </a:lnTo>
                <a:lnTo>
                  <a:pt x="930" y="148"/>
                </a:lnTo>
                <a:lnTo>
                  <a:pt x="926" y="142"/>
                </a:lnTo>
                <a:lnTo>
                  <a:pt x="924" y="138"/>
                </a:lnTo>
                <a:lnTo>
                  <a:pt x="924" y="138"/>
                </a:lnTo>
                <a:lnTo>
                  <a:pt x="920" y="136"/>
                </a:lnTo>
                <a:lnTo>
                  <a:pt x="916" y="134"/>
                </a:lnTo>
                <a:lnTo>
                  <a:pt x="914" y="128"/>
                </a:lnTo>
                <a:lnTo>
                  <a:pt x="914" y="128"/>
                </a:lnTo>
                <a:lnTo>
                  <a:pt x="910" y="124"/>
                </a:lnTo>
                <a:lnTo>
                  <a:pt x="906" y="122"/>
                </a:lnTo>
                <a:lnTo>
                  <a:pt x="896" y="118"/>
                </a:lnTo>
                <a:lnTo>
                  <a:pt x="882" y="114"/>
                </a:lnTo>
                <a:lnTo>
                  <a:pt x="882" y="114"/>
                </a:lnTo>
                <a:lnTo>
                  <a:pt x="874" y="110"/>
                </a:lnTo>
                <a:lnTo>
                  <a:pt x="866" y="106"/>
                </a:lnTo>
                <a:lnTo>
                  <a:pt x="858" y="102"/>
                </a:lnTo>
                <a:lnTo>
                  <a:pt x="858" y="102"/>
                </a:lnTo>
                <a:lnTo>
                  <a:pt x="838" y="96"/>
                </a:lnTo>
                <a:lnTo>
                  <a:pt x="826" y="92"/>
                </a:lnTo>
                <a:lnTo>
                  <a:pt x="826" y="92"/>
                </a:lnTo>
                <a:lnTo>
                  <a:pt x="822" y="88"/>
                </a:lnTo>
                <a:lnTo>
                  <a:pt x="816" y="86"/>
                </a:lnTo>
                <a:lnTo>
                  <a:pt x="810" y="88"/>
                </a:lnTo>
                <a:lnTo>
                  <a:pt x="810" y="88"/>
                </a:lnTo>
                <a:lnTo>
                  <a:pt x="802" y="92"/>
                </a:lnTo>
                <a:lnTo>
                  <a:pt x="796" y="100"/>
                </a:lnTo>
                <a:lnTo>
                  <a:pt x="786" y="110"/>
                </a:lnTo>
                <a:lnTo>
                  <a:pt x="786" y="110"/>
                </a:lnTo>
                <a:lnTo>
                  <a:pt x="782" y="114"/>
                </a:lnTo>
                <a:lnTo>
                  <a:pt x="778" y="114"/>
                </a:lnTo>
                <a:lnTo>
                  <a:pt x="778" y="114"/>
                </a:lnTo>
                <a:lnTo>
                  <a:pt x="770" y="114"/>
                </a:lnTo>
                <a:lnTo>
                  <a:pt x="766" y="114"/>
                </a:lnTo>
                <a:lnTo>
                  <a:pt x="762" y="116"/>
                </a:lnTo>
                <a:lnTo>
                  <a:pt x="762" y="116"/>
                </a:lnTo>
                <a:lnTo>
                  <a:pt x="760" y="116"/>
                </a:lnTo>
                <a:lnTo>
                  <a:pt x="758" y="116"/>
                </a:lnTo>
                <a:lnTo>
                  <a:pt x="752" y="114"/>
                </a:lnTo>
                <a:lnTo>
                  <a:pt x="742" y="116"/>
                </a:lnTo>
                <a:lnTo>
                  <a:pt x="742" y="116"/>
                </a:lnTo>
                <a:lnTo>
                  <a:pt x="730" y="120"/>
                </a:lnTo>
                <a:lnTo>
                  <a:pt x="720" y="122"/>
                </a:lnTo>
                <a:lnTo>
                  <a:pt x="698" y="122"/>
                </a:lnTo>
                <a:lnTo>
                  <a:pt x="698" y="122"/>
                </a:lnTo>
                <a:lnTo>
                  <a:pt x="686" y="124"/>
                </a:lnTo>
                <a:lnTo>
                  <a:pt x="676" y="128"/>
                </a:lnTo>
                <a:lnTo>
                  <a:pt x="664" y="132"/>
                </a:lnTo>
                <a:lnTo>
                  <a:pt x="664" y="132"/>
                </a:lnTo>
                <a:lnTo>
                  <a:pt x="656" y="132"/>
                </a:lnTo>
                <a:lnTo>
                  <a:pt x="648" y="132"/>
                </a:lnTo>
                <a:lnTo>
                  <a:pt x="642" y="136"/>
                </a:lnTo>
                <a:lnTo>
                  <a:pt x="642" y="136"/>
                </a:lnTo>
                <a:lnTo>
                  <a:pt x="638" y="138"/>
                </a:lnTo>
                <a:lnTo>
                  <a:pt x="636" y="138"/>
                </a:lnTo>
                <a:lnTo>
                  <a:pt x="632" y="134"/>
                </a:lnTo>
                <a:lnTo>
                  <a:pt x="628" y="130"/>
                </a:lnTo>
                <a:lnTo>
                  <a:pt x="624" y="130"/>
                </a:lnTo>
                <a:lnTo>
                  <a:pt x="620" y="132"/>
                </a:lnTo>
                <a:lnTo>
                  <a:pt x="620" y="132"/>
                </a:lnTo>
                <a:lnTo>
                  <a:pt x="602" y="140"/>
                </a:lnTo>
                <a:lnTo>
                  <a:pt x="594" y="142"/>
                </a:lnTo>
                <a:lnTo>
                  <a:pt x="580" y="142"/>
                </a:lnTo>
                <a:lnTo>
                  <a:pt x="580" y="142"/>
                </a:lnTo>
                <a:lnTo>
                  <a:pt x="564" y="144"/>
                </a:lnTo>
                <a:lnTo>
                  <a:pt x="544" y="148"/>
                </a:lnTo>
                <a:lnTo>
                  <a:pt x="524" y="156"/>
                </a:lnTo>
                <a:lnTo>
                  <a:pt x="506" y="164"/>
                </a:lnTo>
                <a:lnTo>
                  <a:pt x="506" y="164"/>
                </a:lnTo>
                <a:lnTo>
                  <a:pt x="450" y="194"/>
                </a:lnTo>
                <a:lnTo>
                  <a:pt x="420" y="210"/>
                </a:lnTo>
                <a:lnTo>
                  <a:pt x="396" y="224"/>
                </a:lnTo>
                <a:lnTo>
                  <a:pt x="396" y="224"/>
                </a:lnTo>
                <a:lnTo>
                  <a:pt x="366" y="244"/>
                </a:lnTo>
                <a:lnTo>
                  <a:pt x="356" y="252"/>
                </a:lnTo>
                <a:lnTo>
                  <a:pt x="352" y="258"/>
                </a:lnTo>
                <a:lnTo>
                  <a:pt x="352" y="258"/>
                </a:lnTo>
                <a:lnTo>
                  <a:pt x="354" y="268"/>
                </a:lnTo>
                <a:lnTo>
                  <a:pt x="356" y="276"/>
                </a:lnTo>
                <a:lnTo>
                  <a:pt x="356" y="276"/>
                </a:lnTo>
                <a:lnTo>
                  <a:pt x="348" y="280"/>
                </a:lnTo>
                <a:lnTo>
                  <a:pt x="336" y="290"/>
                </a:lnTo>
                <a:lnTo>
                  <a:pt x="336" y="290"/>
                </a:lnTo>
                <a:lnTo>
                  <a:pt x="332" y="294"/>
                </a:lnTo>
                <a:lnTo>
                  <a:pt x="332" y="300"/>
                </a:lnTo>
                <a:lnTo>
                  <a:pt x="332" y="304"/>
                </a:lnTo>
                <a:lnTo>
                  <a:pt x="332" y="304"/>
                </a:lnTo>
                <a:lnTo>
                  <a:pt x="330" y="310"/>
                </a:lnTo>
                <a:lnTo>
                  <a:pt x="330" y="310"/>
                </a:lnTo>
                <a:lnTo>
                  <a:pt x="320" y="312"/>
                </a:lnTo>
                <a:lnTo>
                  <a:pt x="314" y="316"/>
                </a:lnTo>
                <a:lnTo>
                  <a:pt x="300" y="326"/>
                </a:lnTo>
                <a:lnTo>
                  <a:pt x="292" y="336"/>
                </a:lnTo>
                <a:lnTo>
                  <a:pt x="290" y="340"/>
                </a:lnTo>
                <a:lnTo>
                  <a:pt x="290" y="340"/>
                </a:lnTo>
                <a:lnTo>
                  <a:pt x="220" y="288"/>
                </a:lnTo>
                <a:lnTo>
                  <a:pt x="220" y="288"/>
                </a:lnTo>
                <a:lnTo>
                  <a:pt x="210" y="280"/>
                </a:lnTo>
                <a:lnTo>
                  <a:pt x="202" y="276"/>
                </a:lnTo>
                <a:lnTo>
                  <a:pt x="192" y="274"/>
                </a:lnTo>
                <a:lnTo>
                  <a:pt x="186" y="272"/>
                </a:lnTo>
                <a:lnTo>
                  <a:pt x="178" y="274"/>
                </a:lnTo>
                <a:lnTo>
                  <a:pt x="172" y="276"/>
                </a:lnTo>
                <a:lnTo>
                  <a:pt x="160" y="284"/>
                </a:lnTo>
                <a:lnTo>
                  <a:pt x="160" y="284"/>
                </a:lnTo>
                <a:lnTo>
                  <a:pt x="84" y="364"/>
                </a:lnTo>
                <a:lnTo>
                  <a:pt x="36" y="418"/>
                </a:lnTo>
                <a:lnTo>
                  <a:pt x="18" y="440"/>
                </a:lnTo>
                <a:lnTo>
                  <a:pt x="6" y="454"/>
                </a:lnTo>
                <a:lnTo>
                  <a:pt x="6" y="454"/>
                </a:lnTo>
                <a:lnTo>
                  <a:pt x="2" y="464"/>
                </a:lnTo>
                <a:lnTo>
                  <a:pt x="0" y="472"/>
                </a:lnTo>
                <a:lnTo>
                  <a:pt x="0" y="480"/>
                </a:lnTo>
                <a:lnTo>
                  <a:pt x="2" y="488"/>
                </a:lnTo>
                <a:lnTo>
                  <a:pt x="6" y="498"/>
                </a:lnTo>
                <a:lnTo>
                  <a:pt x="14" y="506"/>
                </a:lnTo>
                <a:lnTo>
                  <a:pt x="38" y="528"/>
                </a:lnTo>
                <a:lnTo>
                  <a:pt x="38" y="528"/>
                </a:lnTo>
                <a:lnTo>
                  <a:pt x="126" y="598"/>
                </a:lnTo>
                <a:lnTo>
                  <a:pt x="248" y="698"/>
                </a:lnTo>
                <a:lnTo>
                  <a:pt x="248" y="698"/>
                </a:lnTo>
                <a:lnTo>
                  <a:pt x="262" y="710"/>
                </a:lnTo>
                <a:lnTo>
                  <a:pt x="276" y="718"/>
                </a:lnTo>
                <a:lnTo>
                  <a:pt x="286" y="722"/>
                </a:lnTo>
                <a:lnTo>
                  <a:pt x="296" y="722"/>
                </a:lnTo>
                <a:lnTo>
                  <a:pt x="304" y="722"/>
                </a:lnTo>
                <a:lnTo>
                  <a:pt x="312" y="718"/>
                </a:lnTo>
                <a:lnTo>
                  <a:pt x="318" y="714"/>
                </a:lnTo>
                <a:lnTo>
                  <a:pt x="324" y="708"/>
                </a:lnTo>
                <a:lnTo>
                  <a:pt x="324" y="708"/>
                </a:lnTo>
                <a:lnTo>
                  <a:pt x="344" y="680"/>
                </a:lnTo>
                <a:lnTo>
                  <a:pt x="378" y="632"/>
                </a:lnTo>
                <a:lnTo>
                  <a:pt x="444" y="538"/>
                </a:lnTo>
                <a:lnTo>
                  <a:pt x="444" y="538"/>
                </a:lnTo>
                <a:lnTo>
                  <a:pt x="454" y="522"/>
                </a:lnTo>
                <a:lnTo>
                  <a:pt x="460" y="508"/>
                </a:lnTo>
                <a:lnTo>
                  <a:pt x="462" y="496"/>
                </a:lnTo>
                <a:lnTo>
                  <a:pt x="462" y="486"/>
                </a:lnTo>
                <a:lnTo>
                  <a:pt x="460" y="478"/>
                </a:lnTo>
                <a:lnTo>
                  <a:pt x="456" y="470"/>
                </a:lnTo>
                <a:lnTo>
                  <a:pt x="450" y="462"/>
                </a:lnTo>
                <a:lnTo>
                  <a:pt x="444" y="456"/>
                </a:lnTo>
                <a:lnTo>
                  <a:pt x="444" y="456"/>
                </a:lnTo>
                <a:lnTo>
                  <a:pt x="426" y="440"/>
                </a:lnTo>
                <a:lnTo>
                  <a:pt x="402" y="422"/>
                </a:lnTo>
                <a:lnTo>
                  <a:pt x="372" y="400"/>
                </a:lnTo>
                <a:lnTo>
                  <a:pt x="372" y="400"/>
                </a:lnTo>
                <a:lnTo>
                  <a:pt x="378" y="390"/>
                </a:lnTo>
                <a:lnTo>
                  <a:pt x="384" y="380"/>
                </a:lnTo>
                <a:lnTo>
                  <a:pt x="388" y="368"/>
                </a:lnTo>
                <a:lnTo>
                  <a:pt x="388" y="368"/>
                </a:lnTo>
                <a:lnTo>
                  <a:pt x="392" y="368"/>
                </a:lnTo>
                <a:lnTo>
                  <a:pt x="396" y="366"/>
                </a:lnTo>
                <a:lnTo>
                  <a:pt x="396" y="366"/>
                </a:lnTo>
                <a:lnTo>
                  <a:pt x="406" y="354"/>
                </a:lnTo>
                <a:lnTo>
                  <a:pt x="410" y="348"/>
                </a:lnTo>
                <a:lnTo>
                  <a:pt x="412" y="340"/>
                </a:lnTo>
                <a:lnTo>
                  <a:pt x="412" y="340"/>
                </a:lnTo>
                <a:lnTo>
                  <a:pt x="412" y="334"/>
                </a:lnTo>
                <a:lnTo>
                  <a:pt x="414" y="330"/>
                </a:lnTo>
                <a:lnTo>
                  <a:pt x="420" y="324"/>
                </a:lnTo>
                <a:lnTo>
                  <a:pt x="420" y="324"/>
                </a:lnTo>
                <a:lnTo>
                  <a:pt x="436" y="308"/>
                </a:lnTo>
                <a:lnTo>
                  <a:pt x="448" y="298"/>
                </a:lnTo>
                <a:lnTo>
                  <a:pt x="458" y="290"/>
                </a:lnTo>
                <a:lnTo>
                  <a:pt x="458" y="290"/>
                </a:lnTo>
                <a:lnTo>
                  <a:pt x="482" y="280"/>
                </a:lnTo>
                <a:lnTo>
                  <a:pt x="494" y="274"/>
                </a:lnTo>
                <a:lnTo>
                  <a:pt x="504" y="268"/>
                </a:lnTo>
                <a:lnTo>
                  <a:pt x="504" y="268"/>
                </a:lnTo>
                <a:lnTo>
                  <a:pt x="512" y="258"/>
                </a:lnTo>
                <a:lnTo>
                  <a:pt x="516" y="256"/>
                </a:lnTo>
                <a:lnTo>
                  <a:pt x="522" y="254"/>
                </a:lnTo>
                <a:lnTo>
                  <a:pt x="522" y="254"/>
                </a:lnTo>
                <a:lnTo>
                  <a:pt x="544" y="250"/>
                </a:lnTo>
                <a:lnTo>
                  <a:pt x="582" y="242"/>
                </a:lnTo>
                <a:lnTo>
                  <a:pt x="582" y="242"/>
                </a:lnTo>
                <a:lnTo>
                  <a:pt x="602" y="240"/>
                </a:lnTo>
                <a:lnTo>
                  <a:pt x="614" y="240"/>
                </a:lnTo>
                <a:lnTo>
                  <a:pt x="640" y="236"/>
                </a:lnTo>
                <a:lnTo>
                  <a:pt x="640" y="236"/>
                </a:lnTo>
                <a:lnTo>
                  <a:pt x="658" y="234"/>
                </a:lnTo>
                <a:lnTo>
                  <a:pt x="662" y="234"/>
                </a:lnTo>
                <a:lnTo>
                  <a:pt x="662" y="234"/>
                </a:lnTo>
                <a:lnTo>
                  <a:pt x="682" y="236"/>
                </a:lnTo>
                <a:lnTo>
                  <a:pt x="698" y="238"/>
                </a:lnTo>
                <a:lnTo>
                  <a:pt x="710" y="236"/>
                </a:lnTo>
                <a:lnTo>
                  <a:pt x="710" y="236"/>
                </a:lnTo>
                <a:lnTo>
                  <a:pt x="706" y="242"/>
                </a:lnTo>
                <a:lnTo>
                  <a:pt x="702" y="246"/>
                </a:lnTo>
                <a:lnTo>
                  <a:pt x="696" y="250"/>
                </a:lnTo>
                <a:lnTo>
                  <a:pt x="692" y="254"/>
                </a:lnTo>
                <a:lnTo>
                  <a:pt x="692" y="254"/>
                </a:lnTo>
                <a:lnTo>
                  <a:pt x="688" y="266"/>
                </a:lnTo>
                <a:lnTo>
                  <a:pt x="686" y="272"/>
                </a:lnTo>
                <a:lnTo>
                  <a:pt x="682" y="274"/>
                </a:lnTo>
                <a:lnTo>
                  <a:pt x="682" y="274"/>
                </a:lnTo>
                <a:lnTo>
                  <a:pt x="680" y="276"/>
                </a:lnTo>
                <a:lnTo>
                  <a:pt x="682" y="280"/>
                </a:lnTo>
                <a:lnTo>
                  <a:pt x="686" y="290"/>
                </a:lnTo>
                <a:lnTo>
                  <a:pt x="686" y="290"/>
                </a:lnTo>
                <a:lnTo>
                  <a:pt x="696" y="324"/>
                </a:lnTo>
                <a:lnTo>
                  <a:pt x="696" y="324"/>
                </a:lnTo>
                <a:lnTo>
                  <a:pt x="702" y="348"/>
                </a:lnTo>
                <a:lnTo>
                  <a:pt x="704" y="358"/>
                </a:lnTo>
                <a:lnTo>
                  <a:pt x="704" y="358"/>
                </a:lnTo>
                <a:lnTo>
                  <a:pt x="684" y="362"/>
                </a:lnTo>
                <a:lnTo>
                  <a:pt x="666" y="362"/>
                </a:lnTo>
                <a:lnTo>
                  <a:pt x="652" y="362"/>
                </a:lnTo>
                <a:lnTo>
                  <a:pt x="652" y="362"/>
                </a:lnTo>
                <a:lnTo>
                  <a:pt x="620" y="360"/>
                </a:lnTo>
                <a:lnTo>
                  <a:pt x="592" y="358"/>
                </a:lnTo>
                <a:lnTo>
                  <a:pt x="592" y="358"/>
                </a:lnTo>
                <a:lnTo>
                  <a:pt x="588" y="360"/>
                </a:lnTo>
                <a:lnTo>
                  <a:pt x="584" y="362"/>
                </a:lnTo>
                <a:lnTo>
                  <a:pt x="578" y="372"/>
                </a:lnTo>
                <a:lnTo>
                  <a:pt x="576" y="384"/>
                </a:lnTo>
                <a:lnTo>
                  <a:pt x="576" y="390"/>
                </a:lnTo>
                <a:lnTo>
                  <a:pt x="578" y="396"/>
                </a:lnTo>
                <a:lnTo>
                  <a:pt x="578" y="396"/>
                </a:lnTo>
                <a:lnTo>
                  <a:pt x="582" y="406"/>
                </a:lnTo>
                <a:lnTo>
                  <a:pt x="586" y="414"/>
                </a:lnTo>
                <a:lnTo>
                  <a:pt x="590" y="418"/>
                </a:lnTo>
                <a:lnTo>
                  <a:pt x="596" y="422"/>
                </a:lnTo>
                <a:lnTo>
                  <a:pt x="612" y="426"/>
                </a:lnTo>
                <a:lnTo>
                  <a:pt x="612" y="426"/>
                </a:lnTo>
                <a:lnTo>
                  <a:pt x="634" y="430"/>
                </a:lnTo>
                <a:lnTo>
                  <a:pt x="658" y="432"/>
                </a:lnTo>
                <a:lnTo>
                  <a:pt x="686" y="434"/>
                </a:lnTo>
                <a:lnTo>
                  <a:pt x="686" y="434"/>
                </a:lnTo>
                <a:lnTo>
                  <a:pt x="676" y="440"/>
                </a:lnTo>
                <a:lnTo>
                  <a:pt x="670" y="446"/>
                </a:lnTo>
                <a:lnTo>
                  <a:pt x="664" y="454"/>
                </a:lnTo>
                <a:lnTo>
                  <a:pt x="664" y="454"/>
                </a:lnTo>
                <a:lnTo>
                  <a:pt x="664" y="464"/>
                </a:lnTo>
                <a:lnTo>
                  <a:pt x="662" y="480"/>
                </a:lnTo>
                <a:lnTo>
                  <a:pt x="660" y="494"/>
                </a:lnTo>
                <a:lnTo>
                  <a:pt x="658" y="506"/>
                </a:lnTo>
                <a:lnTo>
                  <a:pt x="658" y="506"/>
                </a:lnTo>
                <a:lnTo>
                  <a:pt x="656" y="518"/>
                </a:lnTo>
                <a:lnTo>
                  <a:pt x="652" y="532"/>
                </a:lnTo>
                <a:lnTo>
                  <a:pt x="652" y="546"/>
                </a:lnTo>
                <a:lnTo>
                  <a:pt x="656" y="558"/>
                </a:lnTo>
                <a:lnTo>
                  <a:pt x="656" y="558"/>
                </a:lnTo>
                <a:lnTo>
                  <a:pt x="664" y="580"/>
                </a:lnTo>
                <a:lnTo>
                  <a:pt x="670" y="590"/>
                </a:lnTo>
                <a:lnTo>
                  <a:pt x="676" y="598"/>
                </a:lnTo>
                <a:lnTo>
                  <a:pt x="676" y="598"/>
                </a:lnTo>
                <a:lnTo>
                  <a:pt x="690" y="612"/>
                </a:lnTo>
                <a:lnTo>
                  <a:pt x="690" y="612"/>
                </a:lnTo>
                <a:lnTo>
                  <a:pt x="676" y="622"/>
                </a:lnTo>
                <a:lnTo>
                  <a:pt x="668" y="630"/>
                </a:lnTo>
                <a:lnTo>
                  <a:pt x="666" y="632"/>
                </a:lnTo>
                <a:lnTo>
                  <a:pt x="664" y="634"/>
                </a:lnTo>
                <a:lnTo>
                  <a:pt x="664" y="634"/>
                </a:lnTo>
                <a:lnTo>
                  <a:pt x="672" y="640"/>
                </a:lnTo>
                <a:lnTo>
                  <a:pt x="678" y="646"/>
                </a:lnTo>
                <a:lnTo>
                  <a:pt x="680" y="648"/>
                </a:lnTo>
                <a:lnTo>
                  <a:pt x="680" y="648"/>
                </a:lnTo>
                <a:lnTo>
                  <a:pt x="674" y="656"/>
                </a:lnTo>
                <a:lnTo>
                  <a:pt x="668" y="662"/>
                </a:lnTo>
                <a:lnTo>
                  <a:pt x="668" y="662"/>
                </a:lnTo>
                <a:lnTo>
                  <a:pt x="664" y="664"/>
                </a:lnTo>
                <a:lnTo>
                  <a:pt x="666" y="670"/>
                </a:lnTo>
                <a:lnTo>
                  <a:pt x="666" y="678"/>
                </a:lnTo>
                <a:lnTo>
                  <a:pt x="664" y="690"/>
                </a:lnTo>
                <a:lnTo>
                  <a:pt x="664" y="690"/>
                </a:lnTo>
                <a:lnTo>
                  <a:pt x="656" y="716"/>
                </a:lnTo>
                <a:lnTo>
                  <a:pt x="652" y="734"/>
                </a:lnTo>
                <a:lnTo>
                  <a:pt x="652" y="756"/>
                </a:lnTo>
                <a:lnTo>
                  <a:pt x="652" y="756"/>
                </a:lnTo>
                <a:lnTo>
                  <a:pt x="654" y="780"/>
                </a:lnTo>
                <a:lnTo>
                  <a:pt x="660" y="798"/>
                </a:lnTo>
                <a:lnTo>
                  <a:pt x="664" y="812"/>
                </a:lnTo>
                <a:lnTo>
                  <a:pt x="666" y="822"/>
                </a:lnTo>
                <a:lnTo>
                  <a:pt x="666" y="822"/>
                </a:lnTo>
                <a:lnTo>
                  <a:pt x="664" y="826"/>
                </a:lnTo>
                <a:lnTo>
                  <a:pt x="662" y="830"/>
                </a:lnTo>
                <a:lnTo>
                  <a:pt x="652" y="844"/>
                </a:lnTo>
                <a:lnTo>
                  <a:pt x="642" y="858"/>
                </a:lnTo>
                <a:lnTo>
                  <a:pt x="636" y="874"/>
                </a:lnTo>
                <a:lnTo>
                  <a:pt x="636" y="874"/>
                </a:lnTo>
                <a:lnTo>
                  <a:pt x="616" y="916"/>
                </a:lnTo>
                <a:lnTo>
                  <a:pt x="606" y="938"/>
                </a:lnTo>
                <a:lnTo>
                  <a:pt x="596" y="954"/>
                </a:lnTo>
                <a:lnTo>
                  <a:pt x="596" y="954"/>
                </a:lnTo>
                <a:lnTo>
                  <a:pt x="584" y="966"/>
                </a:lnTo>
                <a:lnTo>
                  <a:pt x="570" y="980"/>
                </a:lnTo>
                <a:lnTo>
                  <a:pt x="534" y="1010"/>
                </a:lnTo>
                <a:lnTo>
                  <a:pt x="534" y="1010"/>
                </a:lnTo>
                <a:lnTo>
                  <a:pt x="494" y="1040"/>
                </a:lnTo>
                <a:lnTo>
                  <a:pt x="470" y="1058"/>
                </a:lnTo>
                <a:lnTo>
                  <a:pt x="446" y="1080"/>
                </a:lnTo>
                <a:lnTo>
                  <a:pt x="446" y="1080"/>
                </a:lnTo>
                <a:lnTo>
                  <a:pt x="384" y="1144"/>
                </a:lnTo>
                <a:lnTo>
                  <a:pt x="336" y="1190"/>
                </a:lnTo>
                <a:lnTo>
                  <a:pt x="336" y="1190"/>
                </a:lnTo>
                <a:lnTo>
                  <a:pt x="326" y="1198"/>
                </a:lnTo>
                <a:lnTo>
                  <a:pt x="326" y="1198"/>
                </a:lnTo>
                <a:lnTo>
                  <a:pt x="326" y="1196"/>
                </a:lnTo>
                <a:lnTo>
                  <a:pt x="320" y="1192"/>
                </a:lnTo>
                <a:lnTo>
                  <a:pt x="308" y="1190"/>
                </a:lnTo>
                <a:lnTo>
                  <a:pt x="292" y="1188"/>
                </a:lnTo>
                <a:lnTo>
                  <a:pt x="292" y="1188"/>
                </a:lnTo>
                <a:lnTo>
                  <a:pt x="290" y="1186"/>
                </a:lnTo>
                <a:lnTo>
                  <a:pt x="290" y="1184"/>
                </a:lnTo>
                <a:lnTo>
                  <a:pt x="284" y="1182"/>
                </a:lnTo>
                <a:lnTo>
                  <a:pt x="284" y="1182"/>
                </a:lnTo>
                <a:lnTo>
                  <a:pt x="266" y="1178"/>
                </a:lnTo>
                <a:lnTo>
                  <a:pt x="266" y="1178"/>
                </a:lnTo>
                <a:lnTo>
                  <a:pt x="262" y="1180"/>
                </a:lnTo>
                <a:lnTo>
                  <a:pt x="256" y="1182"/>
                </a:lnTo>
                <a:lnTo>
                  <a:pt x="250" y="1188"/>
                </a:lnTo>
                <a:lnTo>
                  <a:pt x="248" y="1194"/>
                </a:lnTo>
                <a:lnTo>
                  <a:pt x="248" y="1194"/>
                </a:lnTo>
                <a:lnTo>
                  <a:pt x="240" y="1220"/>
                </a:lnTo>
                <a:lnTo>
                  <a:pt x="234" y="1248"/>
                </a:lnTo>
                <a:lnTo>
                  <a:pt x="234" y="1248"/>
                </a:lnTo>
                <a:lnTo>
                  <a:pt x="234" y="1256"/>
                </a:lnTo>
                <a:lnTo>
                  <a:pt x="236" y="1260"/>
                </a:lnTo>
                <a:lnTo>
                  <a:pt x="240" y="1260"/>
                </a:lnTo>
                <a:lnTo>
                  <a:pt x="244" y="1258"/>
                </a:lnTo>
                <a:lnTo>
                  <a:pt x="244" y="1258"/>
                </a:lnTo>
                <a:lnTo>
                  <a:pt x="248" y="1258"/>
                </a:lnTo>
                <a:lnTo>
                  <a:pt x="250" y="1260"/>
                </a:lnTo>
                <a:lnTo>
                  <a:pt x="248" y="1264"/>
                </a:lnTo>
                <a:lnTo>
                  <a:pt x="248" y="1264"/>
                </a:lnTo>
                <a:lnTo>
                  <a:pt x="244" y="1280"/>
                </a:lnTo>
                <a:lnTo>
                  <a:pt x="236" y="1296"/>
                </a:lnTo>
                <a:lnTo>
                  <a:pt x="236" y="1296"/>
                </a:lnTo>
                <a:lnTo>
                  <a:pt x="230" y="1308"/>
                </a:lnTo>
                <a:lnTo>
                  <a:pt x="222" y="1316"/>
                </a:lnTo>
                <a:lnTo>
                  <a:pt x="222" y="1316"/>
                </a:lnTo>
                <a:lnTo>
                  <a:pt x="218" y="1322"/>
                </a:lnTo>
                <a:lnTo>
                  <a:pt x="214" y="1338"/>
                </a:lnTo>
                <a:lnTo>
                  <a:pt x="208" y="1364"/>
                </a:lnTo>
                <a:lnTo>
                  <a:pt x="206" y="1394"/>
                </a:lnTo>
                <a:lnTo>
                  <a:pt x="206" y="1394"/>
                </a:lnTo>
                <a:lnTo>
                  <a:pt x="206" y="1422"/>
                </a:lnTo>
                <a:lnTo>
                  <a:pt x="208" y="1432"/>
                </a:lnTo>
                <a:lnTo>
                  <a:pt x="212" y="1440"/>
                </a:lnTo>
                <a:lnTo>
                  <a:pt x="214" y="1444"/>
                </a:lnTo>
                <a:lnTo>
                  <a:pt x="218" y="1446"/>
                </a:lnTo>
                <a:lnTo>
                  <a:pt x="222" y="1448"/>
                </a:lnTo>
                <a:lnTo>
                  <a:pt x="226" y="1448"/>
                </a:lnTo>
                <a:lnTo>
                  <a:pt x="226" y="1448"/>
                </a:lnTo>
                <a:lnTo>
                  <a:pt x="232" y="1444"/>
                </a:lnTo>
                <a:lnTo>
                  <a:pt x="234" y="1442"/>
                </a:lnTo>
                <a:lnTo>
                  <a:pt x="234" y="1440"/>
                </a:lnTo>
                <a:lnTo>
                  <a:pt x="234" y="1440"/>
                </a:lnTo>
                <a:lnTo>
                  <a:pt x="236" y="1440"/>
                </a:lnTo>
                <a:lnTo>
                  <a:pt x="240" y="1438"/>
                </a:lnTo>
                <a:lnTo>
                  <a:pt x="246" y="1434"/>
                </a:lnTo>
                <a:lnTo>
                  <a:pt x="252" y="1424"/>
                </a:lnTo>
                <a:lnTo>
                  <a:pt x="252" y="1424"/>
                </a:lnTo>
                <a:lnTo>
                  <a:pt x="258" y="1404"/>
                </a:lnTo>
                <a:lnTo>
                  <a:pt x="264" y="1382"/>
                </a:lnTo>
                <a:lnTo>
                  <a:pt x="268" y="1370"/>
                </a:lnTo>
                <a:lnTo>
                  <a:pt x="274" y="1360"/>
                </a:lnTo>
                <a:lnTo>
                  <a:pt x="278" y="1352"/>
                </a:lnTo>
                <a:lnTo>
                  <a:pt x="286" y="1346"/>
                </a:lnTo>
                <a:lnTo>
                  <a:pt x="286" y="1346"/>
                </a:lnTo>
                <a:lnTo>
                  <a:pt x="310" y="1334"/>
                </a:lnTo>
                <a:lnTo>
                  <a:pt x="320" y="1328"/>
                </a:lnTo>
                <a:lnTo>
                  <a:pt x="328" y="1322"/>
                </a:lnTo>
                <a:lnTo>
                  <a:pt x="328" y="1322"/>
                </a:lnTo>
                <a:lnTo>
                  <a:pt x="338" y="1312"/>
                </a:lnTo>
                <a:lnTo>
                  <a:pt x="338" y="1310"/>
                </a:lnTo>
                <a:lnTo>
                  <a:pt x="338" y="1304"/>
                </a:lnTo>
                <a:lnTo>
                  <a:pt x="338" y="1304"/>
                </a:lnTo>
                <a:lnTo>
                  <a:pt x="352" y="1288"/>
                </a:lnTo>
                <a:lnTo>
                  <a:pt x="362" y="1280"/>
                </a:lnTo>
                <a:lnTo>
                  <a:pt x="376" y="1270"/>
                </a:lnTo>
                <a:lnTo>
                  <a:pt x="376" y="1270"/>
                </a:lnTo>
                <a:lnTo>
                  <a:pt x="386" y="1284"/>
                </a:lnTo>
                <a:lnTo>
                  <a:pt x="394" y="1288"/>
                </a:lnTo>
                <a:lnTo>
                  <a:pt x="400" y="1290"/>
                </a:lnTo>
                <a:lnTo>
                  <a:pt x="400" y="1290"/>
                </a:lnTo>
                <a:lnTo>
                  <a:pt x="404" y="1288"/>
                </a:lnTo>
                <a:lnTo>
                  <a:pt x="410" y="1284"/>
                </a:lnTo>
                <a:lnTo>
                  <a:pt x="426" y="1266"/>
                </a:lnTo>
                <a:lnTo>
                  <a:pt x="454" y="1236"/>
                </a:lnTo>
                <a:lnTo>
                  <a:pt x="454" y="1236"/>
                </a:lnTo>
                <a:lnTo>
                  <a:pt x="486" y="1206"/>
                </a:lnTo>
                <a:lnTo>
                  <a:pt x="512" y="1184"/>
                </a:lnTo>
                <a:lnTo>
                  <a:pt x="538" y="1164"/>
                </a:lnTo>
                <a:lnTo>
                  <a:pt x="538" y="1164"/>
                </a:lnTo>
                <a:lnTo>
                  <a:pt x="598" y="1124"/>
                </a:lnTo>
                <a:lnTo>
                  <a:pt x="630" y="1100"/>
                </a:lnTo>
                <a:lnTo>
                  <a:pt x="646" y="1086"/>
                </a:lnTo>
                <a:lnTo>
                  <a:pt x="660" y="1072"/>
                </a:lnTo>
                <a:lnTo>
                  <a:pt x="660" y="1072"/>
                </a:lnTo>
                <a:lnTo>
                  <a:pt x="686" y="1046"/>
                </a:lnTo>
                <a:lnTo>
                  <a:pt x="704" y="1030"/>
                </a:lnTo>
                <a:lnTo>
                  <a:pt x="728" y="1012"/>
                </a:lnTo>
                <a:lnTo>
                  <a:pt x="728" y="1012"/>
                </a:lnTo>
                <a:lnTo>
                  <a:pt x="738" y="998"/>
                </a:lnTo>
                <a:lnTo>
                  <a:pt x="750" y="980"/>
                </a:lnTo>
                <a:lnTo>
                  <a:pt x="762" y="960"/>
                </a:lnTo>
                <a:lnTo>
                  <a:pt x="776" y="944"/>
                </a:lnTo>
                <a:lnTo>
                  <a:pt x="776" y="944"/>
                </a:lnTo>
                <a:lnTo>
                  <a:pt x="790" y="928"/>
                </a:lnTo>
                <a:lnTo>
                  <a:pt x="808" y="906"/>
                </a:lnTo>
                <a:lnTo>
                  <a:pt x="834" y="874"/>
                </a:lnTo>
                <a:lnTo>
                  <a:pt x="834" y="874"/>
                </a:lnTo>
                <a:lnTo>
                  <a:pt x="838" y="866"/>
                </a:lnTo>
                <a:lnTo>
                  <a:pt x="838" y="866"/>
                </a:lnTo>
                <a:lnTo>
                  <a:pt x="878" y="868"/>
                </a:lnTo>
                <a:lnTo>
                  <a:pt x="952" y="872"/>
                </a:lnTo>
                <a:lnTo>
                  <a:pt x="952" y="872"/>
                </a:lnTo>
                <a:lnTo>
                  <a:pt x="978" y="874"/>
                </a:lnTo>
                <a:lnTo>
                  <a:pt x="996" y="878"/>
                </a:lnTo>
                <a:lnTo>
                  <a:pt x="1018" y="884"/>
                </a:lnTo>
                <a:lnTo>
                  <a:pt x="1018" y="884"/>
                </a:lnTo>
                <a:lnTo>
                  <a:pt x="1024" y="886"/>
                </a:lnTo>
                <a:lnTo>
                  <a:pt x="1028" y="888"/>
                </a:lnTo>
                <a:lnTo>
                  <a:pt x="1030" y="892"/>
                </a:lnTo>
                <a:lnTo>
                  <a:pt x="1032" y="896"/>
                </a:lnTo>
                <a:lnTo>
                  <a:pt x="1032" y="904"/>
                </a:lnTo>
                <a:lnTo>
                  <a:pt x="1030" y="912"/>
                </a:lnTo>
                <a:lnTo>
                  <a:pt x="1030" y="912"/>
                </a:lnTo>
                <a:lnTo>
                  <a:pt x="1030" y="922"/>
                </a:lnTo>
                <a:lnTo>
                  <a:pt x="1032" y="936"/>
                </a:lnTo>
                <a:lnTo>
                  <a:pt x="1040" y="976"/>
                </a:lnTo>
                <a:lnTo>
                  <a:pt x="1040" y="976"/>
                </a:lnTo>
                <a:lnTo>
                  <a:pt x="1052" y="1034"/>
                </a:lnTo>
                <a:lnTo>
                  <a:pt x="1060" y="1082"/>
                </a:lnTo>
                <a:lnTo>
                  <a:pt x="1060" y="1082"/>
                </a:lnTo>
                <a:lnTo>
                  <a:pt x="1064" y="1094"/>
                </a:lnTo>
                <a:lnTo>
                  <a:pt x="1066" y="1104"/>
                </a:lnTo>
                <a:lnTo>
                  <a:pt x="1066" y="1114"/>
                </a:lnTo>
                <a:lnTo>
                  <a:pt x="1064" y="1124"/>
                </a:lnTo>
                <a:lnTo>
                  <a:pt x="1064" y="1124"/>
                </a:lnTo>
                <a:lnTo>
                  <a:pt x="1058" y="1140"/>
                </a:lnTo>
                <a:lnTo>
                  <a:pt x="1056" y="1148"/>
                </a:lnTo>
                <a:lnTo>
                  <a:pt x="1058" y="1152"/>
                </a:lnTo>
                <a:lnTo>
                  <a:pt x="1060" y="1154"/>
                </a:lnTo>
                <a:lnTo>
                  <a:pt x="1060" y="1154"/>
                </a:lnTo>
                <a:lnTo>
                  <a:pt x="1064" y="1158"/>
                </a:lnTo>
                <a:lnTo>
                  <a:pt x="1064" y="1162"/>
                </a:lnTo>
                <a:lnTo>
                  <a:pt x="1064" y="1170"/>
                </a:lnTo>
                <a:lnTo>
                  <a:pt x="1062" y="1178"/>
                </a:lnTo>
                <a:lnTo>
                  <a:pt x="1062" y="1188"/>
                </a:lnTo>
                <a:lnTo>
                  <a:pt x="1062" y="1188"/>
                </a:lnTo>
                <a:lnTo>
                  <a:pt x="1062" y="1210"/>
                </a:lnTo>
                <a:lnTo>
                  <a:pt x="1062" y="1218"/>
                </a:lnTo>
                <a:lnTo>
                  <a:pt x="1066" y="1224"/>
                </a:lnTo>
                <a:lnTo>
                  <a:pt x="1066" y="1224"/>
                </a:lnTo>
                <a:lnTo>
                  <a:pt x="1066" y="1236"/>
                </a:lnTo>
                <a:lnTo>
                  <a:pt x="1066" y="1250"/>
                </a:lnTo>
                <a:lnTo>
                  <a:pt x="1072" y="1264"/>
                </a:lnTo>
                <a:lnTo>
                  <a:pt x="1072" y="1264"/>
                </a:lnTo>
                <a:lnTo>
                  <a:pt x="1068" y="1266"/>
                </a:lnTo>
                <a:lnTo>
                  <a:pt x="1068" y="1268"/>
                </a:lnTo>
                <a:lnTo>
                  <a:pt x="1068" y="1278"/>
                </a:lnTo>
                <a:lnTo>
                  <a:pt x="1070" y="1286"/>
                </a:lnTo>
                <a:lnTo>
                  <a:pt x="1072" y="1292"/>
                </a:lnTo>
                <a:lnTo>
                  <a:pt x="1072" y="1292"/>
                </a:lnTo>
                <a:lnTo>
                  <a:pt x="1076" y="1292"/>
                </a:lnTo>
                <a:lnTo>
                  <a:pt x="1084" y="1294"/>
                </a:lnTo>
                <a:lnTo>
                  <a:pt x="1098" y="1294"/>
                </a:lnTo>
                <a:lnTo>
                  <a:pt x="1124" y="1292"/>
                </a:lnTo>
                <a:lnTo>
                  <a:pt x="1124" y="1292"/>
                </a:lnTo>
                <a:lnTo>
                  <a:pt x="1138" y="1290"/>
                </a:lnTo>
                <a:lnTo>
                  <a:pt x="1138" y="1290"/>
                </a:lnTo>
                <a:lnTo>
                  <a:pt x="1144" y="1284"/>
                </a:lnTo>
                <a:lnTo>
                  <a:pt x="1150" y="1278"/>
                </a:lnTo>
                <a:lnTo>
                  <a:pt x="1156" y="1276"/>
                </a:lnTo>
                <a:lnTo>
                  <a:pt x="1156" y="1276"/>
                </a:lnTo>
                <a:lnTo>
                  <a:pt x="1180" y="1282"/>
                </a:lnTo>
                <a:lnTo>
                  <a:pt x="1194" y="1282"/>
                </a:lnTo>
                <a:lnTo>
                  <a:pt x="1210" y="1280"/>
                </a:lnTo>
                <a:lnTo>
                  <a:pt x="1210" y="1280"/>
                </a:lnTo>
                <a:lnTo>
                  <a:pt x="1232" y="1276"/>
                </a:lnTo>
                <a:lnTo>
                  <a:pt x="1256" y="1270"/>
                </a:lnTo>
                <a:lnTo>
                  <a:pt x="1280" y="1260"/>
                </a:lnTo>
                <a:lnTo>
                  <a:pt x="1306" y="1248"/>
                </a:lnTo>
                <a:lnTo>
                  <a:pt x="1306" y="1248"/>
                </a:lnTo>
                <a:lnTo>
                  <a:pt x="1324" y="1236"/>
                </a:lnTo>
                <a:lnTo>
                  <a:pt x="1332" y="1230"/>
                </a:lnTo>
                <a:lnTo>
                  <a:pt x="1334" y="1228"/>
                </a:lnTo>
                <a:lnTo>
                  <a:pt x="1332" y="1226"/>
                </a:lnTo>
                <a:lnTo>
                  <a:pt x="1326" y="1220"/>
                </a:lnTo>
                <a:lnTo>
                  <a:pt x="1326" y="1220"/>
                </a:lnTo>
                <a:lnTo>
                  <a:pt x="1312" y="1212"/>
                </a:lnTo>
                <a:lnTo>
                  <a:pt x="1306" y="1210"/>
                </a:lnTo>
                <a:lnTo>
                  <a:pt x="1298" y="1210"/>
                </a:lnTo>
                <a:lnTo>
                  <a:pt x="1298" y="1210"/>
                </a:lnTo>
                <a:lnTo>
                  <a:pt x="1274" y="1214"/>
                </a:lnTo>
                <a:lnTo>
                  <a:pt x="1260" y="1214"/>
                </a:lnTo>
                <a:lnTo>
                  <a:pt x="1244" y="1212"/>
                </a:lnTo>
                <a:lnTo>
                  <a:pt x="1244" y="1212"/>
                </a:lnTo>
                <a:lnTo>
                  <a:pt x="1234" y="1208"/>
                </a:lnTo>
                <a:lnTo>
                  <a:pt x="1226" y="1202"/>
                </a:lnTo>
                <a:lnTo>
                  <a:pt x="1220" y="1194"/>
                </a:lnTo>
                <a:lnTo>
                  <a:pt x="1208" y="1186"/>
                </a:lnTo>
                <a:lnTo>
                  <a:pt x="1208" y="1186"/>
                </a:lnTo>
                <a:lnTo>
                  <a:pt x="1202" y="1182"/>
                </a:lnTo>
                <a:lnTo>
                  <a:pt x="1198" y="1176"/>
                </a:lnTo>
                <a:lnTo>
                  <a:pt x="1194" y="1164"/>
                </a:lnTo>
                <a:lnTo>
                  <a:pt x="1190" y="1150"/>
                </a:lnTo>
                <a:lnTo>
                  <a:pt x="1186" y="1140"/>
                </a:lnTo>
                <a:lnTo>
                  <a:pt x="1186" y="1140"/>
                </a:lnTo>
                <a:lnTo>
                  <a:pt x="1184" y="1130"/>
                </a:lnTo>
                <a:lnTo>
                  <a:pt x="1180" y="1116"/>
                </a:lnTo>
                <a:lnTo>
                  <a:pt x="1178" y="1104"/>
                </a:lnTo>
                <a:lnTo>
                  <a:pt x="1176" y="1100"/>
                </a:lnTo>
                <a:lnTo>
                  <a:pt x="1174" y="1096"/>
                </a:lnTo>
                <a:lnTo>
                  <a:pt x="1174" y="1096"/>
                </a:lnTo>
                <a:lnTo>
                  <a:pt x="1172" y="1094"/>
                </a:lnTo>
                <a:lnTo>
                  <a:pt x="1172" y="1090"/>
                </a:lnTo>
                <a:lnTo>
                  <a:pt x="1174" y="1078"/>
                </a:lnTo>
                <a:lnTo>
                  <a:pt x="1176" y="1062"/>
                </a:lnTo>
                <a:lnTo>
                  <a:pt x="1180" y="1048"/>
                </a:lnTo>
                <a:lnTo>
                  <a:pt x="1180" y="1048"/>
                </a:lnTo>
                <a:lnTo>
                  <a:pt x="1182" y="1022"/>
                </a:lnTo>
                <a:lnTo>
                  <a:pt x="1184" y="1012"/>
                </a:lnTo>
                <a:lnTo>
                  <a:pt x="1182" y="1002"/>
                </a:lnTo>
                <a:lnTo>
                  <a:pt x="1182" y="1002"/>
                </a:lnTo>
                <a:lnTo>
                  <a:pt x="1182" y="996"/>
                </a:lnTo>
                <a:lnTo>
                  <a:pt x="1182" y="988"/>
                </a:lnTo>
                <a:lnTo>
                  <a:pt x="1188" y="970"/>
                </a:lnTo>
                <a:lnTo>
                  <a:pt x="1190" y="952"/>
                </a:lnTo>
                <a:lnTo>
                  <a:pt x="1190" y="944"/>
                </a:lnTo>
                <a:lnTo>
                  <a:pt x="1190" y="936"/>
                </a:lnTo>
                <a:lnTo>
                  <a:pt x="1190" y="936"/>
                </a:lnTo>
                <a:lnTo>
                  <a:pt x="1186" y="926"/>
                </a:lnTo>
                <a:lnTo>
                  <a:pt x="1184" y="914"/>
                </a:lnTo>
                <a:lnTo>
                  <a:pt x="1182" y="884"/>
                </a:lnTo>
                <a:lnTo>
                  <a:pt x="1180" y="856"/>
                </a:lnTo>
                <a:lnTo>
                  <a:pt x="1178" y="844"/>
                </a:lnTo>
                <a:lnTo>
                  <a:pt x="1176" y="834"/>
                </a:lnTo>
                <a:lnTo>
                  <a:pt x="1176" y="834"/>
                </a:lnTo>
                <a:lnTo>
                  <a:pt x="1172" y="820"/>
                </a:lnTo>
                <a:lnTo>
                  <a:pt x="1168" y="808"/>
                </a:lnTo>
                <a:lnTo>
                  <a:pt x="1166" y="802"/>
                </a:lnTo>
                <a:lnTo>
                  <a:pt x="1160" y="796"/>
                </a:lnTo>
                <a:lnTo>
                  <a:pt x="1152" y="788"/>
                </a:lnTo>
                <a:lnTo>
                  <a:pt x="1142" y="780"/>
                </a:lnTo>
                <a:lnTo>
                  <a:pt x="1142" y="780"/>
                </a:lnTo>
                <a:lnTo>
                  <a:pt x="1116" y="764"/>
                </a:lnTo>
                <a:lnTo>
                  <a:pt x="1092" y="752"/>
                </a:lnTo>
                <a:lnTo>
                  <a:pt x="1070" y="742"/>
                </a:lnTo>
                <a:lnTo>
                  <a:pt x="1052" y="734"/>
                </a:lnTo>
                <a:lnTo>
                  <a:pt x="1052" y="734"/>
                </a:lnTo>
                <a:lnTo>
                  <a:pt x="1030" y="722"/>
                </a:lnTo>
                <a:lnTo>
                  <a:pt x="1004" y="710"/>
                </a:lnTo>
                <a:lnTo>
                  <a:pt x="980" y="700"/>
                </a:lnTo>
                <a:lnTo>
                  <a:pt x="964" y="692"/>
                </a:lnTo>
                <a:lnTo>
                  <a:pt x="964" y="692"/>
                </a:lnTo>
                <a:lnTo>
                  <a:pt x="950" y="686"/>
                </a:lnTo>
                <a:lnTo>
                  <a:pt x="938" y="684"/>
                </a:lnTo>
                <a:lnTo>
                  <a:pt x="924" y="682"/>
                </a:lnTo>
                <a:lnTo>
                  <a:pt x="914" y="680"/>
                </a:lnTo>
                <a:lnTo>
                  <a:pt x="914" y="680"/>
                </a:lnTo>
                <a:lnTo>
                  <a:pt x="900" y="670"/>
                </a:lnTo>
                <a:lnTo>
                  <a:pt x="894" y="664"/>
                </a:lnTo>
                <a:lnTo>
                  <a:pt x="890" y="658"/>
                </a:lnTo>
                <a:lnTo>
                  <a:pt x="890" y="658"/>
                </a:lnTo>
                <a:lnTo>
                  <a:pt x="896" y="656"/>
                </a:lnTo>
                <a:lnTo>
                  <a:pt x="900" y="652"/>
                </a:lnTo>
                <a:lnTo>
                  <a:pt x="904" y="646"/>
                </a:lnTo>
                <a:lnTo>
                  <a:pt x="906" y="640"/>
                </a:lnTo>
                <a:lnTo>
                  <a:pt x="906" y="640"/>
                </a:lnTo>
                <a:lnTo>
                  <a:pt x="908" y="636"/>
                </a:lnTo>
                <a:lnTo>
                  <a:pt x="912" y="632"/>
                </a:lnTo>
                <a:lnTo>
                  <a:pt x="922" y="622"/>
                </a:lnTo>
                <a:lnTo>
                  <a:pt x="934" y="612"/>
                </a:lnTo>
                <a:lnTo>
                  <a:pt x="942" y="602"/>
                </a:lnTo>
                <a:lnTo>
                  <a:pt x="942" y="602"/>
                </a:lnTo>
                <a:lnTo>
                  <a:pt x="960" y="584"/>
                </a:lnTo>
                <a:lnTo>
                  <a:pt x="972" y="572"/>
                </a:lnTo>
                <a:lnTo>
                  <a:pt x="972" y="572"/>
                </a:lnTo>
                <a:lnTo>
                  <a:pt x="986" y="554"/>
                </a:lnTo>
                <a:lnTo>
                  <a:pt x="986" y="554"/>
                </a:lnTo>
                <a:lnTo>
                  <a:pt x="1002" y="592"/>
                </a:lnTo>
                <a:lnTo>
                  <a:pt x="1010" y="608"/>
                </a:lnTo>
                <a:lnTo>
                  <a:pt x="1018" y="622"/>
                </a:lnTo>
                <a:lnTo>
                  <a:pt x="1018" y="622"/>
                </a:lnTo>
                <a:lnTo>
                  <a:pt x="1024" y="632"/>
                </a:lnTo>
                <a:lnTo>
                  <a:pt x="1032" y="640"/>
                </a:lnTo>
                <a:lnTo>
                  <a:pt x="1042" y="646"/>
                </a:lnTo>
                <a:lnTo>
                  <a:pt x="1050" y="650"/>
                </a:lnTo>
                <a:lnTo>
                  <a:pt x="1064" y="654"/>
                </a:lnTo>
                <a:lnTo>
                  <a:pt x="1068" y="656"/>
                </a:lnTo>
                <a:lnTo>
                  <a:pt x="1068" y="656"/>
                </a:lnTo>
                <a:lnTo>
                  <a:pt x="1042" y="630"/>
                </a:lnTo>
                <a:lnTo>
                  <a:pt x="1042" y="630"/>
                </a:lnTo>
                <a:lnTo>
                  <a:pt x="1024" y="612"/>
                </a:lnTo>
                <a:lnTo>
                  <a:pt x="1010" y="590"/>
                </a:lnTo>
                <a:lnTo>
                  <a:pt x="998" y="568"/>
                </a:lnTo>
                <a:lnTo>
                  <a:pt x="990" y="548"/>
                </a:lnTo>
                <a:lnTo>
                  <a:pt x="990" y="548"/>
                </a:lnTo>
                <a:lnTo>
                  <a:pt x="996" y="538"/>
                </a:lnTo>
                <a:lnTo>
                  <a:pt x="998" y="530"/>
                </a:lnTo>
                <a:lnTo>
                  <a:pt x="998" y="530"/>
                </a:lnTo>
                <a:lnTo>
                  <a:pt x="1046" y="558"/>
                </a:lnTo>
                <a:lnTo>
                  <a:pt x="1082" y="578"/>
                </a:lnTo>
                <a:lnTo>
                  <a:pt x="1122" y="608"/>
                </a:lnTo>
                <a:lnTo>
                  <a:pt x="1122" y="608"/>
                </a:lnTo>
                <a:lnTo>
                  <a:pt x="1138" y="574"/>
                </a:lnTo>
                <a:lnTo>
                  <a:pt x="1138" y="574"/>
                </a:lnTo>
                <a:lnTo>
                  <a:pt x="1172" y="586"/>
                </a:lnTo>
                <a:lnTo>
                  <a:pt x="1208" y="594"/>
                </a:lnTo>
                <a:lnTo>
                  <a:pt x="1254" y="602"/>
                </a:lnTo>
                <a:lnTo>
                  <a:pt x="1254" y="602"/>
                </a:lnTo>
                <a:lnTo>
                  <a:pt x="1294" y="606"/>
                </a:lnTo>
                <a:lnTo>
                  <a:pt x="1322" y="608"/>
                </a:lnTo>
                <a:lnTo>
                  <a:pt x="1340" y="606"/>
                </a:lnTo>
                <a:lnTo>
                  <a:pt x="1344" y="606"/>
                </a:lnTo>
                <a:lnTo>
                  <a:pt x="1346" y="604"/>
                </a:lnTo>
                <a:lnTo>
                  <a:pt x="1346" y="604"/>
                </a:lnTo>
                <a:lnTo>
                  <a:pt x="1344" y="594"/>
                </a:lnTo>
                <a:lnTo>
                  <a:pt x="1338" y="578"/>
                </a:lnTo>
                <a:lnTo>
                  <a:pt x="1332" y="560"/>
                </a:lnTo>
                <a:lnTo>
                  <a:pt x="1328" y="544"/>
                </a:lnTo>
                <a:lnTo>
                  <a:pt x="1328" y="544"/>
                </a:lnTo>
                <a:lnTo>
                  <a:pt x="1322" y="514"/>
                </a:lnTo>
                <a:lnTo>
                  <a:pt x="1316" y="480"/>
                </a:lnTo>
                <a:lnTo>
                  <a:pt x="1316" y="480"/>
                </a:lnTo>
                <a:lnTo>
                  <a:pt x="1312" y="472"/>
                </a:lnTo>
                <a:lnTo>
                  <a:pt x="1308" y="464"/>
                </a:lnTo>
                <a:lnTo>
                  <a:pt x="1296" y="448"/>
                </a:lnTo>
                <a:lnTo>
                  <a:pt x="1284" y="436"/>
                </a:lnTo>
                <a:lnTo>
                  <a:pt x="1274" y="424"/>
                </a:lnTo>
                <a:lnTo>
                  <a:pt x="1274" y="424"/>
                </a:lnTo>
                <a:lnTo>
                  <a:pt x="1272" y="418"/>
                </a:lnTo>
                <a:lnTo>
                  <a:pt x="1266" y="414"/>
                </a:lnTo>
                <a:lnTo>
                  <a:pt x="1256" y="404"/>
                </a:lnTo>
                <a:lnTo>
                  <a:pt x="1244" y="396"/>
                </a:lnTo>
                <a:lnTo>
                  <a:pt x="1234" y="388"/>
                </a:lnTo>
                <a:lnTo>
                  <a:pt x="1234" y="388"/>
                </a:lnTo>
                <a:lnTo>
                  <a:pt x="1226" y="378"/>
                </a:lnTo>
                <a:lnTo>
                  <a:pt x="1220" y="368"/>
                </a:lnTo>
                <a:lnTo>
                  <a:pt x="1216" y="358"/>
                </a:lnTo>
                <a:lnTo>
                  <a:pt x="1214" y="348"/>
                </a:lnTo>
                <a:lnTo>
                  <a:pt x="1214" y="348"/>
                </a:lnTo>
                <a:lnTo>
                  <a:pt x="1210" y="334"/>
                </a:lnTo>
                <a:lnTo>
                  <a:pt x="1208" y="330"/>
                </a:lnTo>
                <a:lnTo>
                  <a:pt x="1208" y="330"/>
                </a:lnTo>
                <a:lnTo>
                  <a:pt x="1228" y="324"/>
                </a:lnTo>
                <a:lnTo>
                  <a:pt x="1246" y="316"/>
                </a:lnTo>
                <a:lnTo>
                  <a:pt x="1260" y="310"/>
                </a:lnTo>
                <a:lnTo>
                  <a:pt x="1260" y="310"/>
                </a:lnTo>
                <a:lnTo>
                  <a:pt x="1274" y="298"/>
                </a:lnTo>
                <a:lnTo>
                  <a:pt x="1290" y="280"/>
                </a:lnTo>
                <a:lnTo>
                  <a:pt x="1306" y="260"/>
                </a:lnTo>
                <a:lnTo>
                  <a:pt x="1322" y="242"/>
                </a:lnTo>
                <a:lnTo>
                  <a:pt x="1322" y="242"/>
                </a:lnTo>
                <a:lnTo>
                  <a:pt x="1344" y="210"/>
                </a:lnTo>
                <a:lnTo>
                  <a:pt x="1356" y="196"/>
                </a:lnTo>
                <a:lnTo>
                  <a:pt x="1366" y="182"/>
                </a:lnTo>
                <a:lnTo>
                  <a:pt x="1366" y="182"/>
                </a:lnTo>
                <a:lnTo>
                  <a:pt x="1376" y="166"/>
                </a:lnTo>
                <a:lnTo>
                  <a:pt x="1390" y="148"/>
                </a:lnTo>
                <a:lnTo>
                  <a:pt x="1408" y="126"/>
                </a:lnTo>
                <a:lnTo>
                  <a:pt x="1408" y="126"/>
                </a:lnTo>
                <a:lnTo>
                  <a:pt x="1408" y="124"/>
                </a:lnTo>
                <a:lnTo>
                  <a:pt x="1408" y="122"/>
                </a:lnTo>
                <a:lnTo>
                  <a:pt x="1404" y="116"/>
                </a:lnTo>
                <a:lnTo>
                  <a:pt x="1404" y="116"/>
                </a:lnTo>
                <a:lnTo>
                  <a:pt x="1386" y="96"/>
                </a:lnTo>
                <a:lnTo>
                  <a:pt x="1386" y="96"/>
                </a:lnTo>
                <a:lnTo>
                  <a:pt x="1402" y="66"/>
                </a:lnTo>
                <a:lnTo>
                  <a:pt x="1402" y="66"/>
                </a:lnTo>
                <a:lnTo>
                  <a:pt x="1406" y="50"/>
                </a:lnTo>
                <a:lnTo>
                  <a:pt x="1408" y="40"/>
                </a:lnTo>
                <a:lnTo>
                  <a:pt x="1408" y="40"/>
                </a:lnTo>
                <a:lnTo>
                  <a:pt x="1412" y="36"/>
                </a:lnTo>
                <a:lnTo>
                  <a:pt x="1414" y="32"/>
                </a:lnTo>
                <a:lnTo>
                  <a:pt x="1416" y="26"/>
                </a:lnTo>
                <a:lnTo>
                  <a:pt x="1416" y="26"/>
                </a:lnTo>
                <a:lnTo>
                  <a:pt x="1416" y="20"/>
                </a:lnTo>
                <a:lnTo>
                  <a:pt x="1414" y="14"/>
                </a:lnTo>
                <a:lnTo>
                  <a:pt x="1410" y="12"/>
                </a:lnTo>
                <a:lnTo>
                  <a:pt x="1406" y="12"/>
                </a:lnTo>
                <a:lnTo>
                  <a:pt x="1406" y="12"/>
                </a:lnTo>
                <a:close/>
                <a:moveTo>
                  <a:pt x="362" y="392"/>
                </a:moveTo>
                <a:lnTo>
                  <a:pt x="302" y="346"/>
                </a:lnTo>
                <a:lnTo>
                  <a:pt x="302" y="346"/>
                </a:lnTo>
                <a:lnTo>
                  <a:pt x="316" y="332"/>
                </a:lnTo>
                <a:lnTo>
                  <a:pt x="328" y="322"/>
                </a:lnTo>
                <a:lnTo>
                  <a:pt x="328" y="322"/>
                </a:lnTo>
                <a:lnTo>
                  <a:pt x="332" y="328"/>
                </a:lnTo>
                <a:lnTo>
                  <a:pt x="338" y="334"/>
                </a:lnTo>
                <a:lnTo>
                  <a:pt x="338" y="334"/>
                </a:lnTo>
                <a:lnTo>
                  <a:pt x="342" y="338"/>
                </a:lnTo>
                <a:lnTo>
                  <a:pt x="344" y="344"/>
                </a:lnTo>
                <a:lnTo>
                  <a:pt x="348" y="350"/>
                </a:lnTo>
                <a:lnTo>
                  <a:pt x="354" y="354"/>
                </a:lnTo>
                <a:lnTo>
                  <a:pt x="354" y="354"/>
                </a:lnTo>
                <a:lnTo>
                  <a:pt x="356" y="360"/>
                </a:lnTo>
                <a:lnTo>
                  <a:pt x="360" y="364"/>
                </a:lnTo>
                <a:lnTo>
                  <a:pt x="364" y="366"/>
                </a:lnTo>
                <a:lnTo>
                  <a:pt x="368" y="364"/>
                </a:lnTo>
                <a:lnTo>
                  <a:pt x="372" y="362"/>
                </a:lnTo>
                <a:lnTo>
                  <a:pt x="376" y="356"/>
                </a:lnTo>
                <a:lnTo>
                  <a:pt x="376" y="356"/>
                </a:lnTo>
                <a:lnTo>
                  <a:pt x="378" y="360"/>
                </a:lnTo>
                <a:lnTo>
                  <a:pt x="378" y="360"/>
                </a:lnTo>
                <a:lnTo>
                  <a:pt x="374" y="372"/>
                </a:lnTo>
                <a:lnTo>
                  <a:pt x="370" y="382"/>
                </a:lnTo>
                <a:lnTo>
                  <a:pt x="362" y="392"/>
                </a:lnTo>
                <a:lnTo>
                  <a:pt x="362" y="392"/>
                </a:lnTo>
                <a:close/>
              </a:path>
            </a:pathLst>
          </a:custGeom>
          <a:solidFill>
            <a:schemeClr val="accent4"/>
          </a:solidFill>
          <a:ln>
            <a:noFill/>
          </a:ln>
        </p:spPr>
        <p:txBody>
          <a:bodyPr vert="horz" wrap="square" lIns="121908" tIns="60954" rIns="121908" bIns="60954" numCol="1" anchor="t" anchorCtr="0" compatLnSpc="1"/>
          <a:lstStyle/>
          <a:p>
            <a:endParaRPr lang="zh-CN" altLang="en-US">
              <a:solidFill>
                <a:srgbClr val="00B0FF"/>
              </a:solidFill>
            </a:endParaRPr>
          </a:p>
        </p:txBody>
      </p:sp>
      <p:sp>
        <p:nvSpPr>
          <p:cNvPr id="65" name="矩形 64"/>
          <p:cNvSpPr/>
          <p:nvPr/>
        </p:nvSpPr>
        <p:spPr>
          <a:xfrm>
            <a:off x="1013957" y="1800443"/>
            <a:ext cx="4770656" cy="1495269"/>
          </a:xfrm>
          <a:prstGeom prst="rect">
            <a:avLst/>
          </a:prstGeom>
        </p:spPr>
        <p:txBody>
          <a:bodyPr wrap="square" lIns="121908" tIns="60954" rIns="121908" bIns="60954">
            <a:spAutoFit/>
          </a:bodyPr>
          <a:lstStyle/>
          <a:p>
            <a:pPr>
              <a:lnSpc>
                <a:spcPct val="150000"/>
              </a:lnSpc>
              <a:spcAft>
                <a:spcPts val="800"/>
              </a:spcAft>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在此输入您的图表所要说明文字，在此输入您的图表所要说明文字，在此输入您的图表所要说明文字在此输入您的图表所要说明文字，在此输入您的图表所要说明文字，在此输入您的图表所要说明文字</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spcAft>
                <a:spcPts val="800"/>
              </a:spcAft>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在此输入您的图表所要说明文字，在此输入您的图表所要说明文字，在此输入您的图表所要说明文字在此输入您的图表所要说明文字</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anim calcmode="lin" valueType="num">
                                      <p:cBhvr>
                                        <p:cTn id="8" dur="500" fill="hold"/>
                                        <p:tgtEl>
                                          <p:spTgt spid="65"/>
                                        </p:tgtEl>
                                        <p:attrNameLst>
                                          <p:attrName>ppt_x</p:attrName>
                                        </p:attrNameLst>
                                      </p:cBhvr>
                                      <p:tavLst>
                                        <p:tav tm="0">
                                          <p:val>
                                            <p:strVal val="#ppt_x"/>
                                          </p:val>
                                        </p:tav>
                                        <p:tav tm="100000">
                                          <p:val>
                                            <p:strVal val="#ppt_x"/>
                                          </p:val>
                                        </p:tav>
                                      </p:tavLst>
                                    </p:anim>
                                    <p:anim calcmode="lin" valueType="num">
                                      <p:cBhvr>
                                        <p:cTn id="9" dur="500" fill="hold"/>
                                        <p:tgtEl>
                                          <p:spTgt spid="6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p:cTn id="13" dur="500" fill="hold"/>
                                        <p:tgtEl>
                                          <p:spTgt spid="60"/>
                                        </p:tgtEl>
                                        <p:attrNameLst>
                                          <p:attrName>ppt_w</p:attrName>
                                        </p:attrNameLst>
                                      </p:cBhvr>
                                      <p:tavLst>
                                        <p:tav tm="0">
                                          <p:val>
                                            <p:fltVal val="0"/>
                                          </p:val>
                                        </p:tav>
                                        <p:tav tm="100000">
                                          <p:val>
                                            <p:strVal val="#ppt_w"/>
                                          </p:val>
                                        </p:tav>
                                      </p:tavLst>
                                    </p:anim>
                                    <p:anim calcmode="lin" valueType="num">
                                      <p:cBhvr>
                                        <p:cTn id="14" dur="500" fill="hold"/>
                                        <p:tgtEl>
                                          <p:spTgt spid="60"/>
                                        </p:tgtEl>
                                        <p:attrNameLst>
                                          <p:attrName>ppt_h</p:attrName>
                                        </p:attrNameLst>
                                      </p:cBhvr>
                                      <p:tavLst>
                                        <p:tav tm="0">
                                          <p:val>
                                            <p:fltVal val="0"/>
                                          </p:val>
                                        </p:tav>
                                        <p:tav tm="100000">
                                          <p:val>
                                            <p:strVal val="#ppt_h"/>
                                          </p:val>
                                        </p:tav>
                                      </p:tavLst>
                                    </p:anim>
                                    <p:animEffect transition="in" filter="fade">
                                      <p:cBhvr>
                                        <p:cTn id="15" dur="500"/>
                                        <p:tgtEl>
                                          <p:spTgt spid="60"/>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300"/>
                                        <p:tgtEl>
                                          <p:spTgt spid="50"/>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down)">
                                      <p:cBhvr>
                                        <p:cTn id="23" dur="300"/>
                                        <p:tgtEl>
                                          <p:spTgt spid="5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300" fill="hold"/>
                                        <p:tgtEl>
                                          <p:spTgt spid="61"/>
                                        </p:tgtEl>
                                        <p:attrNameLst>
                                          <p:attrName>ppt_w</p:attrName>
                                        </p:attrNameLst>
                                      </p:cBhvr>
                                      <p:tavLst>
                                        <p:tav tm="0">
                                          <p:val>
                                            <p:fltVal val="0"/>
                                          </p:val>
                                        </p:tav>
                                        <p:tav tm="100000">
                                          <p:val>
                                            <p:strVal val="#ppt_w"/>
                                          </p:val>
                                        </p:tav>
                                      </p:tavLst>
                                    </p:anim>
                                    <p:anim calcmode="lin" valueType="num">
                                      <p:cBhvr>
                                        <p:cTn id="28" dur="300" fill="hold"/>
                                        <p:tgtEl>
                                          <p:spTgt spid="61"/>
                                        </p:tgtEl>
                                        <p:attrNameLst>
                                          <p:attrName>ppt_h</p:attrName>
                                        </p:attrNameLst>
                                      </p:cBhvr>
                                      <p:tavLst>
                                        <p:tav tm="0">
                                          <p:val>
                                            <p:fltVal val="0"/>
                                          </p:val>
                                        </p:tav>
                                        <p:tav tm="100000">
                                          <p:val>
                                            <p:strVal val="#ppt_h"/>
                                          </p:val>
                                        </p:tav>
                                      </p:tavLst>
                                    </p:anim>
                                    <p:animEffect transition="in" filter="fade">
                                      <p:cBhvr>
                                        <p:cTn id="29" dur="300"/>
                                        <p:tgtEl>
                                          <p:spTgt spid="61"/>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300"/>
                                        <p:tgtEl>
                                          <p:spTgt spid="51"/>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ipe(down)">
                                      <p:cBhvr>
                                        <p:cTn id="37" dur="300"/>
                                        <p:tgtEl>
                                          <p:spTgt spid="55"/>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p:cTn id="41" dur="300" fill="hold"/>
                                        <p:tgtEl>
                                          <p:spTgt spid="62"/>
                                        </p:tgtEl>
                                        <p:attrNameLst>
                                          <p:attrName>ppt_w</p:attrName>
                                        </p:attrNameLst>
                                      </p:cBhvr>
                                      <p:tavLst>
                                        <p:tav tm="0">
                                          <p:val>
                                            <p:fltVal val="0"/>
                                          </p:val>
                                        </p:tav>
                                        <p:tav tm="100000">
                                          <p:val>
                                            <p:strVal val="#ppt_w"/>
                                          </p:val>
                                        </p:tav>
                                      </p:tavLst>
                                    </p:anim>
                                    <p:anim calcmode="lin" valueType="num">
                                      <p:cBhvr>
                                        <p:cTn id="42" dur="300" fill="hold"/>
                                        <p:tgtEl>
                                          <p:spTgt spid="62"/>
                                        </p:tgtEl>
                                        <p:attrNameLst>
                                          <p:attrName>ppt_h</p:attrName>
                                        </p:attrNameLst>
                                      </p:cBhvr>
                                      <p:tavLst>
                                        <p:tav tm="0">
                                          <p:val>
                                            <p:fltVal val="0"/>
                                          </p:val>
                                        </p:tav>
                                        <p:tav tm="100000">
                                          <p:val>
                                            <p:strVal val="#ppt_h"/>
                                          </p:val>
                                        </p:tav>
                                      </p:tavLst>
                                    </p:anim>
                                    <p:animEffect transition="in" filter="fade">
                                      <p:cBhvr>
                                        <p:cTn id="43" dur="300"/>
                                        <p:tgtEl>
                                          <p:spTgt spid="62"/>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300"/>
                                        <p:tgtEl>
                                          <p:spTgt spid="52"/>
                                        </p:tgtEl>
                                      </p:cBhvr>
                                    </p:animEffect>
                                  </p:childTnLst>
                                </p:cTn>
                              </p:par>
                            </p:childTnLst>
                          </p:cTn>
                        </p:par>
                        <p:par>
                          <p:cTn id="48" fill="hold">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down)">
                                      <p:cBhvr>
                                        <p:cTn id="51" dur="300"/>
                                        <p:tgtEl>
                                          <p:spTgt spid="5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cBhvr>
                                        <p:cTn id="55" dur="300" fill="hold"/>
                                        <p:tgtEl>
                                          <p:spTgt spid="63"/>
                                        </p:tgtEl>
                                        <p:attrNameLst>
                                          <p:attrName>ppt_w</p:attrName>
                                        </p:attrNameLst>
                                      </p:cBhvr>
                                      <p:tavLst>
                                        <p:tav tm="0">
                                          <p:val>
                                            <p:fltVal val="0"/>
                                          </p:val>
                                        </p:tav>
                                        <p:tav tm="100000">
                                          <p:val>
                                            <p:strVal val="#ppt_w"/>
                                          </p:val>
                                        </p:tav>
                                      </p:tavLst>
                                    </p:anim>
                                    <p:anim calcmode="lin" valueType="num">
                                      <p:cBhvr>
                                        <p:cTn id="56" dur="300" fill="hold"/>
                                        <p:tgtEl>
                                          <p:spTgt spid="63"/>
                                        </p:tgtEl>
                                        <p:attrNameLst>
                                          <p:attrName>ppt_h</p:attrName>
                                        </p:attrNameLst>
                                      </p:cBhvr>
                                      <p:tavLst>
                                        <p:tav tm="0">
                                          <p:val>
                                            <p:fltVal val="0"/>
                                          </p:val>
                                        </p:tav>
                                        <p:tav tm="100000">
                                          <p:val>
                                            <p:strVal val="#ppt_h"/>
                                          </p:val>
                                        </p:tav>
                                      </p:tavLst>
                                    </p:anim>
                                    <p:animEffect transition="in" filter="fade">
                                      <p:cBhvr>
                                        <p:cTn id="57" dur="300"/>
                                        <p:tgtEl>
                                          <p:spTgt spid="63"/>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300"/>
                                        <p:tgtEl>
                                          <p:spTgt spid="53"/>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down)">
                                      <p:cBhvr>
                                        <p:cTn id="65" dur="300"/>
                                        <p:tgtEl>
                                          <p:spTgt spid="57"/>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300"/>
                                        <p:tgtEl>
                                          <p:spTgt spid="46"/>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300"/>
                                        <p:tgtEl>
                                          <p:spTgt spid="47"/>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300"/>
                                        <p:tgtEl>
                                          <p:spTgt spid="48"/>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300"/>
                                        <p:tgtEl>
                                          <p:spTgt spid="49"/>
                                        </p:tgtEl>
                                      </p:cBhvr>
                                    </p:animEffect>
                                  </p:childTnLst>
                                </p:cTn>
                              </p:par>
                            </p:childTnLst>
                          </p:cTn>
                        </p:par>
                        <p:par>
                          <p:cTn id="82" fill="hold">
                            <p:stCondLst>
                              <p:cond delay="8500"/>
                            </p:stCondLst>
                            <p:childTnLst>
                              <p:par>
                                <p:cTn id="83" presetID="2" presetClass="entr" presetSubtype="8"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 calcmode="lin" valueType="num">
                                      <p:cBhvr additive="base">
                                        <p:cTn id="85" dur="300" fill="hold"/>
                                        <p:tgtEl>
                                          <p:spTgt spid="64"/>
                                        </p:tgtEl>
                                        <p:attrNameLst>
                                          <p:attrName>ppt_x</p:attrName>
                                        </p:attrNameLst>
                                      </p:cBhvr>
                                      <p:tavLst>
                                        <p:tav tm="0">
                                          <p:val>
                                            <p:strVal val="0-#ppt_w/2"/>
                                          </p:val>
                                        </p:tav>
                                        <p:tav tm="100000">
                                          <p:val>
                                            <p:strVal val="#ppt_x"/>
                                          </p:val>
                                        </p:tav>
                                      </p:tavLst>
                                    </p:anim>
                                    <p:anim calcmode="lin" valueType="num">
                                      <p:cBhvr additive="base">
                                        <p:cTn id="86" dur="3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animBg="1"/>
      <p:bldP spid="51" grpId="0" animBg="1"/>
      <p:bldP spid="52" grpId="0" animBg="1"/>
      <p:bldP spid="53" grpId="0" animBg="1"/>
      <p:bldP spid="54" grpId="0" animBg="1"/>
      <p:bldP spid="55" grpId="0" animBg="1"/>
      <p:bldP spid="56" grpId="0" animBg="1"/>
      <p:bldP spid="60" grpId="0" animBg="1"/>
      <p:bldP spid="61" grpId="0" animBg="1"/>
      <p:bldP spid="62" grpId="0" animBg="1"/>
      <p:bldP spid="63" grpId="0" animBg="1"/>
      <p:bldP spid="64"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921101" y="1473958"/>
            <a:ext cx="8272979" cy="2635291"/>
          </a:xfrm>
          <a:prstGeom prst="rect">
            <a:avLst/>
          </a:prstGeom>
        </p:spPr>
      </p:pic>
      <p:sp>
        <p:nvSpPr>
          <p:cNvPr id="3" name="文本框 2"/>
          <p:cNvSpPr txBox="1"/>
          <p:nvPr/>
        </p:nvSpPr>
        <p:spPr>
          <a:xfrm>
            <a:off x="1481064" y="2484160"/>
            <a:ext cx="1794399" cy="1015663"/>
          </a:xfrm>
          <a:prstGeom prst="rect">
            <a:avLst/>
          </a:prstGeom>
          <a:noFill/>
        </p:spPr>
        <p:txBody>
          <a:bodyPr wrap="square" rtlCol="0">
            <a:spAutoFit/>
          </a:bodyPr>
          <a:lstStyle/>
          <a:p>
            <a:r>
              <a:rPr lang="zh-CN" altLang="en-US" sz="6000" b="1" dirty="0" smtClean="0">
                <a:latin typeface="方正静蕾简体" panose="02000000000000000000" pitchFamily="2" charset="-122"/>
                <a:ea typeface="方正静蕾简体" panose="02000000000000000000" pitchFamily="2" charset="-122"/>
              </a:rPr>
              <a:t>目录</a:t>
            </a:r>
            <a:endParaRPr lang="zh-CN" altLang="en-US" sz="6000" b="1" dirty="0">
              <a:latin typeface="方正静蕾简体" panose="02000000000000000000" pitchFamily="2" charset="-122"/>
              <a:ea typeface="方正静蕾简体" panose="02000000000000000000" pitchFamily="2" charset="-122"/>
            </a:endParaRPr>
          </a:p>
        </p:txBody>
      </p:sp>
      <p:sp>
        <p:nvSpPr>
          <p:cNvPr id="4" name="文本框 3"/>
          <p:cNvSpPr txBox="1"/>
          <p:nvPr/>
        </p:nvSpPr>
        <p:spPr>
          <a:xfrm>
            <a:off x="4038252" y="2011283"/>
            <a:ext cx="3467585" cy="707886"/>
          </a:xfrm>
          <a:prstGeom prst="rect">
            <a:avLst/>
          </a:prstGeom>
          <a:noFill/>
        </p:spPr>
        <p:txBody>
          <a:bodyPr wrap="square" rtlCol="0">
            <a:spAutoFit/>
          </a:bodyPr>
          <a:lstStyle/>
          <a:p>
            <a:r>
              <a:rPr lang="en-US" altLang="zh-CN" sz="4000" b="1" dirty="0" smtClean="0">
                <a:latin typeface="方正静蕾简体" panose="02000000000000000000" pitchFamily="2" charset="-122"/>
                <a:ea typeface="方正静蕾简体" panose="02000000000000000000" pitchFamily="2" charset="-122"/>
              </a:rPr>
              <a:t>1.</a:t>
            </a:r>
            <a:r>
              <a:rPr lang="zh-CN" altLang="en-US" sz="4000" b="1" dirty="0" smtClean="0">
                <a:latin typeface="方正静蕾简体" panose="02000000000000000000" pitchFamily="2" charset="-122"/>
                <a:ea typeface="方正静蕾简体" panose="02000000000000000000" pitchFamily="2" charset="-122"/>
              </a:rPr>
              <a:t>输入小标题</a:t>
            </a:r>
            <a:endParaRPr lang="zh-CN" altLang="en-US" sz="4000" b="1" dirty="0">
              <a:latin typeface="方正静蕾简体" panose="02000000000000000000" pitchFamily="2" charset="-122"/>
              <a:ea typeface="方正静蕾简体" panose="02000000000000000000" pitchFamily="2" charset="-122"/>
            </a:endParaRPr>
          </a:p>
        </p:txBody>
      </p:sp>
      <p:sp>
        <p:nvSpPr>
          <p:cNvPr id="5" name="文本框 4"/>
          <p:cNvSpPr txBox="1"/>
          <p:nvPr/>
        </p:nvSpPr>
        <p:spPr>
          <a:xfrm>
            <a:off x="7681715" y="1983495"/>
            <a:ext cx="3467585" cy="707886"/>
          </a:xfrm>
          <a:prstGeom prst="rect">
            <a:avLst/>
          </a:prstGeom>
          <a:noFill/>
        </p:spPr>
        <p:txBody>
          <a:bodyPr wrap="square" rtlCol="0">
            <a:spAutoFit/>
          </a:bodyPr>
          <a:lstStyle/>
          <a:p>
            <a:r>
              <a:rPr lang="en-US" altLang="zh-CN" sz="4000" b="1" dirty="0">
                <a:latin typeface="方正静蕾简体" panose="02000000000000000000" pitchFamily="2" charset="-122"/>
                <a:ea typeface="方正静蕾简体" panose="02000000000000000000" pitchFamily="2" charset="-122"/>
              </a:rPr>
              <a:t>2</a:t>
            </a:r>
            <a:r>
              <a:rPr lang="en-US" altLang="zh-CN" sz="4000" b="1" dirty="0" smtClean="0">
                <a:latin typeface="方正静蕾简体" panose="02000000000000000000" pitchFamily="2" charset="-122"/>
                <a:ea typeface="方正静蕾简体" panose="02000000000000000000" pitchFamily="2" charset="-122"/>
              </a:rPr>
              <a:t>.</a:t>
            </a:r>
            <a:r>
              <a:rPr lang="zh-CN" altLang="en-US" sz="4000" b="1" dirty="0" smtClean="0">
                <a:latin typeface="方正静蕾简体" panose="02000000000000000000" pitchFamily="2" charset="-122"/>
                <a:ea typeface="方正静蕾简体" panose="02000000000000000000" pitchFamily="2" charset="-122"/>
              </a:rPr>
              <a:t>输入小标题</a:t>
            </a:r>
            <a:endParaRPr lang="zh-CN" altLang="en-US" sz="4000" b="1" dirty="0">
              <a:latin typeface="方正静蕾简体" panose="02000000000000000000" pitchFamily="2" charset="-122"/>
              <a:ea typeface="方正静蕾简体" panose="02000000000000000000" pitchFamily="2" charset="-122"/>
            </a:endParaRPr>
          </a:p>
        </p:txBody>
      </p:sp>
      <p:sp>
        <p:nvSpPr>
          <p:cNvPr id="6" name="文本框 5"/>
          <p:cNvSpPr txBox="1"/>
          <p:nvPr/>
        </p:nvSpPr>
        <p:spPr>
          <a:xfrm>
            <a:off x="4007563" y="3133398"/>
            <a:ext cx="3467585" cy="707886"/>
          </a:xfrm>
          <a:prstGeom prst="rect">
            <a:avLst/>
          </a:prstGeom>
          <a:noFill/>
        </p:spPr>
        <p:txBody>
          <a:bodyPr wrap="square" rtlCol="0">
            <a:spAutoFit/>
          </a:bodyPr>
          <a:lstStyle/>
          <a:p>
            <a:r>
              <a:rPr lang="en-US" altLang="zh-CN" sz="4000" b="1" dirty="0" smtClean="0">
                <a:latin typeface="方正静蕾简体" panose="02000000000000000000" pitchFamily="2" charset="-122"/>
                <a:ea typeface="方正静蕾简体" panose="02000000000000000000" pitchFamily="2" charset="-122"/>
              </a:rPr>
              <a:t>3.</a:t>
            </a:r>
            <a:r>
              <a:rPr lang="zh-CN" altLang="en-US" sz="4000" b="1" dirty="0" smtClean="0">
                <a:latin typeface="方正静蕾简体" panose="02000000000000000000" pitchFamily="2" charset="-122"/>
                <a:ea typeface="方正静蕾简体" panose="02000000000000000000" pitchFamily="2" charset="-122"/>
              </a:rPr>
              <a:t>输入小标题</a:t>
            </a:r>
            <a:endParaRPr lang="zh-CN" altLang="en-US" sz="4000" b="1" dirty="0">
              <a:latin typeface="方正静蕾简体" panose="02000000000000000000" pitchFamily="2" charset="-122"/>
              <a:ea typeface="方正静蕾简体" panose="02000000000000000000" pitchFamily="2" charset="-122"/>
            </a:endParaRPr>
          </a:p>
        </p:txBody>
      </p:sp>
      <p:sp>
        <p:nvSpPr>
          <p:cNvPr id="7" name="文本框 6"/>
          <p:cNvSpPr txBox="1"/>
          <p:nvPr/>
        </p:nvSpPr>
        <p:spPr>
          <a:xfrm>
            <a:off x="7681715" y="3133398"/>
            <a:ext cx="3467585" cy="707886"/>
          </a:xfrm>
          <a:prstGeom prst="rect">
            <a:avLst/>
          </a:prstGeom>
          <a:noFill/>
        </p:spPr>
        <p:txBody>
          <a:bodyPr wrap="square" rtlCol="0">
            <a:spAutoFit/>
          </a:bodyPr>
          <a:lstStyle/>
          <a:p>
            <a:r>
              <a:rPr lang="en-US" altLang="zh-CN" sz="4000" b="1" dirty="0">
                <a:latin typeface="方正静蕾简体" panose="02000000000000000000" pitchFamily="2" charset="-122"/>
                <a:ea typeface="方正静蕾简体" panose="02000000000000000000" pitchFamily="2" charset="-122"/>
              </a:rPr>
              <a:t>4</a:t>
            </a:r>
            <a:r>
              <a:rPr lang="en-US" altLang="zh-CN" sz="4000" b="1" dirty="0" smtClean="0">
                <a:latin typeface="方正静蕾简体" panose="02000000000000000000" pitchFamily="2" charset="-122"/>
                <a:ea typeface="方正静蕾简体" panose="02000000000000000000" pitchFamily="2" charset="-122"/>
              </a:rPr>
              <a:t>.</a:t>
            </a:r>
            <a:r>
              <a:rPr lang="zh-CN" altLang="en-US" sz="4000" b="1" dirty="0" smtClean="0">
                <a:latin typeface="方正静蕾简体" panose="02000000000000000000" pitchFamily="2" charset="-122"/>
                <a:ea typeface="方正静蕾简体" panose="02000000000000000000" pitchFamily="2" charset="-122"/>
              </a:rPr>
              <a:t>输入小标题</a:t>
            </a:r>
            <a:endParaRPr lang="zh-CN" altLang="en-US" sz="4000" b="1" dirty="0">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grayscl/>
            <a:extLst>
              <a:ext uri="{28A0092B-C50C-407E-A947-70E740481C1C}">
                <a14:useLocalDpi xmlns:a14="http://schemas.microsoft.com/office/drawing/2010/main" val="0"/>
              </a:ext>
            </a:extLst>
          </a:blip>
          <a:stretch>
            <a:fillRect/>
          </a:stretch>
        </p:blipFill>
        <p:spPr bwMode="auto">
          <a:xfrm>
            <a:off x="2448072" y="1820059"/>
            <a:ext cx="3359935" cy="110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组合 2"/>
          <p:cNvGrpSpPr/>
          <p:nvPr/>
        </p:nvGrpSpPr>
        <p:grpSpPr>
          <a:xfrm>
            <a:off x="912100" y="1820059"/>
            <a:ext cx="1439973" cy="1103077"/>
            <a:chOff x="683568" y="1365043"/>
            <a:chExt cx="1080120" cy="827308"/>
          </a:xfrm>
        </p:grpSpPr>
        <p:sp>
          <p:nvSpPr>
            <p:cNvPr id="4" name="矩形 3"/>
            <p:cNvSpPr/>
            <p:nvPr/>
          </p:nvSpPr>
          <p:spPr>
            <a:xfrm>
              <a:off x="683568" y="1365043"/>
              <a:ext cx="1080120" cy="8273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090614" y="1425139"/>
              <a:ext cx="288819" cy="276999"/>
            </a:xfrm>
            <a:prstGeom prst="rect">
              <a:avLst/>
            </a:prstGeom>
            <a:noFill/>
          </p:spPr>
          <p:txBody>
            <a:bodyPr wrap="none" rtlCol="0">
              <a:spAutoFit/>
            </a:bodyPr>
            <a:lstStyle/>
            <a:p>
              <a:r>
                <a:rPr lang="en-US" altLang="zh-CN" dirty="0">
                  <a:solidFill>
                    <a:schemeClr val="bg1"/>
                  </a:solidFill>
                  <a:latin typeface="Bernard MT Condensed" panose="02050806060905020404" pitchFamily="18" charset="0"/>
                </a:rPr>
                <a:t>01</a:t>
              </a:r>
              <a:endParaRPr lang="zh-CN" altLang="en-US" dirty="0">
                <a:solidFill>
                  <a:schemeClr val="bg1"/>
                </a:solidFill>
                <a:latin typeface="Bernard MT Condensed" panose="02050806060905020404" pitchFamily="18" charset="0"/>
              </a:endParaRPr>
            </a:p>
          </p:txBody>
        </p:sp>
        <p:sp>
          <p:nvSpPr>
            <p:cNvPr id="6" name="TextBox 5"/>
            <p:cNvSpPr txBox="1"/>
            <p:nvPr/>
          </p:nvSpPr>
          <p:spPr>
            <a:xfrm>
              <a:off x="899592" y="1796212"/>
              <a:ext cx="744531" cy="253916"/>
            </a:xfrm>
            <a:prstGeom prst="rect">
              <a:avLst/>
            </a:prstGeom>
            <a:noFill/>
          </p:spPr>
          <p:txBody>
            <a:bodyPr wrap="none" rtlCol="0">
              <a:spAutoFit/>
            </a:bodyPr>
            <a:lstStyle/>
            <a:p>
              <a:r>
                <a:rPr lang="en-US" altLang="zh-CN" sz="1600" dirty="0">
                  <a:solidFill>
                    <a:schemeClr val="bg1"/>
                  </a:solidFill>
                  <a:latin typeface="Bernard MT Condensed" panose="02050806060905020404" pitchFamily="18" charset="0"/>
                </a:rPr>
                <a:t>2015-6-20</a:t>
              </a:r>
              <a:endParaRPr lang="zh-CN" altLang="en-US" sz="1600" dirty="0">
                <a:solidFill>
                  <a:schemeClr val="bg1"/>
                </a:solidFill>
                <a:latin typeface="Bernard MT Condensed" panose="02050806060905020404" pitchFamily="18" charset="0"/>
              </a:endParaRPr>
            </a:p>
          </p:txBody>
        </p:sp>
      </p:grpSp>
      <p:pic>
        <p:nvPicPr>
          <p:cNvPr id="7" name="Picture 2"/>
          <p:cNvPicPr>
            <a:picLocks noChangeAspect="1" noChangeArrowheads="1"/>
          </p:cNvPicPr>
          <p:nvPr/>
        </p:nvPicPr>
        <p:blipFill>
          <a:blip r:embed="rId2" cstate="print">
            <a:grayscl/>
            <a:extLst>
              <a:ext uri="{28A0092B-C50C-407E-A947-70E740481C1C}">
                <a14:useLocalDpi xmlns:a14="http://schemas.microsoft.com/office/drawing/2010/main" val="0"/>
              </a:ext>
            </a:extLst>
          </a:blip>
          <a:stretch>
            <a:fillRect/>
          </a:stretch>
        </p:blipFill>
        <p:spPr bwMode="auto">
          <a:xfrm>
            <a:off x="6498924" y="1845871"/>
            <a:ext cx="2994697" cy="110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组合 7"/>
          <p:cNvGrpSpPr/>
          <p:nvPr/>
        </p:nvGrpSpPr>
        <p:grpSpPr>
          <a:xfrm>
            <a:off x="9627767" y="1845871"/>
            <a:ext cx="1439973" cy="1103077"/>
            <a:chOff x="7221169" y="1384402"/>
            <a:chExt cx="1080120" cy="827308"/>
          </a:xfrm>
        </p:grpSpPr>
        <p:sp>
          <p:nvSpPr>
            <p:cNvPr id="9" name="矩形 8"/>
            <p:cNvSpPr/>
            <p:nvPr/>
          </p:nvSpPr>
          <p:spPr>
            <a:xfrm>
              <a:off x="7221169" y="1384402"/>
              <a:ext cx="1080120" cy="8273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7628215" y="1444498"/>
              <a:ext cx="309259" cy="276999"/>
            </a:xfrm>
            <a:prstGeom prst="rect">
              <a:avLst/>
            </a:prstGeom>
            <a:noFill/>
          </p:spPr>
          <p:txBody>
            <a:bodyPr wrap="none" rtlCol="0">
              <a:spAutoFit/>
            </a:bodyPr>
            <a:lstStyle/>
            <a:p>
              <a:r>
                <a:rPr lang="en-US" altLang="zh-CN" dirty="0">
                  <a:solidFill>
                    <a:schemeClr val="bg1"/>
                  </a:solidFill>
                  <a:latin typeface="Bernard MT Condensed" panose="02050806060905020404" pitchFamily="18" charset="0"/>
                </a:rPr>
                <a:t>02</a:t>
              </a:r>
              <a:endParaRPr lang="zh-CN" altLang="en-US" dirty="0">
                <a:solidFill>
                  <a:schemeClr val="bg1"/>
                </a:solidFill>
                <a:latin typeface="Bernard MT Condensed" panose="02050806060905020404" pitchFamily="18" charset="0"/>
              </a:endParaRPr>
            </a:p>
          </p:txBody>
        </p:sp>
        <p:sp>
          <p:nvSpPr>
            <p:cNvPr id="11" name="TextBox 10"/>
            <p:cNvSpPr txBox="1"/>
            <p:nvPr/>
          </p:nvSpPr>
          <p:spPr>
            <a:xfrm>
              <a:off x="7437193" y="1815571"/>
              <a:ext cx="744531" cy="253916"/>
            </a:xfrm>
            <a:prstGeom prst="rect">
              <a:avLst/>
            </a:prstGeom>
            <a:noFill/>
          </p:spPr>
          <p:txBody>
            <a:bodyPr wrap="none" rtlCol="0">
              <a:spAutoFit/>
            </a:bodyPr>
            <a:lstStyle/>
            <a:p>
              <a:r>
                <a:rPr lang="en-US" altLang="zh-CN" sz="1600" dirty="0">
                  <a:solidFill>
                    <a:schemeClr val="bg1"/>
                  </a:solidFill>
                  <a:latin typeface="Bernard MT Condensed" panose="02050806060905020404" pitchFamily="18" charset="0"/>
                </a:rPr>
                <a:t>2015-6-22</a:t>
              </a:r>
              <a:endParaRPr lang="zh-CN" altLang="en-US" sz="1600" dirty="0">
                <a:solidFill>
                  <a:schemeClr val="bg1"/>
                </a:solidFill>
                <a:latin typeface="Bernard MT Condensed" panose="02050806060905020404" pitchFamily="18" charset="0"/>
              </a:endParaRPr>
            </a:p>
          </p:txBody>
        </p:sp>
      </p:grpSp>
      <p:sp>
        <p:nvSpPr>
          <p:cNvPr id="12" name="矩形 55"/>
          <p:cNvSpPr/>
          <p:nvPr/>
        </p:nvSpPr>
        <p:spPr>
          <a:xfrm>
            <a:off x="900516" y="3015593"/>
            <a:ext cx="4907490" cy="630930"/>
          </a:xfrm>
          <a:prstGeom prst="rect">
            <a:avLst/>
          </a:prstGeom>
        </p:spPr>
        <p:txBody>
          <a:bodyPr wrap="square" lIns="121908" tIns="60954" rIns="121908" bIns="60954">
            <a:spAutoFit/>
          </a:bodyPr>
          <a:lstStyle/>
          <a:p>
            <a:pPr algn="just">
              <a:spcBef>
                <a:spcPts val="800"/>
              </a:spcBef>
              <a:spcAft>
                <a:spcPts val="800"/>
              </a:spcAft>
              <a:buClr>
                <a:srgbClr val="074AA1"/>
              </a:buClr>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矩形 55"/>
          <p:cNvSpPr/>
          <p:nvPr/>
        </p:nvSpPr>
        <p:spPr>
          <a:xfrm>
            <a:off x="6368621" y="3005470"/>
            <a:ext cx="4707286" cy="800207"/>
          </a:xfrm>
          <a:prstGeom prst="rect">
            <a:avLst/>
          </a:prstGeom>
        </p:spPr>
        <p:txBody>
          <a:bodyPr wrap="square" lIns="121908" tIns="60954" rIns="121908" bIns="60954">
            <a:spAutoFit/>
          </a:bodyPr>
          <a:lstStyle/>
          <a:p>
            <a:pPr algn="just">
              <a:spcBef>
                <a:spcPts val="800"/>
              </a:spcBef>
              <a:spcAft>
                <a:spcPts val="800"/>
              </a:spcAft>
              <a:buClr>
                <a:srgbClr val="074AA1"/>
              </a:buClr>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4" name="Picture 2"/>
          <p:cNvPicPr>
            <a:picLocks noChangeAspect="1" noChangeArrowheads="1"/>
          </p:cNvPicPr>
          <p:nvPr/>
        </p:nvPicPr>
        <p:blipFill>
          <a:blip r:embed="rId3">
            <a:grayscl/>
            <a:extLst>
              <a:ext uri="{28A0092B-C50C-407E-A947-70E740481C1C}">
                <a14:useLocalDpi xmlns:a14="http://schemas.microsoft.com/office/drawing/2010/main" val="0"/>
              </a:ext>
            </a:extLst>
          </a:blip>
          <a:stretch>
            <a:fillRect/>
          </a:stretch>
        </p:blipFill>
        <p:spPr bwMode="auto">
          <a:xfrm>
            <a:off x="2544069" y="4055259"/>
            <a:ext cx="3263936" cy="110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组合 14"/>
          <p:cNvGrpSpPr/>
          <p:nvPr/>
        </p:nvGrpSpPr>
        <p:grpSpPr>
          <a:xfrm>
            <a:off x="968537" y="4055259"/>
            <a:ext cx="1439973" cy="1103077"/>
            <a:chOff x="725901" y="3041443"/>
            <a:chExt cx="1080120" cy="827308"/>
          </a:xfrm>
        </p:grpSpPr>
        <p:sp>
          <p:nvSpPr>
            <p:cNvPr id="16" name="矩形 15"/>
            <p:cNvSpPr/>
            <p:nvPr/>
          </p:nvSpPr>
          <p:spPr>
            <a:xfrm>
              <a:off x="725901" y="3041443"/>
              <a:ext cx="1080120" cy="8273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1132947" y="3101539"/>
              <a:ext cx="309259" cy="276999"/>
            </a:xfrm>
            <a:prstGeom prst="rect">
              <a:avLst/>
            </a:prstGeom>
            <a:noFill/>
          </p:spPr>
          <p:txBody>
            <a:bodyPr wrap="none" rtlCol="0">
              <a:spAutoFit/>
            </a:bodyPr>
            <a:lstStyle/>
            <a:p>
              <a:r>
                <a:rPr lang="en-US" altLang="zh-CN" dirty="0">
                  <a:solidFill>
                    <a:schemeClr val="bg1"/>
                  </a:solidFill>
                  <a:latin typeface="Bernard MT Condensed" panose="02050806060905020404" pitchFamily="18" charset="0"/>
                </a:rPr>
                <a:t>03</a:t>
              </a:r>
              <a:endParaRPr lang="zh-CN" altLang="en-US" dirty="0">
                <a:solidFill>
                  <a:schemeClr val="bg1"/>
                </a:solidFill>
                <a:latin typeface="Bernard MT Condensed" panose="02050806060905020404" pitchFamily="18" charset="0"/>
              </a:endParaRPr>
            </a:p>
          </p:txBody>
        </p:sp>
        <p:sp>
          <p:nvSpPr>
            <p:cNvPr id="18" name="TextBox 17"/>
            <p:cNvSpPr txBox="1"/>
            <p:nvPr/>
          </p:nvSpPr>
          <p:spPr>
            <a:xfrm>
              <a:off x="941925" y="3472612"/>
              <a:ext cx="744531" cy="253916"/>
            </a:xfrm>
            <a:prstGeom prst="rect">
              <a:avLst/>
            </a:prstGeom>
            <a:noFill/>
          </p:spPr>
          <p:txBody>
            <a:bodyPr wrap="none" rtlCol="0">
              <a:spAutoFit/>
            </a:bodyPr>
            <a:lstStyle/>
            <a:p>
              <a:r>
                <a:rPr lang="en-US" altLang="zh-CN" sz="1600" dirty="0">
                  <a:solidFill>
                    <a:schemeClr val="bg1"/>
                  </a:solidFill>
                  <a:latin typeface="Bernard MT Condensed" panose="02050806060905020404" pitchFamily="18" charset="0"/>
                </a:rPr>
                <a:t>2015-6-23</a:t>
              </a:r>
              <a:endParaRPr lang="zh-CN" altLang="en-US" sz="1600" dirty="0">
                <a:solidFill>
                  <a:schemeClr val="bg1"/>
                </a:solidFill>
                <a:latin typeface="Bernard MT Condensed" panose="02050806060905020404" pitchFamily="18" charset="0"/>
              </a:endParaRPr>
            </a:p>
          </p:txBody>
        </p:sp>
      </p:grpSp>
      <p:pic>
        <p:nvPicPr>
          <p:cNvPr id="19" name="Picture 2"/>
          <p:cNvPicPr>
            <a:picLocks noChangeAspect="1" noChangeArrowheads="1"/>
          </p:cNvPicPr>
          <p:nvPr/>
        </p:nvPicPr>
        <p:blipFill>
          <a:blip r:embed="rId4" cstate="print">
            <a:grayscl/>
            <a:extLst>
              <a:ext uri="{28A0092B-C50C-407E-A947-70E740481C1C}">
                <a14:useLocalDpi xmlns:a14="http://schemas.microsoft.com/office/drawing/2010/main" val="0"/>
              </a:ext>
            </a:extLst>
          </a:blip>
          <a:stretch>
            <a:fillRect/>
          </a:stretch>
        </p:blipFill>
        <p:spPr bwMode="auto">
          <a:xfrm>
            <a:off x="6469466" y="4081071"/>
            <a:ext cx="3047074" cy="110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组合 19"/>
          <p:cNvGrpSpPr/>
          <p:nvPr/>
        </p:nvGrpSpPr>
        <p:grpSpPr>
          <a:xfrm>
            <a:off x="9684203" y="4081071"/>
            <a:ext cx="1439973" cy="1103077"/>
            <a:chOff x="7263502" y="3060802"/>
            <a:chExt cx="1080120" cy="827308"/>
          </a:xfrm>
        </p:grpSpPr>
        <p:sp>
          <p:nvSpPr>
            <p:cNvPr id="21" name="矩形 20"/>
            <p:cNvSpPr/>
            <p:nvPr/>
          </p:nvSpPr>
          <p:spPr>
            <a:xfrm>
              <a:off x="7263502" y="3060802"/>
              <a:ext cx="1080120" cy="827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7670548" y="3120898"/>
              <a:ext cx="309259" cy="276999"/>
            </a:xfrm>
            <a:prstGeom prst="rect">
              <a:avLst/>
            </a:prstGeom>
            <a:noFill/>
          </p:spPr>
          <p:txBody>
            <a:bodyPr wrap="none" rtlCol="0">
              <a:spAutoFit/>
            </a:bodyPr>
            <a:lstStyle/>
            <a:p>
              <a:r>
                <a:rPr lang="en-US" altLang="zh-CN" dirty="0">
                  <a:solidFill>
                    <a:schemeClr val="bg1"/>
                  </a:solidFill>
                  <a:latin typeface="Bernard MT Condensed" panose="02050806060905020404" pitchFamily="18" charset="0"/>
                </a:rPr>
                <a:t>04</a:t>
              </a:r>
              <a:endParaRPr lang="zh-CN" altLang="en-US" dirty="0">
                <a:solidFill>
                  <a:schemeClr val="bg1"/>
                </a:solidFill>
                <a:latin typeface="Bernard MT Condensed" panose="02050806060905020404" pitchFamily="18" charset="0"/>
              </a:endParaRPr>
            </a:p>
          </p:txBody>
        </p:sp>
        <p:sp>
          <p:nvSpPr>
            <p:cNvPr id="23" name="TextBox 22"/>
            <p:cNvSpPr txBox="1"/>
            <p:nvPr/>
          </p:nvSpPr>
          <p:spPr>
            <a:xfrm>
              <a:off x="7479526" y="3491971"/>
              <a:ext cx="744531" cy="253916"/>
            </a:xfrm>
            <a:prstGeom prst="rect">
              <a:avLst/>
            </a:prstGeom>
            <a:noFill/>
          </p:spPr>
          <p:txBody>
            <a:bodyPr wrap="none" rtlCol="0">
              <a:spAutoFit/>
            </a:bodyPr>
            <a:lstStyle/>
            <a:p>
              <a:r>
                <a:rPr lang="en-US" altLang="zh-CN" sz="1600" dirty="0">
                  <a:solidFill>
                    <a:schemeClr val="bg1"/>
                  </a:solidFill>
                  <a:latin typeface="Bernard MT Condensed" panose="02050806060905020404" pitchFamily="18" charset="0"/>
                </a:rPr>
                <a:t>2015-6-25</a:t>
              </a:r>
              <a:endParaRPr lang="zh-CN" altLang="en-US" sz="1600" dirty="0">
                <a:solidFill>
                  <a:schemeClr val="bg1"/>
                </a:solidFill>
                <a:latin typeface="Bernard MT Condensed" panose="02050806060905020404" pitchFamily="18" charset="0"/>
              </a:endParaRPr>
            </a:p>
          </p:txBody>
        </p:sp>
      </p:grpSp>
      <p:sp>
        <p:nvSpPr>
          <p:cNvPr id="24" name="矩形 55"/>
          <p:cNvSpPr/>
          <p:nvPr/>
        </p:nvSpPr>
        <p:spPr>
          <a:xfrm>
            <a:off x="990817" y="5262082"/>
            <a:ext cx="4907490" cy="630930"/>
          </a:xfrm>
          <a:prstGeom prst="rect">
            <a:avLst/>
          </a:prstGeom>
        </p:spPr>
        <p:txBody>
          <a:bodyPr wrap="square" lIns="121908" tIns="60954" rIns="121908" bIns="60954">
            <a:spAutoFit/>
          </a:bodyPr>
          <a:lstStyle/>
          <a:p>
            <a:pPr algn="just">
              <a:spcBef>
                <a:spcPts val="800"/>
              </a:spcBef>
              <a:spcAft>
                <a:spcPts val="800"/>
              </a:spcAft>
              <a:buClr>
                <a:srgbClr val="074AA1"/>
              </a:buClr>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矩形 55"/>
          <p:cNvSpPr/>
          <p:nvPr/>
        </p:nvSpPr>
        <p:spPr>
          <a:xfrm>
            <a:off x="6458921" y="5251959"/>
            <a:ext cx="4707286" cy="800207"/>
          </a:xfrm>
          <a:prstGeom prst="rect">
            <a:avLst/>
          </a:prstGeom>
        </p:spPr>
        <p:txBody>
          <a:bodyPr wrap="square" lIns="121908" tIns="60954" rIns="121908" bIns="60954">
            <a:spAutoFit/>
          </a:bodyPr>
          <a:lstStyle/>
          <a:p>
            <a:pPr algn="just">
              <a:spcBef>
                <a:spcPts val="800"/>
              </a:spcBef>
              <a:spcAft>
                <a:spcPts val="800"/>
              </a:spcAft>
              <a:buClr>
                <a:srgbClr val="074AA1"/>
              </a:buClr>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标题 25"/>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1+#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8"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0-#ppt_w/2"/>
                                          </p:val>
                                        </p:tav>
                                        <p:tav tm="100000">
                                          <p:val>
                                            <p:strVal val="#ppt_x"/>
                                          </p:val>
                                        </p:tav>
                                      </p:tavLst>
                                    </p:anim>
                                    <p:anim calcmode="lin" valueType="num">
                                      <p:cBhvr additive="base">
                                        <p:cTn id="55" dur="500" fill="hold"/>
                                        <p:tgtEl>
                                          <p:spTgt spid="19"/>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平行四边形 9"/>
          <p:cNvSpPr/>
          <p:nvPr/>
        </p:nvSpPr>
        <p:spPr>
          <a:xfrm>
            <a:off x="1830312" y="2598104"/>
            <a:ext cx="4059721" cy="437213"/>
          </a:xfrm>
          <a:custGeom>
            <a:avLst/>
            <a:gdLst>
              <a:gd name="connsiteX0" fmla="*/ 0 w 2287299"/>
              <a:gd name="connsiteY0" fmla="*/ 522296 h 522296"/>
              <a:gd name="connsiteX1" fmla="*/ 953765 w 2287299"/>
              <a:gd name="connsiteY1" fmla="*/ 0 h 522296"/>
              <a:gd name="connsiteX2" fmla="*/ 2287299 w 2287299"/>
              <a:gd name="connsiteY2" fmla="*/ 0 h 522296"/>
              <a:gd name="connsiteX3" fmla="*/ 1333534 w 2287299"/>
              <a:gd name="connsiteY3" fmla="*/ 522296 h 522296"/>
              <a:gd name="connsiteX4" fmla="*/ 0 w 2287299"/>
              <a:gd name="connsiteY4" fmla="*/ 522296 h 522296"/>
              <a:gd name="connsiteX0-1" fmla="*/ 0 w 2396156"/>
              <a:gd name="connsiteY0-2" fmla="*/ 453353 h 522296"/>
              <a:gd name="connsiteX1-3" fmla="*/ 1062622 w 2396156"/>
              <a:gd name="connsiteY1-4" fmla="*/ 0 h 522296"/>
              <a:gd name="connsiteX2-5" fmla="*/ 2396156 w 2396156"/>
              <a:gd name="connsiteY2-6" fmla="*/ 0 h 522296"/>
              <a:gd name="connsiteX3-7" fmla="*/ 1442391 w 2396156"/>
              <a:gd name="connsiteY3-8" fmla="*/ 522296 h 522296"/>
              <a:gd name="connsiteX4-9" fmla="*/ 0 w 2396156"/>
              <a:gd name="connsiteY4-10" fmla="*/ 453353 h 522296"/>
              <a:gd name="connsiteX0-11" fmla="*/ 0 w 2396156"/>
              <a:gd name="connsiteY0-12" fmla="*/ 453353 h 456981"/>
              <a:gd name="connsiteX1-13" fmla="*/ 1062622 w 2396156"/>
              <a:gd name="connsiteY1-14" fmla="*/ 0 h 456981"/>
              <a:gd name="connsiteX2-15" fmla="*/ 2396156 w 2396156"/>
              <a:gd name="connsiteY2-16" fmla="*/ 0 h 456981"/>
              <a:gd name="connsiteX3-17" fmla="*/ 1779848 w 2396156"/>
              <a:gd name="connsiteY3-18" fmla="*/ 456981 h 456981"/>
              <a:gd name="connsiteX4-19" fmla="*/ 0 w 2396156"/>
              <a:gd name="connsiteY4-20" fmla="*/ 453353 h 456981"/>
              <a:gd name="connsiteX0-21" fmla="*/ 0 w 2628384"/>
              <a:gd name="connsiteY0-22" fmla="*/ 453353 h 456981"/>
              <a:gd name="connsiteX1-23" fmla="*/ 1062622 w 2628384"/>
              <a:gd name="connsiteY1-24" fmla="*/ 0 h 456981"/>
              <a:gd name="connsiteX2-25" fmla="*/ 2628384 w 2628384"/>
              <a:gd name="connsiteY2-26" fmla="*/ 159657 h 456981"/>
              <a:gd name="connsiteX3-27" fmla="*/ 1779848 w 2628384"/>
              <a:gd name="connsiteY3-28" fmla="*/ 456981 h 456981"/>
              <a:gd name="connsiteX4-29" fmla="*/ 0 w 2628384"/>
              <a:gd name="connsiteY4-30" fmla="*/ 453353 h 456981"/>
              <a:gd name="connsiteX0-31" fmla="*/ 0 w 2628384"/>
              <a:gd name="connsiteY0-32" fmla="*/ 297324 h 300952"/>
              <a:gd name="connsiteX1-33" fmla="*/ 696136 w 2628384"/>
              <a:gd name="connsiteY1-34" fmla="*/ 0 h 300952"/>
              <a:gd name="connsiteX2-35" fmla="*/ 2628384 w 2628384"/>
              <a:gd name="connsiteY2-36" fmla="*/ 3628 h 300952"/>
              <a:gd name="connsiteX3-37" fmla="*/ 1779848 w 2628384"/>
              <a:gd name="connsiteY3-38" fmla="*/ 300952 h 300952"/>
              <a:gd name="connsiteX4-39" fmla="*/ 0 w 2628384"/>
              <a:gd name="connsiteY4-40" fmla="*/ 297324 h 300952"/>
              <a:gd name="connsiteX0-41" fmla="*/ 0 w 2628384"/>
              <a:gd name="connsiteY0-42" fmla="*/ 293696 h 297324"/>
              <a:gd name="connsiteX1-43" fmla="*/ 721536 w 2628384"/>
              <a:gd name="connsiteY1-44" fmla="*/ 0 h 297324"/>
              <a:gd name="connsiteX2-45" fmla="*/ 2628384 w 2628384"/>
              <a:gd name="connsiteY2-46" fmla="*/ 0 h 297324"/>
              <a:gd name="connsiteX3-47" fmla="*/ 1779848 w 2628384"/>
              <a:gd name="connsiteY3-48" fmla="*/ 297324 h 297324"/>
              <a:gd name="connsiteX4-49" fmla="*/ 0 w 2628384"/>
              <a:gd name="connsiteY4-50" fmla="*/ 293696 h 297324"/>
              <a:gd name="connsiteX0-51" fmla="*/ 0 w 2628384"/>
              <a:gd name="connsiteY0-52" fmla="*/ 293696 h 304581"/>
              <a:gd name="connsiteX1-53" fmla="*/ 721536 w 2628384"/>
              <a:gd name="connsiteY1-54" fmla="*/ 0 h 304581"/>
              <a:gd name="connsiteX2-55" fmla="*/ 2628384 w 2628384"/>
              <a:gd name="connsiteY2-56" fmla="*/ 0 h 304581"/>
              <a:gd name="connsiteX3-57" fmla="*/ 1750820 w 2628384"/>
              <a:gd name="connsiteY3-58" fmla="*/ 304581 h 304581"/>
              <a:gd name="connsiteX4-59" fmla="*/ 0 w 2628384"/>
              <a:gd name="connsiteY4-60" fmla="*/ 293696 h 304581"/>
              <a:gd name="connsiteX0-61" fmla="*/ 0 w 2628384"/>
              <a:gd name="connsiteY0-62" fmla="*/ 293696 h 297324"/>
              <a:gd name="connsiteX1-63" fmla="*/ 721536 w 2628384"/>
              <a:gd name="connsiteY1-64" fmla="*/ 0 h 297324"/>
              <a:gd name="connsiteX2-65" fmla="*/ 2628384 w 2628384"/>
              <a:gd name="connsiteY2-66" fmla="*/ 0 h 297324"/>
              <a:gd name="connsiteX3-67" fmla="*/ 1750820 w 2628384"/>
              <a:gd name="connsiteY3-68" fmla="*/ 297324 h 297324"/>
              <a:gd name="connsiteX4-69" fmla="*/ 0 w 2628384"/>
              <a:gd name="connsiteY4-70" fmla="*/ 293696 h 2973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28384" h="297324">
                <a:moveTo>
                  <a:pt x="0" y="293696"/>
                </a:moveTo>
                <a:lnTo>
                  <a:pt x="721536" y="0"/>
                </a:lnTo>
                <a:lnTo>
                  <a:pt x="2628384" y="0"/>
                </a:lnTo>
                <a:lnTo>
                  <a:pt x="1750820" y="297324"/>
                </a:lnTo>
                <a:lnTo>
                  <a:pt x="0" y="293696"/>
                </a:lnTo>
                <a:close/>
              </a:path>
            </a:pathLst>
          </a:custGeom>
          <a:gradFill>
            <a:gsLst>
              <a:gs pos="0">
                <a:sysClr val="windowText" lastClr="000000">
                  <a:lumMod val="50000"/>
                  <a:lumOff val="50000"/>
                </a:sysClr>
              </a:gs>
              <a:gs pos="100000">
                <a:srgbClr val="969696"/>
              </a:gs>
              <a:gs pos="47000">
                <a:sysClr val="window" lastClr="FFFFFF">
                  <a:lumMod val="75000"/>
                </a:sysClr>
              </a:gs>
            </a:gsLst>
            <a:lin ang="21594000" scaled="0"/>
          </a:gradFill>
          <a:ln w="25400" cap="flat" cmpd="sng" algn="ctr">
            <a:noFill/>
            <a:prstDash val="solid"/>
          </a:ln>
          <a:effectLst/>
        </p:spPr>
        <p:txBody>
          <a:bodyPr lIns="121908" tIns="60954" rIns="121908" bIns="60954"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29" name="平行四边形 9"/>
          <p:cNvSpPr/>
          <p:nvPr/>
        </p:nvSpPr>
        <p:spPr>
          <a:xfrm>
            <a:off x="1615791" y="5030808"/>
            <a:ext cx="4059721" cy="431609"/>
          </a:xfrm>
          <a:custGeom>
            <a:avLst/>
            <a:gdLst>
              <a:gd name="connsiteX0" fmla="*/ 0 w 2287299"/>
              <a:gd name="connsiteY0" fmla="*/ 522296 h 522296"/>
              <a:gd name="connsiteX1" fmla="*/ 953765 w 2287299"/>
              <a:gd name="connsiteY1" fmla="*/ 0 h 522296"/>
              <a:gd name="connsiteX2" fmla="*/ 2287299 w 2287299"/>
              <a:gd name="connsiteY2" fmla="*/ 0 h 522296"/>
              <a:gd name="connsiteX3" fmla="*/ 1333534 w 2287299"/>
              <a:gd name="connsiteY3" fmla="*/ 522296 h 522296"/>
              <a:gd name="connsiteX4" fmla="*/ 0 w 2287299"/>
              <a:gd name="connsiteY4" fmla="*/ 522296 h 522296"/>
              <a:gd name="connsiteX0-1" fmla="*/ 0 w 2396156"/>
              <a:gd name="connsiteY0-2" fmla="*/ 453353 h 522296"/>
              <a:gd name="connsiteX1-3" fmla="*/ 1062622 w 2396156"/>
              <a:gd name="connsiteY1-4" fmla="*/ 0 h 522296"/>
              <a:gd name="connsiteX2-5" fmla="*/ 2396156 w 2396156"/>
              <a:gd name="connsiteY2-6" fmla="*/ 0 h 522296"/>
              <a:gd name="connsiteX3-7" fmla="*/ 1442391 w 2396156"/>
              <a:gd name="connsiteY3-8" fmla="*/ 522296 h 522296"/>
              <a:gd name="connsiteX4-9" fmla="*/ 0 w 2396156"/>
              <a:gd name="connsiteY4-10" fmla="*/ 453353 h 522296"/>
              <a:gd name="connsiteX0-11" fmla="*/ 0 w 2396156"/>
              <a:gd name="connsiteY0-12" fmla="*/ 453353 h 456981"/>
              <a:gd name="connsiteX1-13" fmla="*/ 1062622 w 2396156"/>
              <a:gd name="connsiteY1-14" fmla="*/ 0 h 456981"/>
              <a:gd name="connsiteX2-15" fmla="*/ 2396156 w 2396156"/>
              <a:gd name="connsiteY2-16" fmla="*/ 0 h 456981"/>
              <a:gd name="connsiteX3-17" fmla="*/ 1779848 w 2396156"/>
              <a:gd name="connsiteY3-18" fmla="*/ 456981 h 456981"/>
              <a:gd name="connsiteX4-19" fmla="*/ 0 w 2396156"/>
              <a:gd name="connsiteY4-20" fmla="*/ 453353 h 456981"/>
              <a:gd name="connsiteX0-21" fmla="*/ 0 w 2628384"/>
              <a:gd name="connsiteY0-22" fmla="*/ 453353 h 456981"/>
              <a:gd name="connsiteX1-23" fmla="*/ 1062622 w 2628384"/>
              <a:gd name="connsiteY1-24" fmla="*/ 0 h 456981"/>
              <a:gd name="connsiteX2-25" fmla="*/ 2628384 w 2628384"/>
              <a:gd name="connsiteY2-26" fmla="*/ 159657 h 456981"/>
              <a:gd name="connsiteX3-27" fmla="*/ 1779848 w 2628384"/>
              <a:gd name="connsiteY3-28" fmla="*/ 456981 h 456981"/>
              <a:gd name="connsiteX4-29" fmla="*/ 0 w 2628384"/>
              <a:gd name="connsiteY4-30" fmla="*/ 453353 h 456981"/>
              <a:gd name="connsiteX0-31" fmla="*/ 0 w 2628384"/>
              <a:gd name="connsiteY0-32" fmla="*/ 297324 h 300952"/>
              <a:gd name="connsiteX1-33" fmla="*/ 696136 w 2628384"/>
              <a:gd name="connsiteY1-34" fmla="*/ 0 h 300952"/>
              <a:gd name="connsiteX2-35" fmla="*/ 2628384 w 2628384"/>
              <a:gd name="connsiteY2-36" fmla="*/ 3628 h 300952"/>
              <a:gd name="connsiteX3-37" fmla="*/ 1779848 w 2628384"/>
              <a:gd name="connsiteY3-38" fmla="*/ 300952 h 300952"/>
              <a:gd name="connsiteX4-39" fmla="*/ 0 w 2628384"/>
              <a:gd name="connsiteY4-40" fmla="*/ 297324 h 300952"/>
              <a:gd name="connsiteX0-41" fmla="*/ 0 w 2628384"/>
              <a:gd name="connsiteY0-42" fmla="*/ 293696 h 297324"/>
              <a:gd name="connsiteX1-43" fmla="*/ 721536 w 2628384"/>
              <a:gd name="connsiteY1-44" fmla="*/ 0 h 297324"/>
              <a:gd name="connsiteX2-45" fmla="*/ 2628384 w 2628384"/>
              <a:gd name="connsiteY2-46" fmla="*/ 0 h 297324"/>
              <a:gd name="connsiteX3-47" fmla="*/ 1779848 w 2628384"/>
              <a:gd name="connsiteY3-48" fmla="*/ 297324 h 297324"/>
              <a:gd name="connsiteX4-49" fmla="*/ 0 w 2628384"/>
              <a:gd name="connsiteY4-50" fmla="*/ 293696 h 297324"/>
              <a:gd name="connsiteX0-51" fmla="*/ 0 w 2628384"/>
              <a:gd name="connsiteY0-52" fmla="*/ 293696 h 304581"/>
              <a:gd name="connsiteX1-53" fmla="*/ 721536 w 2628384"/>
              <a:gd name="connsiteY1-54" fmla="*/ 0 h 304581"/>
              <a:gd name="connsiteX2-55" fmla="*/ 2628384 w 2628384"/>
              <a:gd name="connsiteY2-56" fmla="*/ 0 h 304581"/>
              <a:gd name="connsiteX3-57" fmla="*/ 1750820 w 2628384"/>
              <a:gd name="connsiteY3-58" fmla="*/ 304581 h 304581"/>
              <a:gd name="connsiteX4-59" fmla="*/ 0 w 2628384"/>
              <a:gd name="connsiteY4-60" fmla="*/ 293696 h 304581"/>
              <a:gd name="connsiteX0-61" fmla="*/ 0 w 2628384"/>
              <a:gd name="connsiteY0-62" fmla="*/ 293696 h 297324"/>
              <a:gd name="connsiteX1-63" fmla="*/ 721536 w 2628384"/>
              <a:gd name="connsiteY1-64" fmla="*/ 0 h 297324"/>
              <a:gd name="connsiteX2-65" fmla="*/ 2628384 w 2628384"/>
              <a:gd name="connsiteY2-66" fmla="*/ 0 h 297324"/>
              <a:gd name="connsiteX3-67" fmla="*/ 1750820 w 2628384"/>
              <a:gd name="connsiteY3-68" fmla="*/ 297324 h 297324"/>
              <a:gd name="connsiteX4-69" fmla="*/ 0 w 2628384"/>
              <a:gd name="connsiteY4-70" fmla="*/ 293696 h 2973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28384" h="297324">
                <a:moveTo>
                  <a:pt x="0" y="293696"/>
                </a:moveTo>
                <a:lnTo>
                  <a:pt x="721536" y="0"/>
                </a:lnTo>
                <a:lnTo>
                  <a:pt x="2628384" y="0"/>
                </a:lnTo>
                <a:lnTo>
                  <a:pt x="1750820" y="297324"/>
                </a:lnTo>
                <a:lnTo>
                  <a:pt x="0" y="293696"/>
                </a:lnTo>
                <a:close/>
              </a:path>
            </a:pathLst>
          </a:custGeom>
          <a:gradFill>
            <a:gsLst>
              <a:gs pos="0">
                <a:sysClr val="windowText" lastClr="000000">
                  <a:lumMod val="50000"/>
                  <a:lumOff val="50000"/>
                </a:sysClr>
              </a:gs>
              <a:gs pos="100000">
                <a:srgbClr val="969696"/>
              </a:gs>
              <a:gs pos="47000">
                <a:sysClr val="window" lastClr="FFFFFF">
                  <a:lumMod val="75000"/>
                </a:sysClr>
              </a:gs>
            </a:gsLst>
            <a:lin ang="21594000" scaled="0"/>
          </a:gradFill>
          <a:ln w="25400" cap="flat" cmpd="sng" algn="ctr">
            <a:noFill/>
            <a:prstDash val="solid"/>
          </a:ln>
          <a:effectLst/>
        </p:spPr>
        <p:txBody>
          <a:bodyPr lIns="121908" tIns="60954" rIns="121908" bIns="60954"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0" name="平行四边形 9"/>
          <p:cNvSpPr/>
          <p:nvPr/>
        </p:nvSpPr>
        <p:spPr>
          <a:xfrm>
            <a:off x="1829957" y="3824682"/>
            <a:ext cx="3845553" cy="431609"/>
          </a:xfrm>
          <a:custGeom>
            <a:avLst/>
            <a:gdLst>
              <a:gd name="connsiteX0" fmla="*/ 0 w 2287299"/>
              <a:gd name="connsiteY0" fmla="*/ 522296 h 522296"/>
              <a:gd name="connsiteX1" fmla="*/ 953765 w 2287299"/>
              <a:gd name="connsiteY1" fmla="*/ 0 h 522296"/>
              <a:gd name="connsiteX2" fmla="*/ 2287299 w 2287299"/>
              <a:gd name="connsiteY2" fmla="*/ 0 h 522296"/>
              <a:gd name="connsiteX3" fmla="*/ 1333534 w 2287299"/>
              <a:gd name="connsiteY3" fmla="*/ 522296 h 522296"/>
              <a:gd name="connsiteX4" fmla="*/ 0 w 2287299"/>
              <a:gd name="connsiteY4" fmla="*/ 522296 h 522296"/>
              <a:gd name="connsiteX0-1" fmla="*/ 0 w 2396156"/>
              <a:gd name="connsiteY0-2" fmla="*/ 453353 h 522296"/>
              <a:gd name="connsiteX1-3" fmla="*/ 1062622 w 2396156"/>
              <a:gd name="connsiteY1-4" fmla="*/ 0 h 522296"/>
              <a:gd name="connsiteX2-5" fmla="*/ 2396156 w 2396156"/>
              <a:gd name="connsiteY2-6" fmla="*/ 0 h 522296"/>
              <a:gd name="connsiteX3-7" fmla="*/ 1442391 w 2396156"/>
              <a:gd name="connsiteY3-8" fmla="*/ 522296 h 522296"/>
              <a:gd name="connsiteX4-9" fmla="*/ 0 w 2396156"/>
              <a:gd name="connsiteY4-10" fmla="*/ 453353 h 522296"/>
              <a:gd name="connsiteX0-11" fmla="*/ 0 w 2396156"/>
              <a:gd name="connsiteY0-12" fmla="*/ 453353 h 456981"/>
              <a:gd name="connsiteX1-13" fmla="*/ 1062622 w 2396156"/>
              <a:gd name="connsiteY1-14" fmla="*/ 0 h 456981"/>
              <a:gd name="connsiteX2-15" fmla="*/ 2396156 w 2396156"/>
              <a:gd name="connsiteY2-16" fmla="*/ 0 h 456981"/>
              <a:gd name="connsiteX3-17" fmla="*/ 1779848 w 2396156"/>
              <a:gd name="connsiteY3-18" fmla="*/ 456981 h 456981"/>
              <a:gd name="connsiteX4-19" fmla="*/ 0 w 2396156"/>
              <a:gd name="connsiteY4-20" fmla="*/ 453353 h 456981"/>
              <a:gd name="connsiteX0-21" fmla="*/ 0 w 2628384"/>
              <a:gd name="connsiteY0-22" fmla="*/ 453353 h 456981"/>
              <a:gd name="connsiteX1-23" fmla="*/ 1062622 w 2628384"/>
              <a:gd name="connsiteY1-24" fmla="*/ 0 h 456981"/>
              <a:gd name="connsiteX2-25" fmla="*/ 2628384 w 2628384"/>
              <a:gd name="connsiteY2-26" fmla="*/ 159657 h 456981"/>
              <a:gd name="connsiteX3-27" fmla="*/ 1779848 w 2628384"/>
              <a:gd name="connsiteY3-28" fmla="*/ 456981 h 456981"/>
              <a:gd name="connsiteX4-29" fmla="*/ 0 w 2628384"/>
              <a:gd name="connsiteY4-30" fmla="*/ 453353 h 456981"/>
              <a:gd name="connsiteX0-31" fmla="*/ 0 w 2628384"/>
              <a:gd name="connsiteY0-32" fmla="*/ 297324 h 300952"/>
              <a:gd name="connsiteX1-33" fmla="*/ 696136 w 2628384"/>
              <a:gd name="connsiteY1-34" fmla="*/ 0 h 300952"/>
              <a:gd name="connsiteX2-35" fmla="*/ 2628384 w 2628384"/>
              <a:gd name="connsiteY2-36" fmla="*/ 3628 h 300952"/>
              <a:gd name="connsiteX3-37" fmla="*/ 1779848 w 2628384"/>
              <a:gd name="connsiteY3-38" fmla="*/ 300952 h 300952"/>
              <a:gd name="connsiteX4-39" fmla="*/ 0 w 2628384"/>
              <a:gd name="connsiteY4-40" fmla="*/ 297324 h 300952"/>
              <a:gd name="connsiteX0-41" fmla="*/ 0 w 2628384"/>
              <a:gd name="connsiteY0-42" fmla="*/ 293696 h 297324"/>
              <a:gd name="connsiteX1-43" fmla="*/ 721536 w 2628384"/>
              <a:gd name="connsiteY1-44" fmla="*/ 0 h 297324"/>
              <a:gd name="connsiteX2-45" fmla="*/ 2628384 w 2628384"/>
              <a:gd name="connsiteY2-46" fmla="*/ 0 h 297324"/>
              <a:gd name="connsiteX3-47" fmla="*/ 1779848 w 2628384"/>
              <a:gd name="connsiteY3-48" fmla="*/ 297324 h 297324"/>
              <a:gd name="connsiteX4-49" fmla="*/ 0 w 2628384"/>
              <a:gd name="connsiteY4-50" fmla="*/ 293696 h 297324"/>
              <a:gd name="connsiteX0-51" fmla="*/ 0 w 2628384"/>
              <a:gd name="connsiteY0-52" fmla="*/ 293696 h 304581"/>
              <a:gd name="connsiteX1-53" fmla="*/ 721536 w 2628384"/>
              <a:gd name="connsiteY1-54" fmla="*/ 0 h 304581"/>
              <a:gd name="connsiteX2-55" fmla="*/ 2628384 w 2628384"/>
              <a:gd name="connsiteY2-56" fmla="*/ 0 h 304581"/>
              <a:gd name="connsiteX3-57" fmla="*/ 1750820 w 2628384"/>
              <a:gd name="connsiteY3-58" fmla="*/ 304581 h 304581"/>
              <a:gd name="connsiteX4-59" fmla="*/ 0 w 2628384"/>
              <a:gd name="connsiteY4-60" fmla="*/ 293696 h 304581"/>
              <a:gd name="connsiteX0-61" fmla="*/ 0 w 2628384"/>
              <a:gd name="connsiteY0-62" fmla="*/ 293696 h 297324"/>
              <a:gd name="connsiteX1-63" fmla="*/ 721536 w 2628384"/>
              <a:gd name="connsiteY1-64" fmla="*/ 0 h 297324"/>
              <a:gd name="connsiteX2-65" fmla="*/ 2628384 w 2628384"/>
              <a:gd name="connsiteY2-66" fmla="*/ 0 h 297324"/>
              <a:gd name="connsiteX3-67" fmla="*/ 1750820 w 2628384"/>
              <a:gd name="connsiteY3-68" fmla="*/ 297324 h 297324"/>
              <a:gd name="connsiteX4-69" fmla="*/ 0 w 2628384"/>
              <a:gd name="connsiteY4-70" fmla="*/ 293696 h 2973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28384" h="297324">
                <a:moveTo>
                  <a:pt x="0" y="293696"/>
                </a:moveTo>
                <a:lnTo>
                  <a:pt x="721536" y="0"/>
                </a:lnTo>
                <a:lnTo>
                  <a:pt x="2628384" y="0"/>
                </a:lnTo>
                <a:lnTo>
                  <a:pt x="1750820" y="297324"/>
                </a:lnTo>
                <a:lnTo>
                  <a:pt x="0" y="293696"/>
                </a:lnTo>
                <a:close/>
              </a:path>
            </a:pathLst>
          </a:custGeom>
          <a:gradFill>
            <a:gsLst>
              <a:gs pos="0">
                <a:sysClr val="windowText" lastClr="000000">
                  <a:lumMod val="50000"/>
                  <a:lumOff val="50000"/>
                </a:sysClr>
              </a:gs>
              <a:gs pos="100000">
                <a:srgbClr val="969696"/>
              </a:gs>
              <a:gs pos="47000">
                <a:sysClr val="window" lastClr="FFFFFF">
                  <a:lumMod val="75000"/>
                </a:sysClr>
              </a:gs>
            </a:gsLst>
            <a:lin ang="21594000" scaled="0"/>
          </a:gradFill>
          <a:ln w="25400" cap="flat" cmpd="sng" algn="ctr">
            <a:noFill/>
            <a:prstDash val="solid"/>
          </a:ln>
          <a:effectLst/>
        </p:spPr>
        <p:txBody>
          <a:bodyPr lIns="121908" tIns="60954" rIns="121908" bIns="60954"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nvGrpSpPr>
          <p:cNvPr id="31" name="组合 30"/>
          <p:cNvGrpSpPr/>
          <p:nvPr/>
        </p:nvGrpSpPr>
        <p:grpSpPr>
          <a:xfrm>
            <a:off x="1621499" y="5449096"/>
            <a:ext cx="4479201" cy="766559"/>
            <a:chOff x="5589165" y="4040863"/>
            <a:chExt cx="2899968" cy="496228"/>
          </a:xfrm>
          <a:effectLst>
            <a:outerShdw blurRad="63500" dist="63500" dir="2700000" algn="tl" rotWithShape="0">
              <a:prstClr val="black">
                <a:alpha val="40000"/>
              </a:prstClr>
            </a:outerShdw>
          </a:effectLst>
        </p:grpSpPr>
        <p:sp>
          <p:nvSpPr>
            <p:cNvPr id="32" name="五边形 31"/>
            <p:cNvSpPr/>
            <p:nvPr/>
          </p:nvSpPr>
          <p:spPr>
            <a:xfrm>
              <a:off x="5589165" y="4040863"/>
              <a:ext cx="2899968" cy="496228"/>
            </a:xfrm>
            <a:prstGeom prst="homePlate">
              <a:avLst>
                <a:gd name="adj" fmla="val 57298"/>
              </a:avLst>
            </a:prstGeom>
            <a:solidFill>
              <a:schemeClr val="accent3"/>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3" name="五边形 14"/>
            <p:cNvSpPr/>
            <p:nvPr/>
          </p:nvSpPr>
          <p:spPr>
            <a:xfrm>
              <a:off x="5643327" y="4048536"/>
              <a:ext cx="2832225" cy="242318"/>
            </a:xfrm>
            <a:custGeom>
              <a:avLst/>
              <a:gdLst/>
              <a:ahLst/>
              <a:cxnLst/>
              <a:rect l="l" t="t" r="r" b="b"/>
              <a:pathLst>
                <a:path w="2899968" h="248114">
                  <a:moveTo>
                    <a:pt x="0" y="0"/>
                  </a:moveTo>
                  <a:lnTo>
                    <a:pt x="2615639" y="0"/>
                  </a:lnTo>
                  <a:lnTo>
                    <a:pt x="2899968" y="248114"/>
                  </a:lnTo>
                  <a:lnTo>
                    <a:pt x="0" y="248114"/>
                  </a:lnTo>
                  <a:close/>
                </a:path>
              </a:pathLst>
            </a:custGeom>
            <a:gradFill>
              <a:gsLst>
                <a:gs pos="0">
                  <a:sysClr val="window" lastClr="FFFFFF">
                    <a:alpha val="13000"/>
                  </a:sysClr>
                </a:gs>
                <a:gs pos="70000">
                  <a:sysClr val="window" lastClr="FFFFFF">
                    <a:alpha val="0"/>
                  </a:sysClr>
                </a:gs>
              </a:gsLst>
              <a:lin ang="135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34" name="组合 33"/>
          <p:cNvGrpSpPr/>
          <p:nvPr/>
        </p:nvGrpSpPr>
        <p:grpSpPr>
          <a:xfrm flipH="1">
            <a:off x="1406049" y="1844825"/>
            <a:ext cx="4479201" cy="766559"/>
            <a:chOff x="5589165" y="4040863"/>
            <a:chExt cx="2899968" cy="496228"/>
          </a:xfrm>
          <a:effectLst>
            <a:outerShdw blurRad="63500" dist="63500" dir="2700000" algn="tl" rotWithShape="0">
              <a:prstClr val="black">
                <a:alpha val="40000"/>
              </a:prstClr>
            </a:outerShdw>
          </a:effectLst>
        </p:grpSpPr>
        <p:sp>
          <p:nvSpPr>
            <p:cNvPr id="35" name="五边形 34"/>
            <p:cNvSpPr/>
            <p:nvPr/>
          </p:nvSpPr>
          <p:spPr>
            <a:xfrm>
              <a:off x="5589165" y="4040863"/>
              <a:ext cx="2899968" cy="496228"/>
            </a:xfrm>
            <a:prstGeom prst="homePlate">
              <a:avLst>
                <a:gd name="adj" fmla="val 57298"/>
              </a:avLst>
            </a:prstGeom>
            <a:solidFill>
              <a:schemeClr val="accent4">
                <a:lumMod val="50000"/>
              </a:scheme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6" name="五边形 14"/>
            <p:cNvSpPr/>
            <p:nvPr/>
          </p:nvSpPr>
          <p:spPr>
            <a:xfrm>
              <a:off x="5643327" y="4048536"/>
              <a:ext cx="2832225" cy="242318"/>
            </a:xfrm>
            <a:custGeom>
              <a:avLst/>
              <a:gdLst/>
              <a:ahLst/>
              <a:cxnLst/>
              <a:rect l="l" t="t" r="r" b="b"/>
              <a:pathLst>
                <a:path w="2899968" h="248114">
                  <a:moveTo>
                    <a:pt x="0" y="0"/>
                  </a:moveTo>
                  <a:lnTo>
                    <a:pt x="2615639" y="0"/>
                  </a:lnTo>
                  <a:lnTo>
                    <a:pt x="2899968" y="248114"/>
                  </a:lnTo>
                  <a:lnTo>
                    <a:pt x="0" y="248114"/>
                  </a:lnTo>
                  <a:close/>
                </a:path>
              </a:pathLst>
            </a:custGeom>
            <a:gradFill>
              <a:gsLst>
                <a:gs pos="0">
                  <a:sysClr val="window" lastClr="FFFFFF">
                    <a:alpha val="13000"/>
                  </a:sysClr>
                </a:gs>
                <a:gs pos="70000">
                  <a:sysClr val="window" lastClr="FFFFFF">
                    <a:alpha val="0"/>
                  </a:sysClr>
                </a:gs>
              </a:gsLst>
              <a:lin ang="135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37" name="组合 36"/>
          <p:cNvGrpSpPr/>
          <p:nvPr/>
        </p:nvGrpSpPr>
        <p:grpSpPr>
          <a:xfrm>
            <a:off x="1829958" y="3022499"/>
            <a:ext cx="3869875" cy="802183"/>
            <a:chOff x="1303560" y="2406327"/>
            <a:chExt cx="2505472" cy="519289"/>
          </a:xfrm>
          <a:effectLst>
            <a:outerShdw blurRad="63500" dist="63500" dir="2700000" algn="tl" rotWithShape="0">
              <a:prstClr val="black">
                <a:alpha val="40000"/>
              </a:prstClr>
            </a:outerShdw>
          </a:effectLst>
        </p:grpSpPr>
        <p:sp>
          <p:nvSpPr>
            <p:cNvPr id="38" name="矩形 37"/>
            <p:cNvSpPr/>
            <p:nvPr/>
          </p:nvSpPr>
          <p:spPr>
            <a:xfrm>
              <a:off x="1303560" y="2406327"/>
              <a:ext cx="2505472" cy="519289"/>
            </a:xfrm>
            <a:prstGeom prst="rect">
              <a:avLst/>
            </a:prstGeom>
            <a:solidFill>
              <a:schemeClr val="tx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9" name="矩形 26"/>
            <p:cNvSpPr/>
            <p:nvPr/>
          </p:nvSpPr>
          <p:spPr>
            <a:xfrm>
              <a:off x="1303560" y="2406327"/>
              <a:ext cx="2505472" cy="484941"/>
            </a:xfrm>
            <a:custGeom>
              <a:avLst/>
              <a:gdLst/>
              <a:ahLst/>
              <a:cxnLst/>
              <a:rect l="l" t="t" r="r" b="b"/>
              <a:pathLst>
                <a:path w="2505472" h="484941">
                  <a:moveTo>
                    <a:pt x="0" y="0"/>
                  </a:moveTo>
                  <a:lnTo>
                    <a:pt x="2505472" y="0"/>
                  </a:lnTo>
                  <a:lnTo>
                    <a:pt x="2505472" y="114060"/>
                  </a:lnTo>
                  <a:cubicBezTo>
                    <a:pt x="2252774" y="53470"/>
                    <a:pt x="1976570" y="20647"/>
                    <a:pt x="1687305" y="20647"/>
                  </a:cubicBezTo>
                  <a:cubicBezTo>
                    <a:pt x="1009077" y="20647"/>
                    <a:pt x="402653" y="201086"/>
                    <a:pt x="0" y="484941"/>
                  </a:cubicBezTo>
                  <a:close/>
                </a:path>
              </a:pathLst>
            </a:custGeom>
            <a:gradFill>
              <a:gsLst>
                <a:gs pos="0">
                  <a:sysClr val="window" lastClr="FFFFFF">
                    <a:alpha val="6000"/>
                  </a:sysClr>
                </a:gs>
                <a:gs pos="70000">
                  <a:sysClr val="window" lastClr="FFFFFF">
                    <a:alpha val="15000"/>
                  </a:sysClr>
                </a:gs>
              </a:gsLst>
              <a:lin ang="21594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40" name="组合 39"/>
          <p:cNvGrpSpPr/>
          <p:nvPr/>
        </p:nvGrpSpPr>
        <p:grpSpPr>
          <a:xfrm>
            <a:off x="1829958" y="4235797"/>
            <a:ext cx="3869875" cy="802183"/>
            <a:chOff x="1303560" y="3191750"/>
            <a:chExt cx="2505472" cy="519289"/>
          </a:xfrm>
          <a:effectLst>
            <a:outerShdw blurRad="63500" dist="63500" dir="2700000" algn="tl" rotWithShape="0">
              <a:prstClr val="black">
                <a:alpha val="40000"/>
              </a:prstClr>
            </a:outerShdw>
          </a:effectLst>
        </p:grpSpPr>
        <p:sp>
          <p:nvSpPr>
            <p:cNvPr id="41" name="矩形 40"/>
            <p:cNvSpPr/>
            <p:nvPr/>
          </p:nvSpPr>
          <p:spPr>
            <a:xfrm>
              <a:off x="1303560" y="3191750"/>
              <a:ext cx="2505472" cy="519289"/>
            </a:xfrm>
            <a:prstGeom prst="rect">
              <a:avLst/>
            </a:prstGeom>
            <a:solidFill>
              <a:schemeClr val="accent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42" name="矩形 26"/>
            <p:cNvSpPr/>
            <p:nvPr/>
          </p:nvSpPr>
          <p:spPr>
            <a:xfrm>
              <a:off x="1303560" y="3191750"/>
              <a:ext cx="2505472" cy="484941"/>
            </a:xfrm>
            <a:custGeom>
              <a:avLst/>
              <a:gdLst/>
              <a:ahLst/>
              <a:cxnLst/>
              <a:rect l="l" t="t" r="r" b="b"/>
              <a:pathLst>
                <a:path w="2505472" h="484941">
                  <a:moveTo>
                    <a:pt x="0" y="0"/>
                  </a:moveTo>
                  <a:lnTo>
                    <a:pt x="2505472" y="0"/>
                  </a:lnTo>
                  <a:lnTo>
                    <a:pt x="2505472" y="114060"/>
                  </a:lnTo>
                  <a:cubicBezTo>
                    <a:pt x="2252774" y="53470"/>
                    <a:pt x="1976570" y="20647"/>
                    <a:pt x="1687305" y="20647"/>
                  </a:cubicBezTo>
                  <a:cubicBezTo>
                    <a:pt x="1009077" y="20647"/>
                    <a:pt x="402653" y="201086"/>
                    <a:pt x="0" y="484941"/>
                  </a:cubicBezTo>
                  <a:close/>
                </a:path>
              </a:pathLst>
            </a:custGeom>
            <a:gradFill>
              <a:gsLst>
                <a:gs pos="0">
                  <a:sysClr val="window" lastClr="FFFFFF">
                    <a:alpha val="6000"/>
                  </a:sysClr>
                </a:gs>
                <a:gs pos="70000">
                  <a:sysClr val="window" lastClr="FFFFFF">
                    <a:alpha val="15000"/>
                  </a:sysClr>
                </a:gs>
              </a:gsLst>
              <a:lin ang="21594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43" name="Freeform 6"/>
          <p:cNvSpPr>
            <a:spLocks noEditPoints="1"/>
          </p:cNvSpPr>
          <p:nvPr/>
        </p:nvSpPr>
        <p:spPr bwMode="auto">
          <a:xfrm>
            <a:off x="4885219" y="1983195"/>
            <a:ext cx="377174" cy="489817"/>
          </a:xfrm>
          <a:custGeom>
            <a:avLst/>
            <a:gdLst>
              <a:gd name="T0" fmla="*/ 33 w 251"/>
              <a:gd name="T1" fmla="*/ 298 h 326"/>
              <a:gd name="T2" fmla="*/ 26 w 251"/>
              <a:gd name="T3" fmla="*/ 180 h 326"/>
              <a:gd name="T4" fmla="*/ 44 w 251"/>
              <a:gd name="T5" fmla="*/ 150 h 326"/>
              <a:gd name="T6" fmla="*/ 77 w 251"/>
              <a:gd name="T7" fmla="*/ 141 h 326"/>
              <a:gd name="T8" fmla="*/ 83 w 251"/>
              <a:gd name="T9" fmla="*/ 170 h 326"/>
              <a:gd name="T10" fmla="*/ 76 w 251"/>
              <a:gd name="T11" fmla="*/ 178 h 326"/>
              <a:gd name="T12" fmla="*/ 54 w 251"/>
              <a:gd name="T13" fmla="*/ 197 h 326"/>
              <a:gd name="T14" fmla="*/ 45 w 251"/>
              <a:gd name="T15" fmla="*/ 298 h 326"/>
              <a:gd name="T16" fmla="*/ 58 w 251"/>
              <a:gd name="T17" fmla="*/ 297 h 326"/>
              <a:gd name="T18" fmla="*/ 198 w 251"/>
              <a:gd name="T19" fmla="*/ 210 h 326"/>
              <a:gd name="T20" fmla="*/ 82 w 251"/>
              <a:gd name="T21" fmla="*/ 92 h 326"/>
              <a:gd name="T22" fmla="*/ 134 w 251"/>
              <a:gd name="T23" fmla="*/ 47 h 326"/>
              <a:gd name="T24" fmla="*/ 164 w 251"/>
              <a:gd name="T25" fmla="*/ 92 h 326"/>
              <a:gd name="T26" fmla="*/ 171 w 251"/>
              <a:gd name="T27" fmla="*/ 25 h 326"/>
              <a:gd name="T28" fmla="*/ 75 w 251"/>
              <a:gd name="T29" fmla="*/ 21 h 326"/>
              <a:gd name="T30" fmla="*/ 82 w 251"/>
              <a:gd name="T31" fmla="*/ 92 h 326"/>
              <a:gd name="T32" fmla="*/ 215 w 251"/>
              <a:gd name="T33" fmla="*/ 311 h 326"/>
              <a:gd name="T34" fmla="*/ 49 w 251"/>
              <a:gd name="T35" fmla="*/ 326 h 326"/>
              <a:gd name="T36" fmla="*/ 225 w 251"/>
              <a:gd name="T37" fmla="*/ 180 h 326"/>
              <a:gd name="T38" fmla="*/ 218 w 251"/>
              <a:gd name="T39" fmla="*/ 298 h 326"/>
              <a:gd name="T40" fmla="*/ 211 w 251"/>
              <a:gd name="T41" fmla="*/ 206 h 326"/>
              <a:gd name="T42" fmla="*/ 167 w 251"/>
              <a:gd name="T43" fmla="*/ 197 h 326"/>
              <a:gd name="T44" fmla="*/ 177 w 251"/>
              <a:gd name="T45" fmla="*/ 177 h 326"/>
              <a:gd name="T46" fmla="*/ 179 w 251"/>
              <a:gd name="T47" fmla="*/ 171 h 326"/>
              <a:gd name="T48" fmla="*/ 208 w 251"/>
              <a:gd name="T49" fmla="*/ 149 h 326"/>
              <a:gd name="T50" fmla="*/ 211 w 251"/>
              <a:gd name="T51" fmla="*/ 152 h 326"/>
              <a:gd name="T52" fmla="*/ 225 w 251"/>
              <a:gd name="T53" fmla="*/ 180 h 326"/>
              <a:gd name="T54" fmla="*/ 172 w 251"/>
              <a:gd name="T55" fmla="*/ 178 h 326"/>
              <a:gd name="T56" fmla="*/ 164 w 251"/>
              <a:gd name="T57" fmla="*/ 165 h 326"/>
              <a:gd name="T58" fmla="*/ 174 w 251"/>
              <a:gd name="T59" fmla="*/ 141 h 326"/>
              <a:gd name="T60" fmla="*/ 155 w 251"/>
              <a:gd name="T61" fmla="*/ 145 h 326"/>
              <a:gd name="T62" fmla="*/ 162 w 251"/>
              <a:gd name="T63" fmla="*/ 197 h 326"/>
              <a:gd name="T64" fmla="*/ 78 w 251"/>
              <a:gd name="T65" fmla="*/ 166 h 326"/>
              <a:gd name="T66" fmla="*/ 90 w 251"/>
              <a:gd name="T67" fmla="*/ 168 h 326"/>
              <a:gd name="T68" fmla="*/ 91 w 251"/>
              <a:gd name="T69" fmla="*/ 197 h 326"/>
              <a:gd name="T70" fmla="*/ 96 w 251"/>
              <a:gd name="T71" fmla="*/ 145 h 326"/>
              <a:gd name="T72" fmla="*/ 79 w 251"/>
              <a:gd name="T73" fmla="*/ 14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ysClr val="window" lastClr="FFFFFF"/>
          </a:solidFill>
          <a:ln>
            <a:noFill/>
          </a:ln>
        </p:spPr>
        <p:txBody>
          <a:bodyPr vert="horz" wrap="square" lIns="121908" tIns="60954" rIns="121908" bIns="60954" numCol="1" anchor="t" anchorCtr="0" compatLnSpc="1"/>
          <a:lstStyle/>
          <a:p>
            <a:pPr defTabSz="1218565">
              <a:defRPr/>
            </a:pPr>
            <a:endParaRPr lang="zh-CN" altLang="en-US" sz="2400" kern="0">
              <a:solidFill>
                <a:sysClr val="windowText" lastClr="000000"/>
              </a:solidFill>
            </a:endParaRPr>
          </a:p>
        </p:txBody>
      </p:sp>
      <p:sp>
        <p:nvSpPr>
          <p:cNvPr id="44" name="Freeform 11"/>
          <p:cNvSpPr>
            <a:spLocks noEditPoints="1"/>
          </p:cNvSpPr>
          <p:nvPr/>
        </p:nvSpPr>
        <p:spPr bwMode="auto">
          <a:xfrm>
            <a:off x="4839859" y="3238761"/>
            <a:ext cx="467895" cy="384751"/>
          </a:xfrm>
          <a:custGeom>
            <a:avLst/>
            <a:gdLst>
              <a:gd name="T0" fmla="*/ 99 w 355"/>
              <a:gd name="T1" fmla="*/ 172 h 292"/>
              <a:gd name="T2" fmla="*/ 58 w 355"/>
              <a:gd name="T3" fmla="*/ 191 h 292"/>
              <a:gd name="T4" fmla="*/ 0 w 355"/>
              <a:gd name="T5" fmla="*/ 155 h 292"/>
              <a:gd name="T6" fmla="*/ 56 w 355"/>
              <a:gd name="T7" fmla="*/ 76 h 292"/>
              <a:gd name="T8" fmla="*/ 65 w 355"/>
              <a:gd name="T9" fmla="*/ 76 h 292"/>
              <a:gd name="T10" fmla="*/ 100 w 355"/>
              <a:gd name="T11" fmla="*/ 73 h 292"/>
              <a:gd name="T12" fmla="*/ 134 w 355"/>
              <a:gd name="T13" fmla="*/ 80 h 292"/>
              <a:gd name="T14" fmla="*/ 321 w 355"/>
              <a:gd name="T15" fmla="*/ 80 h 292"/>
              <a:gd name="T16" fmla="*/ 134 w 355"/>
              <a:gd name="T17" fmla="*/ 132 h 292"/>
              <a:gd name="T18" fmla="*/ 330 w 355"/>
              <a:gd name="T19" fmla="*/ 214 h 292"/>
              <a:gd name="T20" fmla="*/ 355 w 355"/>
              <a:gd name="T21" fmla="*/ 80 h 292"/>
              <a:gd name="T22" fmla="*/ 234 w 355"/>
              <a:gd name="T23" fmla="*/ 162 h 292"/>
              <a:gd name="T24" fmla="*/ 240 w 355"/>
              <a:gd name="T25" fmla="*/ 180 h 292"/>
              <a:gd name="T26" fmla="*/ 226 w 355"/>
              <a:gd name="T27" fmla="*/ 95 h 292"/>
              <a:gd name="T28" fmla="*/ 223 w 355"/>
              <a:gd name="T29" fmla="*/ 114 h 292"/>
              <a:gd name="T30" fmla="*/ 195 w 355"/>
              <a:gd name="T31" fmla="*/ 130 h 292"/>
              <a:gd name="T32" fmla="*/ 176 w 355"/>
              <a:gd name="T33" fmla="*/ 142 h 292"/>
              <a:gd name="T34" fmla="*/ 182 w 355"/>
              <a:gd name="T35" fmla="*/ 165 h 292"/>
              <a:gd name="T36" fmla="*/ 232 w 355"/>
              <a:gd name="T37" fmla="*/ 156 h 292"/>
              <a:gd name="T38" fmla="*/ 254 w 355"/>
              <a:gd name="T39" fmla="*/ 110 h 292"/>
              <a:gd name="T40" fmla="*/ 179 w 355"/>
              <a:gd name="T41" fmla="*/ 172 h 292"/>
              <a:gd name="T42" fmla="*/ 167 w 355"/>
              <a:gd name="T43" fmla="*/ 180 h 292"/>
              <a:gd name="T44" fmla="*/ 173 w 355"/>
              <a:gd name="T45" fmla="*/ 180 h 292"/>
              <a:gd name="T46" fmla="*/ 195 w 355"/>
              <a:gd name="T47" fmla="*/ 171 h 292"/>
              <a:gd name="T48" fmla="*/ 200 w 355"/>
              <a:gd name="T49" fmla="*/ 180 h 292"/>
              <a:gd name="T50" fmla="*/ 207 w 355"/>
              <a:gd name="T51" fmla="*/ 180 h 292"/>
              <a:gd name="T52" fmla="*/ 218 w 355"/>
              <a:gd name="T53" fmla="*/ 165 h 292"/>
              <a:gd name="T54" fmla="*/ 223 w 355"/>
              <a:gd name="T55" fmla="*/ 167 h 292"/>
              <a:gd name="T56" fmla="*/ 285 w 355"/>
              <a:gd name="T57" fmla="*/ 123 h 292"/>
              <a:gd name="T58" fmla="*/ 313 w 355"/>
              <a:gd name="T59" fmla="*/ 162 h 292"/>
              <a:gd name="T60" fmla="*/ 285 w 355"/>
              <a:gd name="T61" fmla="*/ 181 h 292"/>
              <a:gd name="T62" fmla="*/ 256 w 355"/>
              <a:gd name="T63" fmla="*/ 148 h 292"/>
              <a:gd name="T64" fmla="*/ 280 w 355"/>
              <a:gd name="T65" fmla="*/ 126 h 292"/>
              <a:gd name="T66" fmla="*/ 284 w 355"/>
              <a:gd name="T67" fmla="*/ 123 h 292"/>
              <a:gd name="T68" fmla="*/ 306 w 355"/>
              <a:gd name="T69" fmla="*/ 162 h 292"/>
              <a:gd name="T70" fmla="*/ 285 w 355"/>
              <a:gd name="T71" fmla="*/ 176 h 292"/>
              <a:gd name="T72" fmla="*/ 294 w 355"/>
              <a:gd name="T73" fmla="*/ 130 h 292"/>
              <a:gd name="T74" fmla="*/ 301 w 355"/>
              <a:gd name="T75" fmla="*/ 134 h 292"/>
              <a:gd name="T76" fmla="*/ 274 w 355"/>
              <a:gd name="T77" fmla="*/ 173 h 292"/>
              <a:gd name="T78" fmla="*/ 274 w 355"/>
              <a:gd name="T79" fmla="*/ 173 h 292"/>
              <a:gd name="T80" fmla="*/ 309 w 355"/>
              <a:gd name="T81" fmla="*/ 152 h 292"/>
              <a:gd name="T82" fmla="*/ 265 w 355"/>
              <a:gd name="T83" fmla="*/ 165 h 292"/>
              <a:gd name="T84" fmla="*/ 264 w 355"/>
              <a:gd name="T85" fmla="*/ 163 h 292"/>
              <a:gd name="T86" fmla="*/ 264 w 355"/>
              <a:gd name="T87" fmla="*/ 163 h 292"/>
              <a:gd name="T88" fmla="*/ 307 w 355"/>
              <a:gd name="T89" fmla="*/ 143 h 292"/>
              <a:gd name="T90" fmla="*/ 262 w 355"/>
              <a:gd name="T91" fmla="*/ 157 h 292"/>
              <a:gd name="T92" fmla="*/ 288 w 355"/>
              <a:gd name="T93" fmla="*/ 149 h 292"/>
              <a:gd name="T94" fmla="*/ 288 w 355"/>
              <a:gd name="T95" fmla="*/ 149 h 292"/>
              <a:gd name="T96" fmla="*/ 267 w 355"/>
              <a:gd name="T97" fmla="*/ 152 h 292"/>
              <a:gd name="T98" fmla="*/ 303 w 355"/>
              <a:gd name="T99" fmla="*/ 136 h 292"/>
              <a:gd name="T100" fmla="*/ 286 w 355"/>
              <a:gd name="T101" fmla="*/ 128 h 292"/>
              <a:gd name="T102" fmla="*/ 258 w 355"/>
              <a:gd name="T103" fmla="*/ 123 h 292"/>
              <a:gd name="T104" fmla="*/ 278 w 355"/>
              <a:gd name="T105" fmla="*/ 140 h 292"/>
              <a:gd name="T106" fmla="*/ 251 w 355"/>
              <a:gd name="T107" fmla="*/ 137 h 292"/>
              <a:gd name="T108" fmla="*/ 257 w 355"/>
              <a:gd name="T109" fmla="*/ 135 h 292"/>
              <a:gd name="T110" fmla="*/ 282 w 355"/>
              <a:gd name="T111" fmla="*/ 285 h 292"/>
              <a:gd name="T112" fmla="*/ 210 w 355"/>
              <a:gd name="T113" fmla="*/ 253 h 292"/>
              <a:gd name="T114" fmla="*/ 227 w 355"/>
              <a:gd name="T115" fmla="*/ 226 h 292"/>
              <a:gd name="T116" fmla="*/ 227 w 355"/>
              <a:gd name="T117" fmla="*/ 226 h 292"/>
              <a:gd name="T118" fmla="*/ 78 w 355"/>
              <a:gd name="T119" fmla="*/ 4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ysClr val="window" lastClr="FFFFFF"/>
          </a:solidFill>
          <a:ln>
            <a:noFill/>
          </a:ln>
        </p:spPr>
        <p:txBody>
          <a:bodyPr vert="horz" wrap="square" lIns="121908" tIns="60954" rIns="121908" bIns="60954" numCol="1" anchor="t" anchorCtr="0" compatLnSpc="1"/>
          <a:lstStyle/>
          <a:p>
            <a:pPr defTabSz="1218565">
              <a:defRPr/>
            </a:pPr>
            <a:endParaRPr lang="zh-CN" altLang="en-US" sz="2400" kern="0">
              <a:solidFill>
                <a:sysClr val="windowText" lastClr="000000"/>
              </a:solidFill>
            </a:endParaRPr>
          </a:p>
        </p:txBody>
      </p:sp>
      <p:sp>
        <p:nvSpPr>
          <p:cNvPr id="45" name="Freeform 16"/>
          <p:cNvSpPr>
            <a:spLocks noEditPoints="1"/>
          </p:cNvSpPr>
          <p:nvPr/>
        </p:nvSpPr>
        <p:spPr bwMode="auto">
          <a:xfrm>
            <a:off x="4825178" y="4430991"/>
            <a:ext cx="497255" cy="411793"/>
          </a:xfrm>
          <a:custGeom>
            <a:avLst/>
            <a:gdLst>
              <a:gd name="T0" fmla="*/ 245 w 332"/>
              <a:gd name="T1" fmla="*/ 23 h 275"/>
              <a:gd name="T2" fmla="*/ 283 w 332"/>
              <a:gd name="T3" fmla="*/ 47 h 275"/>
              <a:gd name="T4" fmla="*/ 241 w 332"/>
              <a:gd name="T5" fmla="*/ 10 h 275"/>
              <a:gd name="T6" fmla="*/ 113 w 332"/>
              <a:gd name="T7" fmla="*/ 203 h 275"/>
              <a:gd name="T8" fmla="*/ 70 w 332"/>
              <a:gd name="T9" fmla="*/ 223 h 275"/>
              <a:gd name="T10" fmla="*/ 90 w 332"/>
              <a:gd name="T11" fmla="*/ 267 h 275"/>
              <a:gd name="T12" fmla="*/ 35 w 332"/>
              <a:gd name="T13" fmla="*/ 275 h 275"/>
              <a:gd name="T14" fmla="*/ 54 w 332"/>
              <a:gd name="T15" fmla="*/ 252 h 275"/>
              <a:gd name="T16" fmla="*/ 15 w 332"/>
              <a:gd name="T17" fmla="*/ 223 h 275"/>
              <a:gd name="T18" fmla="*/ 21 w 332"/>
              <a:gd name="T19" fmla="*/ 199 h 275"/>
              <a:gd name="T20" fmla="*/ 0 w 332"/>
              <a:gd name="T21" fmla="*/ 116 h 275"/>
              <a:gd name="T22" fmla="*/ 43 w 332"/>
              <a:gd name="T23" fmla="*/ 182 h 275"/>
              <a:gd name="T24" fmla="*/ 45 w 332"/>
              <a:gd name="T25" fmla="*/ 198 h 275"/>
              <a:gd name="T26" fmla="*/ 50 w 332"/>
              <a:gd name="T27" fmla="*/ 81 h 275"/>
              <a:gd name="T28" fmla="*/ 52 w 332"/>
              <a:gd name="T29" fmla="*/ 69 h 275"/>
              <a:gd name="T30" fmla="*/ 90 w 332"/>
              <a:gd name="T31" fmla="*/ 26 h 275"/>
              <a:gd name="T32" fmla="*/ 92 w 332"/>
              <a:gd name="T33" fmla="*/ 36 h 275"/>
              <a:gd name="T34" fmla="*/ 92 w 332"/>
              <a:gd name="T35" fmla="*/ 48 h 275"/>
              <a:gd name="T36" fmla="*/ 93 w 332"/>
              <a:gd name="T37" fmla="*/ 61 h 275"/>
              <a:gd name="T38" fmla="*/ 90 w 332"/>
              <a:gd name="T39" fmla="*/ 73 h 275"/>
              <a:gd name="T40" fmla="*/ 80 w 332"/>
              <a:gd name="T41" fmla="*/ 88 h 275"/>
              <a:gd name="T42" fmla="*/ 165 w 332"/>
              <a:gd name="T43" fmla="*/ 108 h 275"/>
              <a:gd name="T44" fmla="*/ 181 w 332"/>
              <a:gd name="T45" fmla="*/ 120 h 275"/>
              <a:gd name="T46" fmla="*/ 208 w 332"/>
              <a:gd name="T47" fmla="*/ 79 h 275"/>
              <a:gd name="T48" fmla="*/ 234 w 332"/>
              <a:gd name="T49" fmla="*/ 88 h 275"/>
              <a:gd name="T50" fmla="*/ 235 w 332"/>
              <a:gd name="T51" fmla="*/ 92 h 275"/>
              <a:gd name="T52" fmla="*/ 249 w 332"/>
              <a:gd name="T53" fmla="*/ 117 h 275"/>
              <a:gd name="T54" fmla="*/ 238 w 332"/>
              <a:gd name="T55" fmla="*/ 92 h 275"/>
              <a:gd name="T56" fmla="*/ 242 w 332"/>
              <a:gd name="T57" fmla="*/ 85 h 275"/>
              <a:gd name="T58" fmla="*/ 237 w 332"/>
              <a:gd name="T59" fmla="*/ 69 h 275"/>
              <a:gd name="T60" fmla="*/ 249 w 332"/>
              <a:gd name="T61" fmla="*/ 62 h 275"/>
              <a:gd name="T62" fmla="*/ 256 w 332"/>
              <a:gd name="T63" fmla="*/ 97 h 275"/>
              <a:gd name="T64" fmla="*/ 258 w 332"/>
              <a:gd name="T65" fmla="*/ 75 h 275"/>
              <a:gd name="T66" fmla="*/ 267 w 332"/>
              <a:gd name="T67" fmla="*/ 70 h 275"/>
              <a:gd name="T68" fmla="*/ 267 w 332"/>
              <a:gd name="T69" fmla="*/ 78 h 275"/>
              <a:gd name="T70" fmla="*/ 278 w 332"/>
              <a:gd name="T71" fmla="*/ 79 h 275"/>
              <a:gd name="T72" fmla="*/ 289 w 332"/>
              <a:gd name="T73" fmla="*/ 69 h 275"/>
              <a:gd name="T74" fmla="*/ 284 w 332"/>
              <a:gd name="T75" fmla="*/ 85 h 275"/>
              <a:gd name="T76" fmla="*/ 288 w 332"/>
              <a:gd name="T77" fmla="*/ 92 h 275"/>
              <a:gd name="T78" fmla="*/ 276 w 332"/>
              <a:gd name="T79" fmla="*/ 115 h 275"/>
              <a:gd name="T80" fmla="*/ 273 w 332"/>
              <a:gd name="T81" fmla="*/ 119 h 275"/>
              <a:gd name="T82" fmla="*/ 290 w 332"/>
              <a:gd name="T83" fmla="*/ 92 h 275"/>
              <a:gd name="T84" fmla="*/ 287 w 332"/>
              <a:gd name="T85" fmla="*/ 88 h 275"/>
              <a:gd name="T86" fmla="*/ 290 w 332"/>
              <a:gd name="T87" fmla="*/ 69 h 275"/>
              <a:gd name="T88" fmla="*/ 322 w 332"/>
              <a:gd name="T89" fmla="*/ 120 h 275"/>
              <a:gd name="T90" fmla="*/ 332 w 332"/>
              <a:gd name="T91" fmla="*/ 139 h 275"/>
              <a:gd name="T92" fmla="*/ 332 w 332"/>
              <a:gd name="T93" fmla="*/ 274 h 275"/>
              <a:gd name="T94" fmla="*/ 190 w 332"/>
              <a:gd name="T95" fmla="*/ 147 h 275"/>
              <a:gd name="T96" fmla="*/ 147 w 332"/>
              <a:gd name="T97" fmla="*/ 124 h 275"/>
              <a:gd name="T98" fmla="*/ 102 w 332"/>
              <a:gd name="T99" fmla="*/ 166 h 275"/>
              <a:gd name="T100" fmla="*/ 131 w 332"/>
              <a:gd name="T101" fmla="*/ 275 h 275"/>
              <a:gd name="T102" fmla="*/ 130 w 332"/>
              <a:gd name="T103" fmla="*/ 204 h 275"/>
              <a:gd name="T104" fmla="*/ 226 w 332"/>
              <a:gd name="T105" fmla="*/ 120 h 275"/>
              <a:gd name="T106" fmla="*/ 227 w 332"/>
              <a:gd name="T107" fmla="*/ 107 h 275"/>
              <a:gd name="T108" fmla="*/ 226 w 332"/>
              <a:gd name="T109" fmla="*/ 120 h 275"/>
              <a:gd name="T110" fmla="*/ 301 w 332"/>
              <a:gd name="T111" fmla="*/ 120 h 275"/>
              <a:gd name="T112" fmla="*/ 300 w 332"/>
              <a:gd name="T113" fmla="*/ 10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ysClr val="window" lastClr="FFFFFF"/>
          </a:solidFill>
          <a:ln>
            <a:noFill/>
          </a:ln>
        </p:spPr>
        <p:txBody>
          <a:bodyPr vert="horz" wrap="square" lIns="121908" tIns="60954" rIns="121908" bIns="60954" numCol="1" anchor="t" anchorCtr="0" compatLnSpc="1"/>
          <a:lstStyle/>
          <a:p>
            <a:pPr defTabSz="1218565">
              <a:defRPr/>
            </a:pPr>
            <a:endParaRPr lang="zh-CN" altLang="en-US" sz="2400" kern="0">
              <a:solidFill>
                <a:sysClr val="windowText" lastClr="000000"/>
              </a:solidFill>
            </a:endParaRPr>
          </a:p>
        </p:txBody>
      </p:sp>
      <p:sp>
        <p:nvSpPr>
          <p:cNvPr id="46" name="Freeform 21"/>
          <p:cNvSpPr>
            <a:spLocks noEditPoints="1"/>
          </p:cNvSpPr>
          <p:nvPr/>
        </p:nvSpPr>
        <p:spPr bwMode="auto">
          <a:xfrm>
            <a:off x="4813038" y="5648111"/>
            <a:ext cx="521532" cy="342164"/>
          </a:xfrm>
          <a:custGeom>
            <a:avLst/>
            <a:gdLst>
              <a:gd name="T0" fmla="*/ 228 w 357"/>
              <a:gd name="T1" fmla="*/ 170 h 234"/>
              <a:gd name="T2" fmla="*/ 273 w 357"/>
              <a:gd name="T3" fmla="*/ 180 h 234"/>
              <a:gd name="T4" fmla="*/ 80 w 357"/>
              <a:gd name="T5" fmla="*/ 18 h 234"/>
              <a:gd name="T6" fmla="*/ 0 w 357"/>
              <a:gd name="T7" fmla="*/ 124 h 234"/>
              <a:gd name="T8" fmla="*/ 52 w 357"/>
              <a:gd name="T9" fmla="*/ 118 h 234"/>
              <a:gd name="T10" fmla="*/ 141 w 357"/>
              <a:gd name="T11" fmla="*/ 86 h 234"/>
              <a:gd name="T12" fmla="*/ 208 w 357"/>
              <a:gd name="T13" fmla="*/ 101 h 234"/>
              <a:gd name="T14" fmla="*/ 195 w 357"/>
              <a:gd name="T15" fmla="*/ 44 h 234"/>
              <a:gd name="T16" fmla="*/ 90 w 357"/>
              <a:gd name="T17" fmla="*/ 48 h 234"/>
              <a:gd name="T18" fmla="*/ 69 w 357"/>
              <a:gd name="T19" fmla="*/ 76 h 234"/>
              <a:gd name="T20" fmla="*/ 75 w 357"/>
              <a:gd name="T21" fmla="*/ 38 h 234"/>
              <a:gd name="T22" fmla="*/ 280 w 357"/>
              <a:gd name="T23" fmla="*/ 0 h 234"/>
              <a:gd name="T24" fmla="*/ 249 w 357"/>
              <a:gd name="T25" fmla="*/ 38 h 234"/>
              <a:gd name="T26" fmla="*/ 279 w 357"/>
              <a:gd name="T27" fmla="*/ 75 h 234"/>
              <a:gd name="T28" fmla="*/ 233 w 357"/>
              <a:gd name="T29" fmla="*/ 42 h 234"/>
              <a:gd name="T30" fmla="*/ 234 w 357"/>
              <a:gd name="T31" fmla="*/ 89 h 234"/>
              <a:gd name="T32" fmla="*/ 167 w 357"/>
              <a:gd name="T33" fmla="*/ 85 h 234"/>
              <a:gd name="T34" fmla="*/ 69 w 357"/>
              <a:gd name="T35" fmla="*/ 160 h 234"/>
              <a:gd name="T36" fmla="*/ 141 w 357"/>
              <a:gd name="T37" fmla="*/ 139 h 234"/>
              <a:gd name="T38" fmla="*/ 96 w 357"/>
              <a:gd name="T39" fmla="*/ 192 h 234"/>
              <a:gd name="T40" fmla="*/ 158 w 357"/>
              <a:gd name="T41" fmla="*/ 178 h 234"/>
              <a:gd name="T42" fmla="*/ 139 w 357"/>
              <a:gd name="T43" fmla="*/ 214 h 234"/>
              <a:gd name="T44" fmla="*/ 193 w 357"/>
              <a:gd name="T45" fmla="*/ 193 h 234"/>
              <a:gd name="T46" fmla="*/ 185 w 357"/>
              <a:gd name="T47" fmla="*/ 222 h 234"/>
              <a:gd name="T48" fmla="*/ 223 w 357"/>
              <a:gd name="T49" fmla="*/ 217 h 234"/>
              <a:gd name="T50" fmla="*/ 212 w 357"/>
              <a:gd name="T51" fmla="*/ 188 h 234"/>
              <a:gd name="T52" fmla="*/ 285 w 357"/>
              <a:gd name="T53" fmla="*/ 144 h 234"/>
              <a:gd name="T54" fmla="*/ 320 w 357"/>
              <a:gd name="T55" fmla="*/ 126 h 234"/>
              <a:gd name="T56" fmla="*/ 280 w 357"/>
              <a:gd name="T57" fmla="*/ 0 h 234"/>
              <a:gd name="T58" fmla="*/ 260 w 357"/>
              <a:gd name="T59" fmla="*/ 146 h 234"/>
              <a:gd name="T60" fmla="*/ 279 w 357"/>
              <a:gd name="T61" fmla="*/ 172 h 234"/>
              <a:gd name="T62" fmla="*/ 236 w 357"/>
              <a:gd name="T63" fmla="*/ 218 h 234"/>
              <a:gd name="T64" fmla="*/ 229 w 357"/>
              <a:gd name="T65" fmla="*/ 183 h 234"/>
              <a:gd name="T66" fmla="*/ 236 w 357"/>
              <a:gd name="T67" fmla="*/ 21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ysClr val="window" lastClr="FFFFFF"/>
          </a:solidFill>
          <a:ln>
            <a:noFill/>
          </a:ln>
        </p:spPr>
        <p:txBody>
          <a:bodyPr vert="horz" wrap="square" lIns="121908" tIns="60954" rIns="121908" bIns="60954" numCol="1" anchor="t" anchorCtr="0" compatLnSpc="1"/>
          <a:lstStyle/>
          <a:p>
            <a:pPr defTabSz="1218565">
              <a:defRPr/>
            </a:pPr>
            <a:endParaRPr lang="zh-CN" altLang="en-US" sz="2400" kern="0">
              <a:solidFill>
                <a:sysClr val="windowText" lastClr="000000"/>
              </a:solidFill>
            </a:endParaRPr>
          </a:p>
        </p:txBody>
      </p:sp>
      <p:sp>
        <p:nvSpPr>
          <p:cNvPr id="47" name="TextBox 46"/>
          <p:cNvSpPr txBox="1"/>
          <p:nvPr/>
        </p:nvSpPr>
        <p:spPr>
          <a:xfrm>
            <a:off x="3146018" y="2039189"/>
            <a:ext cx="861750" cy="492430"/>
          </a:xfrm>
          <a:prstGeom prst="rect">
            <a:avLst/>
          </a:prstGeom>
          <a:noFill/>
        </p:spPr>
        <p:txBody>
          <a:bodyPr wrap="none" lIns="121908" tIns="60954" rIns="121908" bIns="60954" rtlCol="0">
            <a:spAutoFit/>
          </a:bodyPr>
          <a:lstStyle/>
          <a:p>
            <a:pPr algn="ctr" fontAlgn="base">
              <a:spcBef>
                <a:spcPct val="0"/>
              </a:spcBef>
              <a:spcAft>
                <a:spcPct val="0"/>
              </a:spcAft>
            </a:pPr>
            <a:r>
              <a:rPr lang="zh-CN" altLang="en-US" sz="2400" dirty="0">
                <a:solidFill>
                  <a:prstClr val="white"/>
                </a:solidFill>
                <a:latin typeface="Impact" panose="020B0806030902050204" pitchFamily="34" charset="0"/>
              </a:rPr>
              <a:t>标题</a:t>
            </a:r>
            <a:endParaRPr lang="zh-CN" altLang="en-US" sz="2400" dirty="0">
              <a:solidFill>
                <a:prstClr val="white"/>
              </a:solidFill>
              <a:latin typeface="Impact" panose="020B0806030902050204" pitchFamily="34" charset="0"/>
            </a:endParaRPr>
          </a:p>
        </p:txBody>
      </p:sp>
      <p:sp>
        <p:nvSpPr>
          <p:cNvPr id="48" name="TextBox 47"/>
          <p:cNvSpPr txBox="1"/>
          <p:nvPr/>
        </p:nvSpPr>
        <p:spPr>
          <a:xfrm>
            <a:off x="3146018" y="3209458"/>
            <a:ext cx="861750" cy="492430"/>
          </a:xfrm>
          <a:prstGeom prst="rect">
            <a:avLst/>
          </a:prstGeom>
          <a:noFill/>
        </p:spPr>
        <p:txBody>
          <a:bodyPr wrap="none" lIns="121908" tIns="60954" rIns="121908" bIns="60954" rtlCol="0">
            <a:spAutoFit/>
          </a:bodyPr>
          <a:lstStyle/>
          <a:p>
            <a:pPr algn="ctr" fontAlgn="base">
              <a:spcBef>
                <a:spcPct val="0"/>
              </a:spcBef>
              <a:spcAft>
                <a:spcPct val="0"/>
              </a:spcAft>
            </a:pPr>
            <a:r>
              <a:rPr lang="zh-CN" altLang="en-US" sz="2400" dirty="0">
                <a:solidFill>
                  <a:prstClr val="white"/>
                </a:solidFill>
                <a:latin typeface="Impact" panose="020B0806030902050204" pitchFamily="34" charset="0"/>
              </a:rPr>
              <a:t>标题</a:t>
            </a:r>
            <a:endParaRPr lang="zh-CN" altLang="en-US" sz="2400" dirty="0">
              <a:solidFill>
                <a:prstClr val="white"/>
              </a:solidFill>
              <a:latin typeface="Impact" panose="020B0806030902050204" pitchFamily="34" charset="0"/>
            </a:endParaRPr>
          </a:p>
        </p:txBody>
      </p:sp>
      <p:sp>
        <p:nvSpPr>
          <p:cNvPr id="49" name="TextBox 48"/>
          <p:cNvSpPr txBox="1"/>
          <p:nvPr/>
        </p:nvSpPr>
        <p:spPr>
          <a:xfrm>
            <a:off x="3146018" y="4449286"/>
            <a:ext cx="861750" cy="492430"/>
          </a:xfrm>
          <a:prstGeom prst="rect">
            <a:avLst/>
          </a:prstGeom>
          <a:noFill/>
        </p:spPr>
        <p:txBody>
          <a:bodyPr wrap="none" lIns="121908" tIns="60954" rIns="121908" bIns="60954" rtlCol="0">
            <a:spAutoFit/>
          </a:bodyPr>
          <a:lstStyle/>
          <a:p>
            <a:pPr algn="ctr" fontAlgn="base">
              <a:spcBef>
                <a:spcPct val="0"/>
              </a:spcBef>
              <a:spcAft>
                <a:spcPct val="0"/>
              </a:spcAft>
            </a:pPr>
            <a:r>
              <a:rPr lang="zh-CN" altLang="en-US" sz="2400" dirty="0">
                <a:solidFill>
                  <a:prstClr val="white"/>
                </a:solidFill>
                <a:latin typeface="Impact" panose="020B0806030902050204" pitchFamily="34" charset="0"/>
              </a:rPr>
              <a:t>标题</a:t>
            </a:r>
            <a:endParaRPr lang="zh-CN" altLang="en-US" sz="2400" dirty="0">
              <a:solidFill>
                <a:prstClr val="white"/>
              </a:solidFill>
              <a:latin typeface="Impact" panose="020B0806030902050204" pitchFamily="34" charset="0"/>
            </a:endParaRPr>
          </a:p>
        </p:txBody>
      </p:sp>
      <p:sp>
        <p:nvSpPr>
          <p:cNvPr id="50" name="TextBox 49"/>
          <p:cNvSpPr txBox="1"/>
          <p:nvPr/>
        </p:nvSpPr>
        <p:spPr>
          <a:xfrm>
            <a:off x="3146018" y="5631591"/>
            <a:ext cx="861750" cy="492430"/>
          </a:xfrm>
          <a:prstGeom prst="rect">
            <a:avLst/>
          </a:prstGeom>
          <a:noFill/>
        </p:spPr>
        <p:txBody>
          <a:bodyPr wrap="none" lIns="121908" tIns="60954" rIns="121908" bIns="60954" rtlCol="0">
            <a:spAutoFit/>
          </a:bodyPr>
          <a:lstStyle/>
          <a:p>
            <a:pPr algn="ctr" fontAlgn="base">
              <a:spcBef>
                <a:spcPct val="0"/>
              </a:spcBef>
              <a:spcAft>
                <a:spcPct val="0"/>
              </a:spcAft>
            </a:pPr>
            <a:r>
              <a:rPr lang="zh-CN" altLang="en-US" sz="2400" dirty="0">
                <a:solidFill>
                  <a:prstClr val="white"/>
                </a:solidFill>
                <a:latin typeface="Impact" panose="020B0806030902050204" pitchFamily="34" charset="0"/>
              </a:rPr>
              <a:t>标题</a:t>
            </a:r>
            <a:endParaRPr lang="zh-CN" altLang="en-US" sz="2400" dirty="0">
              <a:solidFill>
                <a:prstClr val="white"/>
              </a:solidFill>
              <a:latin typeface="Impact" panose="020B0806030902050204" pitchFamily="34" charset="0"/>
            </a:endParaRPr>
          </a:p>
        </p:txBody>
      </p:sp>
      <p:cxnSp>
        <p:nvCxnSpPr>
          <p:cNvPr id="51" name="直接连接符 50"/>
          <p:cNvCxnSpPr/>
          <p:nvPr/>
        </p:nvCxnSpPr>
        <p:spPr>
          <a:xfrm>
            <a:off x="5586589" y="2231002"/>
            <a:ext cx="1757662" cy="0"/>
          </a:xfrm>
          <a:prstGeom prst="line">
            <a:avLst/>
          </a:prstGeom>
          <a:noFill/>
          <a:ln w="9525" cap="flat" cmpd="sng" algn="ctr">
            <a:solidFill>
              <a:sysClr val="windowText" lastClr="000000"/>
            </a:solidFill>
            <a:prstDash val="sysDash"/>
            <a:headEnd type="oval"/>
            <a:tailEnd type="oval"/>
          </a:ln>
          <a:effectLst/>
        </p:spPr>
      </p:cxnSp>
      <p:cxnSp>
        <p:nvCxnSpPr>
          <p:cNvPr id="52" name="直接连接符 51"/>
          <p:cNvCxnSpPr/>
          <p:nvPr/>
        </p:nvCxnSpPr>
        <p:spPr>
          <a:xfrm>
            <a:off x="5586589" y="5808198"/>
            <a:ext cx="1757662" cy="0"/>
          </a:xfrm>
          <a:prstGeom prst="line">
            <a:avLst/>
          </a:prstGeom>
          <a:noFill/>
          <a:ln w="9525" cap="flat" cmpd="sng" algn="ctr">
            <a:solidFill>
              <a:sysClr val="windowText" lastClr="000000"/>
            </a:solidFill>
            <a:prstDash val="sysDash"/>
            <a:headEnd type="oval"/>
            <a:tailEnd type="oval"/>
          </a:ln>
          <a:effectLst/>
        </p:spPr>
      </p:cxnSp>
      <p:cxnSp>
        <p:nvCxnSpPr>
          <p:cNvPr id="53" name="直接连接符 52"/>
          <p:cNvCxnSpPr/>
          <p:nvPr/>
        </p:nvCxnSpPr>
        <p:spPr>
          <a:xfrm>
            <a:off x="5586589" y="4636886"/>
            <a:ext cx="1757662" cy="0"/>
          </a:xfrm>
          <a:prstGeom prst="line">
            <a:avLst/>
          </a:prstGeom>
          <a:noFill/>
          <a:ln w="9525" cap="flat" cmpd="sng" algn="ctr">
            <a:solidFill>
              <a:sysClr val="windowText" lastClr="000000"/>
            </a:solidFill>
            <a:prstDash val="sysDash"/>
            <a:headEnd type="oval"/>
            <a:tailEnd type="oval"/>
          </a:ln>
          <a:effectLst/>
        </p:spPr>
      </p:cxnSp>
      <p:cxnSp>
        <p:nvCxnSpPr>
          <p:cNvPr id="54" name="直接连接符 53"/>
          <p:cNvCxnSpPr/>
          <p:nvPr/>
        </p:nvCxnSpPr>
        <p:spPr>
          <a:xfrm>
            <a:off x="5586589" y="3458526"/>
            <a:ext cx="1757662" cy="0"/>
          </a:xfrm>
          <a:prstGeom prst="line">
            <a:avLst/>
          </a:prstGeom>
          <a:noFill/>
          <a:ln w="9525" cap="flat" cmpd="sng" algn="ctr">
            <a:solidFill>
              <a:sysClr val="windowText" lastClr="000000"/>
            </a:solidFill>
            <a:prstDash val="sysDash"/>
            <a:headEnd type="oval"/>
            <a:tailEnd type="oval"/>
          </a:ln>
          <a:effectLst/>
        </p:spPr>
      </p:cxnSp>
      <p:sp>
        <p:nvSpPr>
          <p:cNvPr id="55" name="矩形 54"/>
          <p:cNvSpPr/>
          <p:nvPr/>
        </p:nvSpPr>
        <p:spPr>
          <a:xfrm>
            <a:off x="7728244" y="1858771"/>
            <a:ext cx="3264300" cy="984873"/>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7728244" y="3089195"/>
            <a:ext cx="3264300" cy="984873"/>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矩形 56"/>
          <p:cNvSpPr/>
          <p:nvPr/>
        </p:nvSpPr>
        <p:spPr>
          <a:xfrm>
            <a:off x="7728244" y="4267554"/>
            <a:ext cx="3264300" cy="984873"/>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矩形 57"/>
          <p:cNvSpPr/>
          <p:nvPr/>
        </p:nvSpPr>
        <p:spPr>
          <a:xfrm>
            <a:off x="7728244" y="5436145"/>
            <a:ext cx="3264300" cy="984873"/>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4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400"/>
                                            <p:tgtEl>
                                              <p:spTgt spid="3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400"/>
                                            <p:tgtEl>
                                              <p:spTgt spid="2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400"/>
                                            <p:tgtEl>
                                              <p:spTgt spid="29"/>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right)">
                                          <p:cBhvr>
                                            <p:cTn id="21" dur="400"/>
                                            <p:tgtEl>
                                              <p:spTgt spid="40"/>
                                            </p:tgtEl>
                                          </p:cBhvr>
                                        </p:animEffect>
                                      </p:childTnLst>
                                    </p:cTn>
                                  </p:par>
                                  <p:par>
                                    <p:cTn id="22" presetID="22" presetClass="entr" presetSubtype="8"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400"/>
                                            <p:tgtEl>
                                              <p:spTgt spid="37"/>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400"/>
                                            <p:tgtEl>
                                              <p:spTgt spid="30"/>
                                            </p:tgtEl>
                                          </p:cBhvr>
                                        </p:animEffect>
                                      </p:childTnLst>
                                    </p:cTn>
                                  </p:par>
                                </p:childTnLst>
                              </p:cTn>
                            </p:par>
                            <p:par>
                              <p:cTn id="29" fill="hold">
                                <p:stCondLst>
                                  <p:cond delay="2000"/>
                                </p:stCondLst>
                                <p:childTnLst>
                                  <p:par>
                                    <p:cTn id="30" presetID="12" presetClass="entr" presetSubtype="1"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400"/>
                                            <p:tgtEl>
                                              <p:spTgt spid="43"/>
                                            </p:tgtEl>
                                            <p:attrNameLst>
                                              <p:attrName>ppt_y</p:attrName>
                                            </p:attrNameLst>
                                          </p:cBhvr>
                                          <p:tavLst>
                                            <p:tav tm="0">
                                              <p:val>
                                                <p:strVal val="#ppt_y-#ppt_h*1.125000"/>
                                              </p:val>
                                            </p:tav>
                                            <p:tav tm="100000">
                                              <p:val>
                                                <p:strVal val="#ppt_y"/>
                                              </p:val>
                                            </p:tav>
                                          </p:tavLst>
                                        </p:anim>
                                        <p:animEffect transition="in" filter="wipe(down)">
                                          <p:cBhvr>
                                            <p:cTn id="33" dur="400"/>
                                            <p:tgtEl>
                                              <p:spTgt spid="43"/>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400"/>
                                            <p:tgtEl>
                                              <p:spTgt spid="44"/>
                                            </p:tgtEl>
                                            <p:attrNameLst>
                                              <p:attrName>ppt_y</p:attrName>
                                            </p:attrNameLst>
                                          </p:cBhvr>
                                          <p:tavLst>
                                            <p:tav tm="0">
                                              <p:val>
                                                <p:strVal val="#ppt_y-#ppt_h*1.125000"/>
                                              </p:val>
                                            </p:tav>
                                            <p:tav tm="100000">
                                              <p:val>
                                                <p:strVal val="#ppt_y"/>
                                              </p:val>
                                            </p:tav>
                                          </p:tavLst>
                                        </p:anim>
                                        <p:animEffect transition="in" filter="wipe(down)">
                                          <p:cBhvr>
                                            <p:cTn id="37" dur="400"/>
                                            <p:tgtEl>
                                              <p:spTgt spid="44"/>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400"/>
                                            <p:tgtEl>
                                              <p:spTgt spid="45"/>
                                            </p:tgtEl>
                                            <p:attrNameLst>
                                              <p:attrName>ppt_y</p:attrName>
                                            </p:attrNameLst>
                                          </p:cBhvr>
                                          <p:tavLst>
                                            <p:tav tm="0">
                                              <p:val>
                                                <p:strVal val="#ppt_y-#ppt_h*1.125000"/>
                                              </p:val>
                                            </p:tav>
                                            <p:tav tm="100000">
                                              <p:val>
                                                <p:strVal val="#ppt_y"/>
                                              </p:val>
                                            </p:tav>
                                          </p:tavLst>
                                        </p:anim>
                                        <p:animEffect transition="in" filter="wipe(down)">
                                          <p:cBhvr>
                                            <p:cTn id="41" dur="400"/>
                                            <p:tgtEl>
                                              <p:spTgt spid="45"/>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400"/>
                                            <p:tgtEl>
                                              <p:spTgt spid="46"/>
                                            </p:tgtEl>
                                            <p:attrNameLst>
                                              <p:attrName>ppt_y</p:attrName>
                                            </p:attrNameLst>
                                          </p:cBhvr>
                                          <p:tavLst>
                                            <p:tav tm="0">
                                              <p:val>
                                                <p:strVal val="#ppt_y-#ppt_h*1.125000"/>
                                              </p:val>
                                            </p:tav>
                                            <p:tav tm="100000">
                                              <p:val>
                                                <p:strVal val="#ppt_y"/>
                                              </p:val>
                                            </p:tav>
                                          </p:tavLst>
                                        </p:anim>
                                        <p:animEffect transition="in" filter="wipe(down)">
                                          <p:cBhvr>
                                            <p:cTn id="45" dur="400"/>
                                            <p:tgtEl>
                                              <p:spTgt spid="46"/>
                                            </p:tgtEl>
                                          </p:cBhvr>
                                        </p:animEffect>
                                      </p:childTnLst>
                                    </p:cTn>
                                  </p:par>
                                </p:childTnLst>
                              </p:cTn>
                            </p:par>
                            <p:par>
                              <p:cTn id="46" fill="hold">
                                <p:stCondLst>
                                  <p:cond delay="2500"/>
                                </p:stCondLst>
                                <p:childTnLst>
                                  <p:par>
                                    <p:cTn id="47" presetID="2" presetClass="entr" presetSubtype="8" fill="hold" grpId="0" nodeType="afterEffect" p14:presetBounceEnd="47000">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14:bounceEnd="47000">
                                          <p:cBhvr additive="base">
                                            <p:cTn id="49" dur="400" fill="hold"/>
                                            <p:tgtEl>
                                              <p:spTgt spid="47"/>
                                            </p:tgtEl>
                                            <p:attrNameLst>
                                              <p:attrName>ppt_x</p:attrName>
                                            </p:attrNameLst>
                                          </p:cBhvr>
                                          <p:tavLst>
                                            <p:tav tm="0">
                                              <p:val>
                                                <p:strVal val="0-#ppt_w/2"/>
                                              </p:val>
                                            </p:tav>
                                            <p:tav tm="100000">
                                              <p:val>
                                                <p:strVal val="#ppt_x"/>
                                              </p:val>
                                            </p:tav>
                                          </p:tavLst>
                                        </p:anim>
                                        <p:anim calcmode="lin" valueType="num" p14:bounceEnd="47000">
                                          <p:cBhvr additive="base">
                                            <p:cTn id="50" dur="400" fill="hold"/>
                                            <p:tgtEl>
                                              <p:spTgt spid="47"/>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14:presetBounceEnd="47000">
                                      <p:stCondLst>
                                        <p:cond delay="200"/>
                                      </p:stCondLst>
                                      <p:childTnLst>
                                        <p:set>
                                          <p:cBhvr>
                                            <p:cTn id="52" dur="1" fill="hold">
                                              <p:stCondLst>
                                                <p:cond delay="0"/>
                                              </p:stCondLst>
                                            </p:cTn>
                                            <p:tgtEl>
                                              <p:spTgt spid="48"/>
                                            </p:tgtEl>
                                            <p:attrNameLst>
                                              <p:attrName>style.visibility</p:attrName>
                                            </p:attrNameLst>
                                          </p:cBhvr>
                                          <p:to>
                                            <p:strVal val="visible"/>
                                          </p:to>
                                        </p:set>
                                        <p:anim calcmode="lin" valueType="num" p14:bounceEnd="47000">
                                          <p:cBhvr additive="base">
                                            <p:cTn id="53" dur="400" fill="hold"/>
                                            <p:tgtEl>
                                              <p:spTgt spid="48"/>
                                            </p:tgtEl>
                                            <p:attrNameLst>
                                              <p:attrName>ppt_x</p:attrName>
                                            </p:attrNameLst>
                                          </p:cBhvr>
                                          <p:tavLst>
                                            <p:tav tm="0">
                                              <p:val>
                                                <p:strVal val="0-#ppt_w/2"/>
                                              </p:val>
                                            </p:tav>
                                            <p:tav tm="100000">
                                              <p:val>
                                                <p:strVal val="#ppt_x"/>
                                              </p:val>
                                            </p:tav>
                                          </p:tavLst>
                                        </p:anim>
                                        <p:anim calcmode="lin" valueType="num" p14:bounceEnd="47000">
                                          <p:cBhvr additive="base">
                                            <p:cTn id="54" dur="400" fill="hold"/>
                                            <p:tgtEl>
                                              <p:spTgt spid="4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14:presetBounceEnd="47000">
                                      <p:stCondLst>
                                        <p:cond delay="400"/>
                                      </p:stCondLst>
                                      <p:childTnLst>
                                        <p:set>
                                          <p:cBhvr>
                                            <p:cTn id="56" dur="1" fill="hold">
                                              <p:stCondLst>
                                                <p:cond delay="0"/>
                                              </p:stCondLst>
                                            </p:cTn>
                                            <p:tgtEl>
                                              <p:spTgt spid="49"/>
                                            </p:tgtEl>
                                            <p:attrNameLst>
                                              <p:attrName>style.visibility</p:attrName>
                                            </p:attrNameLst>
                                          </p:cBhvr>
                                          <p:to>
                                            <p:strVal val="visible"/>
                                          </p:to>
                                        </p:set>
                                        <p:anim calcmode="lin" valueType="num" p14:bounceEnd="47000">
                                          <p:cBhvr additive="base">
                                            <p:cTn id="57" dur="400" fill="hold"/>
                                            <p:tgtEl>
                                              <p:spTgt spid="49"/>
                                            </p:tgtEl>
                                            <p:attrNameLst>
                                              <p:attrName>ppt_x</p:attrName>
                                            </p:attrNameLst>
                                          </p:cBhvr>
                                          <p:tavLst>
                                            <p:tav tm="0">
                                              <p:val>
                                                <p:strVal val="0-#ppt_w/2"/>
                                              </p:val>
                                            </p:tav>
                                            <p:tav tm="100000">
                                              <p:val>
                                                <p:strVal val="#ppt_x"/>
                                              </p:val>
                                            </p:tav>
                                          </p:tavLst>
                                        </p:anim>
                                        <p:anim calcmode="lin" valueType="num" p14:bounceEnd="47000">
                                          <p:cBhvr additive="base">
                                            <p:cTn id="58" dur="400" fill="hold"/>
                                            <p:tgtEl>
                                              <p:spTgt spid="49"/>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14:presetBounceEnd="47000">
                                      <p:stCondLst>
                                        <p:cond delay="600"/>
                                      </p:stCondLst>
                                      <p:childTnLst>
                                        <p:set>
                                          <p:cBhvr>
                                            <p:cTn id="60" dur="1" fill="hold">
                                              <p:stCondLst>
                                                <p:cond delay="0"/>
                                              </p:stCondLst>
                                            </p:cTn>
                                            <p:tgtEl>
                                              <p:spTgt spid="50"/>
                                            </p:tgtEl>
                                            <p:attrNameLst>
                                              <p:attrName>style.visibility</p:attrName>
                                            </p:attrNameLst>
                                          </p:cBhvr>
                                          <p:to>
                                            <p:strVal val="visible"/>
                                          </p:to>
                                        </p:set>
                                        <p:anim calcmode="lin" valueType="num" p14:bounceEnd="47000">
                                          <p:cBhvr additive="base">
                                            <p:cTn id="61" dur="400" fill="hold"/>
                                            <p:tgtEl>
                                              <p:spTgt spid="50"/>
                                            </p:tgtEl>
                                            <p:attrNameLst>
                                              <p:attrName>ppt_x</p:attrName>
                                            </p:attrNameLst>
                                          </p:cBhvr>
                                          <p:tavLst>
                                            <p:tav tm="0">
                                              <p:val>
                                                <p:strVal val="0-#ppt_w/2"/>
                                              </p:val>
                                            </p:tav>
                                            <p:tav tm="100000">
                                              <p:val>
                                                <p:strVal val="#ppt_x"/>
                                              </p:val>
                                            </p:tav>
                                          </p:tavLst>
                                        </p:anim>
                                        <p:anim calcmode="lin" valueType="num" p14:bounceEnd="47000">
                                          <p:cBhvr additive="base">
                                            <p:cTn id="62" dur="4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3000"/>
                                </p:stCondLst>
                                <p:childTnLst>
                                  <p:par>
                                    <p:cTn id="64" presetID="22" presetClass="entr" presetSubtype="8"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300"/>
                                            <p:tgtEl>
                                              <p:spTgt spid="51"/>
                                            </p:tgtEl>
                                          </p:cBhvr>
                                        </p:animEffect>
                                      </p:childTnLst>
                                    </p:cTn>
                                  </p:par>
                                  <p:par>
                                    <p:cTn id="67" presetID="22" presetClass="entr" presetSubtype="8" fill="hold" nodeType="withEffect">
                                      <p:stCondLst>
                                        <p:cond delay="100"/>
                                      </p:stCondLst>
                                      <p:childTnLst>
                                        <p:set>
                                          <p:cBhvr>
                                            <p:cTn id="68" dur="1" fill="hold">
                                              <p:stCondLst>
                                                <p:cond delay="0"/>
                                              </p:stCondLst>
                                            </p:cTn>
                                            <p:tgtEl>
                                              <p:spTgt spid="54"/>
                                            </p:tgtEl>
                                            <p:attrNameLst>
                                              <p:attrName>style.visibility</p:attrName>
                                            </p:attrNameLst>
                                          </p:cBhvr>
                                          <p:to>
                                            <p:strVal val="visible"/>
                                          </p:to>
                                        </p:set>
                                        <p:animEffect transition="in" filter="wipe(left)">
                                          <p:cBhvr>
                                            <p:cTn id="69" dur="300"/>
                                            <p:tgtEl>
                                              <p:spTgt spid="54"/>
                                            </p:tgtEl>
                                          </p:cBhvr>
                                        </p:animEffect>
                                      </p:childTnLst>
                                    </p:cTn>
                                  </p:par>
                                  <p:par>
                                    <p:cTn id="70" presetID="22" presetClass="entr" presetSubtype="8" fill="hold" nodeType="withEffect">
                                      <p:stCondLst>
                                        <p:cond delay="200"/>
                                      </p:stCondLst>
                                      <p:childTnLst>
                                        <p:set>
                                          <p:cBhvr>
                                            <p:cTn id="71" dur="1" fill="hold">
                                              <p:stCondLst>
                                                <p:cond delay="0"/>
                                              </p:stCondLst>
                                            </p:cTn>
                                            <p:tgtEl>
                                              <p:spTgt spid="53"/>
                                            </p:tgtEl>
                                            <p:attrNameLst>
                                              <p:attrName>style.visibility</p:attrName>
                                            </p:attrNameLst>
                                          </p:cBhvr>
                                          <p:to>
                                            <p:strVal val="visible"/>
                                          </p:to>
                                        </p:set>
                                        <p:animEffect transition="in" filter="wipe(left)">
                                          <p:cBhvr>
                                            <p:cTn id="72" dur="300"/>
                                            <p:tgtEl>
                                              <p:spTgt spid="53"/>
                                            </p:tgtEl>
                                          </p:cBhvr>
                                        </p:animEffect>
                                      </p:childTnLst>
                                    </p:cTn>
                                  </p:par>
                                  <p:par>
                                    <p:cTn id="73" presetID="22" presetClass="entr" presetSubtype="8" fill="hold" nodeType="withEffect">
                                      <p:stCondLst>
                                        <p:cond delay="300"/>
                                      </p:stCondLst>
                                      <p:childTnLst>
                                        <p:set>
                                          <p:cBhvr>
                                            <p:cTn id="74" dur="1" fill="hold">
                                              <p:stCondLst>
                                                <p:cond delay="0"/>
                                              </p:stCondLst>
                                            </p:cTn>
                                            <p:tgtEl>
                                              <p:spTgt spid="52"/>
                                            </p:tgtEl>
                                            <p:attrNameLst>
                                              <p:attrName>style.visibility</p:attrName>
                                            </p:attrNameLst>
                                          </p:cBhvr>
                                          <p:to>
                                            <p:strVal val="visible"/>
                                          </p:to>
                                        </p:set>
                                        <p:animEffect transition="in" filter="wipe(left)">
                                          <p:cBhvr>
                                            <p:cTn id="75" dur="300"/>
                                            <p:tgtEl>
                                              <p:spTgt spid="52"/>
                                            </p:tgtEl>
                                          </p:cBhvr>
                                        </p:animEffect>
                                      </p:childTnLst>
                                    </p:cTn>
                                  </p:par>
                                </p:childTnLst>
                              </p:cTn>
                            </p:par>
                            <p:par>
                              <p:cTn id="76" fill="hold">
                                <p:stCondLst>
                                  <p:cond delay="3500"/>
                                </p:stCondLst>
                                <p:childTnLst>
                                  <p:par>
                                    <p:cTn id="77" presetID="2" presetClass="entr" presetSubtype="2" fill="hold" grpId="0" nodeType="afterEffect" p14:presetBounceEnd="56000">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14:bounceEnd="56000">
                                          <p:cBhvr additive="base">
                                            <p:cTn id="79" dur="300" fill="hold"/>
                                            <p:tgtEl>
                                              <p:spTgt spid="55"/>
                                            </p:tgtEl>
                                            <p:attrNameLst>
                                              <p:attrName>ppt_x</p:attrName>
                                            </p:attrNameLst>
                                          </p:cBhvr>
                                          <p:tavLst>
                                            <p:tav tm="0">
                                              <p:val>
                                                <p:strVal val="1+#ppt_w/2"/>
                                              </p:val>
                                            </p:tav>
                                            <p:tav tm="100000">
                                              <p:val>
                                                <p:strVal val="#ppt_x"/>
                                              </p:val>
                                            </p:tav>
                                          </p:tavLst>
                                        </p:anim>
                                        <p:anim calcmode="lin" valueType="num" p14:bounceEnd="56000">
                                          <p:cBhvr additive="base">
                                            <p:cTn id="80" dur="300" fill="hold"/>
                                            <p:tgtEl>
                                              <p:spTgt spid="55"/>
                                            </p:tgtEl>
                                            <p:attrNameLst>
                                              <p:attrName>ppt_y</p:attrName>
                                            </p:attrNameLst>
                                          </p:cBhvr>
                                          <p:tavLst>
                                            <p:tav tm="0">
                                              <p:val>
                                                <p:strVal val="#ppt_y"/>
                                              </p:val>
                                            </p:tav>
                                            <p:tav tm="100000">
                                              <p:val>
                                                <p:strVal val="#ppt_y"/>
                                              </p:val>
                                            </p:tav>
                                          </p:tavLst>
                                        </p:anim>
                                      </p:childTnLst>
                                    </p:cTn>
                                  </p:par>
                                </p:childTnLst>
                              </p:cTn>
                            </p:par>
                            <p:par>
                              <p:cTn id="81" fill="hold">
                                <p:stCondLst>
                                  <p:cond delay="4000"/>
                                </p:stCondLst>
                                <p:childTnLst>
                                  <p:par>
                                    <p:cTn id="82" presetID="2" presetClass="entr" presetSubtype="2" fill="hold" grpId="0" nodeType="afterEffect" p14:presetBounceEnd="56000">
                                      <p:stCondLst>
                                        <p:cond delay="0"/>
                                      </p:stCondLst>
                                      <p:childTnLst>
                                        <p:set>
                                          <p:cBhvr>
                                            <p:cTn id="83" dur="1" fill="hold">
                                              <p:stCondLst>
                                                <p:cond delay="0"/>
                                              </p:stCondLst>
                                            </p:cTn>
                                            <p:tgtEl>
                                              <p:spTgt spid="56"/>
                                            </p:tgtEl>
                                            <p:attrNameLst>
                                              <p:attrName>style.visibility</p:attrName>
                                            </p:attrNameLst>
                                          </p:cBhvr>
                                          <p:to>
                                            <p:strVal val="visible"/>
                                          </p:to>
                                        </p:set>
                                        <p:anim calcmode="lin" valueType="num" p14:bounceEnd="56000">
                                          <p:cBhvr additive="base">
                                            <p:cTn id="84" dur="300" fill="hold"/>
                                            <p:tgtEl>
                                              <p:spTgt spid="56"/>
                                            </p:tgtEl>
                                            <p:attrNameLst>
                                              <p:attrName>ppt_x</p:attrName>
                                            </p:attrNameLst>
                                          </p:cBhvr>
                                          <p:tavLst>
                                            <p:tav tm="0">
                                              <p:val>
                                                <p:strVal val="1+#ppt_w/2"/>
                                              </p:val>
                                            </p:tav>
                                            <p:tav tm="100000">
                                              <p:val>
                                                <p:strVal val="#ppt_x"/>
                                              </p:val>
                                            </p:tav>
                                          </p:tavLst>
                                        </p:anim>
                                        <p:anim calcmode="lin" valueType="num" p14:bounceEnd="56000">
                                          <p:cBhvr additive="base">
                                            <p:cTn id="85" dur="300" fill="hold"/>
                                            <p:tgtEl>
                                              <p:spTgt spid="56"/>
                                            </p:tgtEl>
                                            <p:attrNameLst>
                                              <p:attrName>ppt_y</p:attrName>
                                            </p:attrNameLst>
                                          </p:cBhvr>
                                          <p:tavLst>
                                            <p:tav tm="0">
                                              <p:val>
                                                <p:strVal val="#ppt_y"/>
                                              </p:val>
                                            </p:tav>
                                            <p:tav tm="100000">
                                              <p:val>
                                                <p:strVal val="#ppt_y"/>
                                              </p:val>
                                            </p:tav>
                                          </p:tavLst>
                                        </p:anim>
                                      </p:childTnLst>
                                    </p:cTn>
                                  </p:par>
                                </p:childTnLst>
                              </p:cTn>
                            </p:par>
                            <p:par>
                              <p:cTn id="86" fill="hold">
                                <p:stCondLst>
                                  <p:cond delay="4500"/>
                                </p:stCondLst>
                                <p:childTnLst>
                                  <p:par>
                                    <p:cTn id="87" presetID="2" presetClass="entr" presetSubtype="2" fill="hold" grpId="0" nodeType="afterEffect" p14:presetBounceEnd="56000">
                                      <p:stCondLst>
                                        <p:cond delay="0"/>
                                      </p:stCondLst>
                                      <p:childTnLst>
                                        <p:set>
                                          <p:cBhvr>
                                            <p:cTn id="88" dur="1" fill="hold">
                                              <p:stCondLst>
                                                <p:cond delay="0"/>
                                              </p:stCondLst>
                                            </p:cTn>
                                            <p:tgtEl>
                                              <p:spTgt spid="57"/>
                                            </p:tgtEl>
                                            <p:attrNameLst>
                                              <p:attrName>style.visibility</p:attrName>
                                            </p:attrNameLst>
                                          </p:cBhvr>
                                          <p:to>
                                            <p:strVal val="visible"/>
                                          </p:to>
                                        </p:set>
                                        <p:anim calcmode="lin" valueType="num" p14:bounceEnd="56000">
                                          <p:cBhvr additive="base">
                                            <p:cTn id="89" dur="300" fill="hold"/>
                                            <p:tgtEl>
                                              <p:spTgt spid="57"/>
                                            </p:tgtEl>
                                            <p:attrNameLst>
                                              <p:attrName>ppt_x</p:attrName>
                                            </p:attrNameLst>
                                          </p:cBhvr>
                                          <p:tavLst>
                                            <p:tav tm="0">
                                              <p:val>
                                                <p:strVal val="1+#ppt_w/2"/>
                                              </p:val>
                                            </p:tav>
                                            <p:tav tm="100000">
                                              <p:val>
                                                <p:strVal val="#ppt_x"/>
                                              </p:val>
                                            </p:tav>
                                          </p:tavLst>
                                        </p:anim>
                                        <p:anim calcmode="lin" valueType="num" p14:bounceEnd="56000">
                                          <p:cBhvr additive="base">
                                            <p:cTn id="90" dur="300" fill="hold"/>
                                            <p:tgtEl>
                                              <p:spTgt spid="57"/>
                                            </p:tgtEl>
                                            <p:attrNameLst>
                                              <p:attrName>ppt_y</p:attrName>
                                            </p:attrNameLst>
                                          </p:cBhvr>
                                          <p:tavLst>
                                            <p:tav tm="0">
                                              <p:val>
                                                <p:strVal val="#ppt_y"/>
                                              </p:val>
                                            </p:tav>
                                            <p:tav tm="100000">
                                              <p:val>
                                                <p:strVal val="#ppt_y"/>
                                              </p:val>
                                            </p:tav>
                                          </p:tavLst>
                                        </p:anim>
                                      </p:childTnLst>
                                    </p:cTn>
                                  </p:par>
                                </p:childTnLst>
                              </p:cTn>
                            </p:par>
                            <p:par>
                              <p:cTn id="91" fill="hold">
                                <p:stCondLst>
                                  <p:cond delay="5000"/>
                                </p:stCondLst>
                                <p:childTnLst>
                                  <p:par>
                                    <p:cTn id="92" presetID="2" presetClass="entr" presetSubtype="2" fill="hold" grpId="0" nodeType="afterEffect" p14:presetBounceEnd="56000">
                                      <p:stCondLst>
                                        <p:cond delay="0"/>
                                      </p:stCondLst>
                                      <p:childTnLst>
                                        <p:set>
                                          <p:cBhvr>
                                            <p:cTn id="93" dur="1" fill="hold">
                                              <p:stCondLst>
                                                <p:cond delay="0"/>
                                              </p:stCondLst>
                                            </p:cTn>
                                            <p:tgtEl>
                                              <p:spTgt spid="58"/>
                                            </p:tgtEl>
                                            <p:attrNameLst>
                                              <p:attrName>style.visibility</p:attrName>
                                            </p:attrNameLst>
                                          </p:cBhvr>
                                          <p:to>
                                            <p:strVal val="visible"/>
                                          </p:to>
                                        </p:set>
                                        <p:anim calcmode="lin" valueType="num" p14:bounceEnd="56000">
                                          <p:cBhvr additive="base">
                                            <p:cTn id="94" dur="300" fill="hold"/>
                                            <p:tgtEl>
                                              <p:spTgt spid="58"/>
                                            </p:tgtEl>
                                            <p:attrNameLst>
                                              <p:attrName>ppt_x</p:attrName>
                                            </p:attrNameLst>
                                          </p:cBhvr>
                                          <p:tavLst>
                                            <p:tav tm="0">
                                              <p:val>
                                                <p:strVal val="1+#ppt_w/2"/>
                                              </p:val>
                                            </p:tav>
                                            <p:tav tm="100000">
                                              <p:val>
                                                <p:strVal val="#ppt_x"/>
                                              </p:val>
                                            </p:tav>
                                          </p:tavLst>
                                        </p:anim>
                                        <p:anim calcmode="lin" valueType="num" p14:bounceEnd="56000">
                                          <p:cBhvr additive="base">
                                            <p:cTn id="95" dur="3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43" grpId="0" animBg="1"/>
          <p:bldP spid="44" grpId="0" animBg="1"/>
          <p:bldP spid="45" grpId="0" animBg="1"/>
          <p:bldP spid="46" grpId="0" animBg="1"/>
          <p:bldP spid="47" grpId="0"/>
          <p:bldP spid="48" grpId="0"/>
          <p:bldP spid="49" grpId="0"/>
          <p:bldP spid="50" grpId="0"/>
          <p:bldP spid="55" grpId="0"/>
          <p:bldP spid="56" grpId="0"/>
          <p:bldP spid="57" grpId="0"/>
          <p:bldP spid="5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4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400"/>
                                            <p:tgtEl>
                                              <p:spTgt spid="3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400"/>
                                            <p:tgtEl>
                                              <p:spTgt spid="2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400"/>
                                            <p:tgtEl>
                                              <p:spTgt spid="29"/>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right)">
                                          <p:cBhvr>
                                            <p:cTn id="21" dur="400"/>
                                            <p:tgtEl>
                                              <p:spTgt spid="40"/>
                                            </p:tgtEl>
                                          </p:cBhvr>
                                        </p:animEffect>
                                      </p:childTnLst>
                                    </p:cTn>
                                  </p:par>
                                  <p:par>
                                    <p:cTn id="22" presetID="22" presetClass="entr" presetSubtype="8"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400"/>
                                            <p:tgtEl>
                                              <p:spTgt spid="37"/>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400"/>
                                            <p:tgtEl>
                                              <p:spTgt spid="30"/>
                                            </p:tgtEl>
                                          </p:cBhvr>
                                        </p:animEffect>
                                      </p:childTnLst>
                                    </p:cTn>
                                  </p:par>
                                </p:childTnLst>
                              </p:cTn>
                            </p:par>
                            <p:par>
                              <p:cTn id="29" fill="hold">
                                <p:stCondLst>
                                  <p:cond delay="2000"/>
                                </p:stCondLst>
                                <p:childTnLst>
                                  <p:par>
                                    <p:cTn id="30" presetID="12" presetClass="entr" presetSubtype="1"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400"/>
                                            <p:tgtEl>
                                              <p:spTgt spid="43"/>
                                            </p:tgtEl>
                                            <p:attrNameLst>
                                              <p:attrName>ppt_y</p:attrName>
                                            </p:attrNameLst>
                                          </p:cBhvr>
                                          <p:tavLst>
                                            <p:tav tm="0">
                                              <p:val>
                                                <p:strVal val="#ppt_y-#ppt_h*1.125000"/>
                                              </p:val>
                                            </p:tav>
                                            <p:tav tm="100000">
                                              <p:val>
                                                <p:strVal val="#ppt_y"/>
                                              </p:val>
                                            </p:tav>
                                          </p:tavLst>
                                        </p:anim>
                                        <p:animEffect transition="in" filter="wipe(down)">
                                          <p:cBhvr>
                                            <p:cTn id="33" dur="400"/>
                                            <p:tgtEl>
                                              <p:spTgt spid="43"/>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400"/>
                                            <p:tgtEl>
                                              <p:spTgt spid="44"/>
                                            </p:tgtEl>
                                            <p:attrNameLst>
                                              <p:attrName>ppt_y</p:attrName>
                                            </p:attrNameLst>
                                          </p:cBhvr>
                                          <p:tavLst>
                                            <p:tav tm="0">
                                              <p:val>
                                                <p:strVal val="#ppt_y-#ppt_h*1.125000"/>
                                              </p:val>
                                            </p:tav>
                                            <p:tav tm="100000">
                                              <p:val>
                                                <p:strVal val="#ppt_y"/>
                                              </p:val>
                                            </p:tav>
                                          </p:tavLst>
                                        </p:anim>
                                        <p:animEffect transition="in" filter="wipe(down)">
                                          <p:cBhvr>
                                            <p:cTn id="37" dur="400"/>
                                            <p:tgtEl>
                                              <p:spTgt spid="44"/>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400"/>
                                            <p:tgtEl>
                                              <p:spTgt spid="45"/>
                                            </p:tgtEl>
                                            <p:attrNameLst>
                                              <p:attrName>ppt_y</p:attrName>
                                            </p:attrNameLst>
                                          </p:cBhvr>
                                          <p:tavLst>
                                            <p:tav tm="0">
                                              <p:val>
                                                <p:strVal val="#ppt_y-#ppt_h*1.125000"/>
                                              </p:val>
                                            </p:tav>
                                            <p:tav tm="100000">
                                              <p:val>
                                                <p:strVal val="#ppt_y"/>
                                              </p:val>
                                            </p:tav>
                                          </p:tavLst>
                                        </p:anim>
                                        <p:animEffect transition="in" filter="wipe(down)">
                                          <p:cBhvr>
                                            <p:cTn id="41" dur="400"/>
                                            <p:tgtEl>
                                              <p:spTgt spid="45"/>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400"/>
                                            <p:tgtEl>
                                              <p:spTgt spid="46"/>
                                            </p:tgtEl>
                                            <p:attrNameLst>
                                              <p:attrName>ppt_y</p:attrName>
                                            </p:attrNameLst>
                                          </p:cBhvr>
                                          <p:tavLst>
                                            <p:tav tm="0">
                                              <p:val>
                                                <p:strVal val="#ppt_y-#ppt_h*1.125000"/>
                                              </p:val>
                                            </p:tav>
                                            <p:tav tm="100000">
                                              <p:val>
                                                <p:strVal val="#ppt_y"/>
                                              </p:val>
                                            </p:tav>
                                          </p:tavLst>
                                        </p:anim>
                                        <p:animEffect transition="in" filter="wipe(down)">
                                          <p:cBhvr>
                                            <p:cTn id="45" dur="400"/>
                                            <p:tgtEl>
                                              <p:spTgt spid="46"/>
                                            </p:tgtEl>
                                          </p:cBhvr>
                                        </p:animEffect>
                                      </p:childTnLst>
                                    </p:cTn>
                                  </p:par>
                                </p:childTnLst>
                              </p:cTn>
                            </p:par>
                            <p:par>
                              <p:cTn id="46" fill="hold">
                                <p:stCondLst>
                                  <p:cond delay="2500"/>
                                </p:stCondLst>
                                <p:childTnLst>
                                  <p:par>
                                    <p:cTn id="47" presetID="2" presetClass="entr" presetSubtype="8"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400" fill="hold"/>
                                            <p:tgtEl>
                                              <p:spTgt spid="47"/>
                                            </p:tgtEl>
                                            <p:attrNameLst>
                                              <p:attrName>ppt_x</p:attrName>
                                            </p:attrNameLst>
                                          </p:cBhvr>
                                          <p:tavLst>
                                            <p:tav tm="0">
                                              <p:val>
                                                <p:strVal val="0-#ppt_w/2"/>
                                              </p:val>
                                            </p:tav>
                                            <p:tav tm="100000">
                                              <p:val>
                                                <p:strVal val="#ppt_x"/>
                                              </p:val>
                                            </p:tav>
                                          </p:tavLst>
                                        </p:anim>
                                        <p:anim calcmode="lin" valueType="num">
                                          <p:cBhvr additive="base">
                                            <p:cTn id="50" dur="400" fill="hold"/>
                                            <p:tgtEl>
                                              <p:spTgt spid="47"/>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20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400" fill="hold"/>
                                            <p:tgtEl>
                                              <p:spTgt spid="48"/>
                                            </p:tgtEl>
                                            <p:attrNameLst>
                                              <p:attrName>ppt_x</p:attrName>
                                            </p:attrNameLst>
                                          </p:cBhvr>
                                          <p:tavLst>
                                            <p:tav tm="0">
                                              <p:val>
                                                <p:strVal val="0-#ppt_w/2"/>
                                              </p:val>
                                            </p:tav>
                                            <p:tav tm="100000">
                                              <p:val>
                                                <p:strVal val="#ppt_x"/>
                                              </p:val>
                                            </p:tav>
                                          </p:tavLst>
                                        </p:anim>
                                        <p:anim calcmode="lin" valueType="num">
                                          <p:cBhvr additive="base">
                                            <p:cTn id="54" dur="400" fill="hold"/>
                                            <p:tgtEl>
                                              <p:spTgt spid="4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40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400" fill="hold"/>
                                            <p:tgtEl>
                                              <p:spTgt spid="49"/>
                                            </p:tgtEl>
                                            <p:attrNameLst>
                                              <p:attrName>ppt_x</p:attrName>
                                            </p:attrNameLst>
                                          </p:cBhvr>
                                          <p:tavLst>
                                            <p:tav tm="0">
                                              <p:val>
                                                <p:strVal val="0-#ppt_w/2"/>
                                              </p:val>
                                            </p:tav>
                                            <p:tav tm="100000">
                                              <p:val>
                                                <p:strVal val="#ppt_x"/>
                                              </p:val>
                                            </p:tav>
                                          </p:tavLst>
                                        </p:anim>
                                        <p:anim calcmode="lin" valueType="num">
                                          <p:cBhvr additive="base">
                                            <p:cTn id="58" dur="400" fill="hold"/>
                                            <p:tgtEl>
                                              <p:spTgt spid="49"/>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60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400" fill="hold"/>
                                            <p:tgtEl>
                                              <p:spTgt spid="50"/>
                                            </p:tgtEl>
                                            <p:attrNameLst>
                                              <p:attrName>ppt_x</p:attrName>
                                            </p:attrNameLst>
                                          </p:cBhvr>
                                          <p:tavLst>
                                            <p:tav tm="0">
                                              <p:val>
                                                <p:strVal val="0-#ppt_w/2"/>
                                              </p:val>
                                            </p:tav>
                                            <p:tav tm="100000">
                                              <p:val>
                                                <p:strVal val="#ppt_x"/>
                                              </p:val>
                                            </p:tav>
                                          </p:tavLst>
                                        </p:anim>
                                        <p:anim calcmode="lin" valueType="num">
                                          <p:cBhvr additive="base">
                                            <p:cTn id="62" dur="4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3000"/>
                                </p:stCondLst>
                                <p:childTnLst>
                                  <p:par>
                                    <p:cTn id="64" presetID="22" presetClass="entr" presetSubtype="8"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300"/>
                                            <p:tgtEl>
                                              <p:spTgt spid="51"/>
                                            </p:tgtEl>
                                          </p:cBhvr>
                                        </p:animEffect>
                                      </p:childTnLst>
                                    </p:cTn>
                                  </p:par>
                                  <p:par>
                                    <p:cTn id="67" presetID="22" presetClass="entr" presetSubtype="8" fill="hold" nodeType="withEffect">
                                      <p:stCondLst>
                                        <p:cond delay="100"/>
                                      </p:stCondLst>
                                      <p:childTnLst>
                                        <p:set>
                                          <p:cBhvr>
                                            <p:cTn id="68" dur="1" fill="hold">
                                              <p:stCondLst>
                                                <p:cond delay="0"/>
                                              </p:stCondLst>
                                            </p:cTn>
                                            <p:tgtEl>
                                              <p:spTgt spid="54"/>
                                            </p:tgtEl>
                                            <p:attrNameLst>
                                              <p:attrName>style.visibility</p:attrName>
                                            </p:attrNameLst>
                                          </p:cBhvr>
                                          <p:to>
                                            <p:strVal val="visible"/>
                                          </p:to>
                                        </p:set>
                                        <p:animEffect transition="in" filter="wipe(left)">
                                          <p:cBhvr>
                                            <p:cTn id="69" dur="300"/>
                                            <p:tgtEl>
                                              <p:spTgt spid="54"/>
                                            </p:tgtEl>
                                          </p:cBhvr>
                                        </p:animEffect>
                                      </p:childTnLst>
                                    </p:cTn>
                                  </p:par>
                                  <p:par>
                                    <p:cTn id="70" presetID="22" presetClass="entr" presetSubtype="8" fill="hold" nodeType="withEffect">
                                      <p:stCondLst>
                                        <p:cond delay="200"/>
                                      </p:stCondLst>
                                      <p:childTnLst>
                                        <p:set>
                                          <p:cBhvr>
                                            <p:cTn id="71" dur="1" fill="hold">
                                              <p:stCondLst>
                                                <p:cond delay="0"/>
                                              </p:stCondLst>
                                            </p:cTn>
                                            <p:tgtEl>
                                              <p:spTgt spid="53"/>
                                            </p:tgtEl>
                                            <p:attrNameLst>
                                              <p:attrName>style.visibility</p:attrName>
                                            </p:attrNameLst>
                                          </p:cBhvr>
                                          <p:to>
                                            <p:strVal val="visible"/>
                                          </p:to>
                                        </p:set>
                                        <p:animEffect transition="in" filter="wipe(left)">
                                          <p:cBhvr>
                                            <p:cTn id="72" dur="300"/>
                                            <p:tgtEl>
                                              <p:spTgt spid="53"/>
                                            </p:tgtEl>
                                          </p:cBhvr>
                                        </p:animEffect>
                                      </p:childTnLst>
                                    </p:cTn>
                                  </p:par>
                                  <p:par>
                                    <p:cTn id="73" presetID="22" presetClass="entr" presetSubtype="8" fill="hold" nodeType="withEffect">
                                      <p:stCondLst>
                                        <p:cond delay="300"/>
                                      </p:stCondLst>
                                      <p:childTnLst>
                                        <p:set>
                                          <p:cBhvr>
                                            <p:cTn id="74" dur="1" fill="hold">
                                              <p:stCondLst>
                                                <p:cond delay="0"/>
                                              </p:stCondLst>
                                            </p:cTn>
                                            <p:tgtEl>
                                              <p:spTgt spid="52"/>
                                            </p:tgtEl>
                                            <p:attrNameLst>
                                              <p:attrName>style.visibility</p:attrName>
                                            </p:attrNameLst>
                                          </p:cBhvr>
                                          <p:to>
                                            <p:strVal val="visible"/>
                                          </p:to>
                                        </p:set>
                                        <p:animEffect transition="in" filter="wipe(left)">
                                          <p:cBhvr>
                                            <p:cTn id="75" dur="300"/>
                                            <p:tgtEl>
                                              <p:spTgt spid="52"/>
                                            </p:tgtEl>
                                          </p:cBhvr>
                                        </p:animEffect>
                                      </p:childTnLst>
                                    </p:cTn>
                                  </p:par>
                                </p:childTnLst>
                              </p:cTn>
                            </p:par>
                            <p:par>
                              <p:cTn id="76" fill="hold">
                                <p:stCondLst>
                                  <p:cond delay="3500"/>
                                </p:stCondLst>
                                <p:childTnLst>
                                  <p:par>
                                    <p:cTn id="77" presetID="2" presetClass="entr" presetSubtype="2" fill="hold" grpId="0" nodeType="afterEffect">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300" fill="hold"/>
                                            <p:tgtEl>
                                              <p:spTgt spid="55"/>
                                            </p:tgtEl>
                                            <p:attrNameLst>
                                              <p:attrName>ppt_x</p:attrName>
                                            </p:attrNameLst>
                                          </p:cBhvr>
                                          <p:tavLst>
                                            <p:tav tm="0">
                                              <p:val>
                                                <p:strVal val="1+#ppt_w/2"/>
                                              </p:val>
                                            </p:tav>
                                            <p:tav tm="100000">
                                              <p:val>
                                                <p:strVal val="#ppt_x"/>
                                              </p:val>
                                            </p:tav>
                                          </p:tavLst>
                                        </p:anim>
                                        <p:anim calcmode="lin" valueType="num">
                                          <p:cBhvr additive="base">
                                            <p:cTn id="80" dur="300" fill="hold"/>
                                            <p:tgtEl>
                                              <p:spTgt spid="55"/>
                                            </p:tgtEl>
                                            <p:attrNameLst>
                                              <p:attrName>ppt_y</p:attrName>
                                            </p:attrNameLst>
                                          </p:cBhvr>
                                          <p:tavLst>
                                            <p:tav tm="0">
                                              <p:val>
                                                <p:strVal val="#ppt_y"/>
                                              </p:val>
                                            </p:tav>
                                            <p:tav tm="100000">
                                              <p:val>
                                                <p:strVal val="#ppt_y"/>
                                              </p:val>
                                            </p:tav>
                                          </p:tavLst>
                                        </p:anim>
                                      </p:childTnLst>
                                    </p:cTn>
                                  </p:par>
                                </p:childTnLst>
                              </p:cTn>
                            </p:par>
                            <p:par>
                              <p:cTn id="81" fill="hold">
                                <p:stCondLst>
                                  <p:cond delay="4000"/>
                                </p:stCondLst>
                                <p:childTnLst>
                                  <p:par>
                                    <p:cTn id="82" presetID="2" presetClass="entr" presetSubtype="2" fill="hold" grpId="0" nodeType="afterEffect">
                                      <p:stCondLst>
                                        <p:cond delay="0"/>
                                      </p:stCondLst>
                                      <p:childTnLst>
                                        <p:set>
                                          <p:cBhvr>
                                            <p:cTn id="83" dur="1" fill="hold">
                                              <p:stCondLst>
                                                <p:cond delay="0"/>
                                              </p:stCondLst>
                                            </p:cTn>
                                            <p:tgtEl>
                                              <p:spTgt spid="56"/>
                                            </p:tgtEl>
                                            <p:attrNameLst>
                                              <p:attrName>style.visibility</p:attrName>
                                            </p:attrNameLst>
                                          </p:cBhvr>
                                          <p:to>
                                            <p:strVal val="visible"/>
                                          </p:to>
                                        </p:set>
                                        <p:anim calcmode="lin" valueType="num">
                                          <p:cBhvr additive="base">
                                            <p:cTn id="84" dur="300" fill="hold"/>
                                            <p:tgtEl>
                                              <p:spTgt spid="56"/>
                                            </p:tgtEl>
                                            <p:attrNameLst>
                                              <p:attrName>ppt_x</p:attrName>
                                            </p:attrNameLst>
                                          </p:cBhvr>
                                          <p:tavLst>
                                            <p:tav tm="0">
                                              <p:val>
                                                <p:strVal val="1+#ppt_w/2"/>
                                              </p:val>
                                            </p:tav>
                                            <p:tav tm="100000">
                                              <p:val>
                                                <p:strVal val="#ppt_x"/>
                                              </p:val>
                                            </p:tav>
                                          </p:tavLst>
                                        </p:anim>
                                        <p:anim calcmode="lin" valueType="num">
                                          <p:cBhvr additive="base">
                                            <p:cTn id="85" dur="300" fill="hold"/>
                                            <p:tgtEl>
                                              <p:spTgt spid="56"/>
                                            </p:tgtEl>
                                            <p:attrNameLst>
                                              <p:attrName>ppt_y</p:attrName>
                                            </p:attrNameLst>
                                          </p:cBhvr>
                                          <p:tavLst>
                                            <p:tav tm="0">
                                              <p:val>
                                                <p:strVal val="#ppt_y"/>
                                              </p:val>
                                            </p:tav>
                                            <p:tav tm="100000">
                                              <p:val>
                                                <p:strVal val="#ppt_y"/>
                                              </p:val>
                                            </p:tav>
                                          </p:tavLst>
                                        </p:anim>
                                      </p:childTnLst>
                                    </p:cTn>
                                  </p:par>
                                </p:childTnLst>
                              </p:cTn>
                            </p:par>
                            <p:par>
                              <p:cTn id="86" fill="hold">
                                <p:stCondLst>
                                  <p:cond delay="4500"/>
                                </p:stCondLst>
                                <p:childTnLst>
                                  <p:par>
                                    <p:cTn id="87" presetID="2" presetClass="entr" presetSubtype="2" fill="hold" grpId="0" nodeType="afterEffect">
                                      <p:stCondLst>
                                        <p:cond delay="0"/>
                                      </p:stCondLst>
                                      <p:childTnLst>
                                        <p:set>
                                          <p:cBhvr>
                                            <p:cTn id="88" dur="1" fill="hold">
                                              <p:stCondLst>
                                                <p:cond delay="0"/>
                                              </p:stCondLst>
                                            </p:cTn>
                                            <p:tgtEl>
                                              <p:spTgt spid="57"/>
                                            </p:tgtEl>
                                            <p:attrNameLst>
                                              <p:attrName>style.visibility</p:attrName>
                                            </p:attrNameLst>
                                          </p:cBhvr>
                                          <p:to>
                                            <p:strVal val="visible"/>
                                          </p:to>
                                        </p:set>
                                        <p:anim calcmode="lin" valueType="num">
                                          <p:cBhvr additive="base">
                                            <p:cTn id="89" dur="300" fill="hold"/>
                                            <p:tgtEl>
                                              <p:spTgt spid="57"/>
                                            </p:tgtEl>
                                            <p:attrNameLst>
                                              <p:attrName>ppt_x</p:attrName>
                                            </p:attrNameLst>
                                          </p:cBhvr>
                                          <p:tavLst>
                                            <p:tav tm="0">
                                              <p:val>
                                                <p:strVal val="1+#ppt_w/2"/>
                                              </p:val>
                                            </p:tav>
                                            <p:tav tm="100000">
                                              <p:val>
                                                <p:strVal val="#ppt_x"/>
                                              </p:val>
                                            </p:tav>
                                          </p:tavLst>
                                        </p:anim>
                                        <p:anim calcmode="lin" valueType="num">
                                          <p:cBhvr additive="base">
                                            <p:cTn id="90" dur="300" fill="hold"/>
                                            <p:tgtEl>
                                              <p:spTgt spid="57"/>
                                            </p:tgtEl>
                                            <p:attrNameLst>
                                              <p:attrName>ppt_y</p:attrName>
                                            </p:attrNameLst>
                                          </p:cBhvr>
                                          <p:tavLst>
                                            <p:tav tm="0">
                                              <p:val>
                                                <p:strVal val="#ppt_y"/>
                                              </p:val>
                                            </p:tav>
                                            <p:tav tm="100000">
                                              <p:val>
                                                <p:strVal val="#ppt_y"/>
                                              </p:val>
                                            </p:tav>
                                          </p:tavLst>
                                        </p:anim>
                                      </p:childTnLst>
                                    </p:cTn>
                                  </p:par>
                                </p:childTnLst>
                              </p:cTn>
                            </p:par>
                            <p:par>
                              <p:cTn id="91" fill="hold">
                                <p:stCondLst>
                                  <p:cond delay="5000"/>
                                </p:stCondLst>
                                <p:childTnLst>
                                  <p:par>
                                    <p:cTn id="92" presetID="2" presetClass="entr" presetSubtype="2" fill="hold" grpId="0" nodeType="afterEffect">
                                      <p:stCondLst>
                                        <p:cond delay="0"/>
                                      </p:stCondLst>
                                      <p:childTnLst>
                                        <p:set>
                                          <p:cBhvr>
                                            <p:cTn id="93" dur="1" fill="hold">
                                              <p:stCondLst>
                                                <p:cond delay="0"/>
                                              </p:stCondLst>
                                            </p:cTn>
                                            <p:tgtEl>
                                              <p:spTgt spid="58"/>
                                            </p:tgtEl>
                                            <p:attrNameLst>
                                              <p:attrName>style.visibility</p:attrName>
                                            </p:attrNameLst>
                                          </p:cBhvr>
                                          <p:to>
                                            <p:strVal val="visible"/>
                                          </p:to>
                                        </p:set>
                                        <p:anim calcmode="lin" valueType="num">
                                          <p:cBhvr additive="base">
                                            <p:cTn id="94" dur="300" fill="hold"/>
                                            <p:tgtEl>
                                              <p:spTgt spid="58"/>
                                            </p:tgtEl>
                                            <p:attrNameLst>
                                              <p:attrName>ppt_x</p:attrName>
                                            </p:attrNameLst>
                                          </p:cBhvr>
                                          <p:tavLst>
                                            <p:tav tm="0">
                                              <p:val>
                                                <p:strVal val="1+#ppt_w/2"/>
                                              </p:val>
                                            </p:tav>
                                            <p:tav tm="100000">
                                              <p:val>
                                                <p:strVal val="#ppt_x"/>
                                              </p:val>
                                            </p:tav>
                                          </p:tavLst>
                                        </p:anim>
                                        <p:anim calcmode="lin" valueType="num">
                                          <p:cBhvr additive="base">
                                            <p:cTn id="95" dur="3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43" grpId="0" animBg="1"/>
          <p:bldP spid="44" grpId="0" animBg="1"/>
          <p:bldP spid="45" grpId="0" animBg="1"/>
          <p:bldP spid="46" grpId="0" animBg="1"/>
          <p:bldP spid="47" grpId="0"/>
          <p:bldP spid="48" grpId="0"/>
          <p:bldP spid="49" grpId="0"/>
          <p:bldP spid="50" grpId="0"/>
          <p:bldP spid="55" grpId="0"/>
          <p:bldP spid="56" grpId="0"/>
          <p:bldP spid="57" grpId="0"/>
          <p:bldP spid="58"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a:spLocks noChangeArrowheads="1"/>
          </p:cNvSpPr>
          <p:nvPr/>
        </p:nvSpPr>
        <p:spPr bwMode="auto">
          <a:xfrm>
            <a:off x="3712234" y="3078726"/>
            <a:ext cx="48688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保留文字的格式和动画效果不变，请不要删除文本框，直接把文本框中的文字替换即可</a:t>
            </a:r>
            <a:endParaRPr lang="zh-CN" altLang="en-US" sz="14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文本框 10"/>
          <p:cNvSpPr txBox="1">
            <a:spLocks noChangeArrowheads="1"/>
          </p:cNvSpPr>
          <p:nvPr/>
        </p:nvSpPr>
        <p:spPr bwMode="auto">
          <a:xfrm>
            <a:off x="3609840" y="2271942"/>
            <a:ext cx="50736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400" b="1" dirty="0">
                <a:solidFill>
                  <a:srgbClr val="75991B"/>
                </a:solidFill>
                <a:latin typeface="微软雅黑" panose="020B0503020204020204" pitchFamily="34" charset="-122"/>
                <a:ea typeface="微软雅黑" panose="020B0503020204020204" pitchFamily="34" charset="-122"/>
              </a:rPr>
              <a:t>点击此处添加</a:t>
            </a:r>
            <a:r>
              <a:rPr lang="zh-CN" altLang="en-US" sz="4400" b="1" dirty="0" smtClean="0">
                <a:solidFill>
                  <a:srgbClr val="75991B"/>
                </a:solidFill>
                <a:latin typeface="微软雅黑" panose="020B0503020204020204" pitchFamily="34" charset="-122"/>
                <a:ea typeface="微软雅黑" panose="020B0503020204020204" pitchFamily="34" charset="-122"/>
              </a:rPr>
              <a:t>目录</a:t>
            </a:r>
            <a:r>
              <a:rPr lang="en-US" altLang="zh-CN" sz="4400" b="1" dirty="0" smtClean="0">
                <a:solidFill>
                  <a:srgbClr val="75991B"/>
                </a:solidFill>
                <a:latin typeface="微软雅黑" panose="020B0503020204020204" pitchFamily="34" charset="-122"/>
                <a:ea typeface="微软雅黑" panose="020B0503020204020204" pitchFamily="34" charset="-122"/>
              </a:rPr>
              <a:t>3</a:t>
            </a:r>
            <a:endParaRPr lang="zh-CN" altLang="en-US" sz="4400" b="1" dirty="0">
              <a:solidFill>
                <a:srgbClr val="75991B"/>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5060022" y="1471515"/>
            <a:ext cx="2173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5400" dirty="0">
                <a:solidFill>
                  <a:srgbClr val="75991B"/>
                </a:solidFill>
                <a:latin typeface="Impact" panose="020B0806030902050204" pitchFamily="34" charset="0"/>
              </a:rPr>
              <a:t>Part </a:t>
            </a:r>
            <a:r>
              <a:rPr lang="en-US" altLang="zh-CN" sz="5400" dirty="0" smtClean="0">
                <a:solidFill>
                  <a:srgbClr val="75991B"/>
                </a:solidFill>
                <a:latin typeface="Impact" panose="020B0806030902050204" pitchFamily="34" charset="0"/>
              </a:rPr>
              <a:t>3</a:t>
            </a:r>
            <a:endParaRPr lang="zh-CN" altLang="en-US" sz="5400" dirty="0">
              <a:solidFill>
                <a:srgbClr val="75991B"/>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par>
                          <p:cTn id="17" fill="hold">
                            <p:stCondLst>
                              <p:cond delay="2299"/>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344587" y="1981149"/>
            <a:ext cx="11511305" cy="3464076"/>
            <a:chOff x="257877" y="1341845"/>
            <a:chExt cx="8634603" cy="2598057"/>
          </a:xfrm>
        </p:grpSpPr>
        <p:sp>
          <p:nvSpPr>
            <p:cNvPr id="10" name="任意多边形 9"/>
            <p:cNvSpPr/>
            <p:nvPr/>
          </p:nvSpPr>
          <p:spPr>
            <a:xfrm>
              <a:off x="257877" y="1341845"/>
              <a:ext cx="8634603" cy="2598057"/>
            </a:xfrm>
            <a:custGeom>
              <a:avLst/>
              <a:gdLst>
                <a:gd name="connsiteX0" fmla="*/ 0 w 8679543"/>
                <a:gd name="connsiteY0" fmla="*/ 2598057 h 2598057"/>
                <a:gd name="connsiteX1" fmla="*/ 1088571 w 8679543"/>
                <a:gd name="connsiteY1" fmla="*/ 2598057 h 2598057"/>
                <a:gd name="connsiteX2" fmla="*/ 1088571 w 8679543"/>
                <a:gd name="connsiteY2" fmla="*/ 1727200 h 2598057"/>
                <a:gd name="connsiteX3" fmla="*/ 3236686 w 8679543"/>
                <a:gd name="connsiteY3" fmla="*/ 1727200 h 2598057"/>
                <a:gd name="connsiteX4" fmla="*/ 3236686 w 8679543"/>
                <a:gd name="connsiteY4" fmla="*/ 870857 h 2598057"/>
                <a:gd name="connsiteX5" fmla="*/ 5384800 w 8679543"/>
                <a:gd name="connsiteY5" fmla="*/ 870857 h 2598057"/>
                <a:gd name="connsiteX6" fmla="*/ 5384800 w 8679543"/>
                <a:gd name="connsiteY6" fmla="*/ 0 h 2598057"/>
                <a:gd name="connsiteX7" fmla="*/ 8679543 w 8679543"/>
                <a:gd name="connsiteY7" fmla="*/ 0 h 2598057"/>
                <a:gd name="connsiteX0-1" fmla="*/ 0 w 9203760"/>
                <a:gd name="connsiteY0-2" fmla="*/ 2598057 h 2598057"/>
                <a:gd name="connsiteX1-3" fmla="*/ 1612788 w 9203760"/>
                <a:gd name="connsiteY1-4" fmla="*/ 2598057 h 2598057"/>
                <a:gd name="connsiteX2-5" fmla="*/ 1612788 w 9203760"/>
                <a:gd name="connsiteY2-6" fmla="*/ 1727200 h 2598057"/>
                <a:gd name="connsiteX3-7" fmla="*/ 3760903 w 9203760"/>
                <a:gd name="connsiteY3-8" fmla="*/ 1727200 h 2598057"/>
                <a:gd name="connsiteX4-9" fmla="*/ 3760903 w 9203760"/>
                <a:gd name="connsiteY4-10" fmla="*/ 870857 h 2598057"/>
                <a:gd name="connsiteX5-11" fmla="*/ 5909017 w 9203760"/>
                <a:gd name="connsiteY5-12" fmla="*/ 870857 h 2598057"/>
                <a:gd name="connsiteX6-13" fmla="*/ 5909017 w 9203760"/>
                <a:gd name="connsiteY6-14" fmla="*/ 0 h 2598057"/>
                <a:gd name="connsiteX7-15" fmla="*/ 9203760 w 9203760"/>
                <a:gd name="connsiteY7-16" fmla="*/ 0 h 2598057"/>
                <a:gd name="connsiteX0-17" fmla="*/ 0 w 8324925"/>
                <a:gd name="connsiteY0-18" fmla="*/ 2598057 h 2598057"/>
                <a:gd name="connsiteX1-19" fmla="*/ 1612788 w 8324925"/>
                <a:gd name="connsiteY1-20" fmla="*/ 2598057 h 2598057"/>
                <a:gd name="connsiteX2-21" fmla="*/ 1612788 w 8324925"/>
                <a:gd name="connsiteY2-22" fmla="*/ 1727200 h 2598057"/>
                <a:gd name="connsiteX3-23" fmla="*/ 3760903 w 8324925"/>
                <a:gd name="connsiteY3-24" fmla="*/ 1727200 h 2598057"/>
                <a:gd name="connsiteX4-25" fmla="*/ 3760903 w 8324925"/>
                <a:gd name="connsiteY4-26" fmla="*/ 870857 h 2598057"/>
                <a:gd name="connsiteX5-27" fmla="*/ 5909017 w 8324925"/>
                <a:gd name="connsiteY5-28" fmla="*/ 870857 h 2598057"/>
                <a:gd name="connsiteX6-29" fmla="*/ 5909017 w 8324925"/>
                <a:gd name="connsiteY6-30" fmla="*/ 0 h 2598057"/>
                <a:gd name="connsiteX7-31" fmla="*/ 8324925 w 8324925"/>
                <a:gd name="connsiteY7-32" fmla="*/ 0 h 2598057"/>
                <a:gd name="connsiteX0-33" fmla="*/ 0 w 9095833"/>
                <a:gd name="connsiteY0-34" fmla="*/ 2598057 h 2598057"/>
                <a:gd name="connsiteX1-35" fmla="*/ 2383696 w 9095833"/>
                <a:gd name="connsiteY1-36" fmla="*/ 2598057 h 2598057"/>
                <a:gd name="connsiteX2-37" fmla="*/ 2383696 w 9095833"/>
                <a:gd name="connsiteY2-38" fmla="*/ 1727200 h 2598057"/>
                <a:gd name="connsiteX3-39" fmla="*/ 4531811 w 9095833"/>
                <a:gd name="connsiteY3-40" fmla="*/ 1727200 h 2598057"/>
                <a:gd name="connsiteX4-41" fmla="*/ 4531811 w 9095833"/>
                <a:gd name="connsiteY4-42" fmla="*/ 870857 h 2598057"/>
                <a:gd name="connsiteX5-43" fmla="*/ 6679925 w 9095833"/>
                <a:gd name="connsiteY5-44" fmla="*/ 870857 h 2598057"/>
                <a:gd name="connsiteX6-45" fmla="*/ 6679925 w 9095833"/>
                <a:gd name="connsiteY6-46" fmla="*/ 0 h 2598057"/>
                <a:gd name="connsiteX7-47" fmla="*/ 9095833 w 9095833"/>
                <a:gd name="connsiteY7-48" fmla="*/ 0 h 25980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9095833" h="2598057">
                  <a:moveTo>
                    <a:pt x="0" y="2598057"/>
                  </a:moveTo>
                  <a:lnTo>
                    <a:pt x="2383696" y="2598057"/>
                  </a:lnTo>
                  <a:lnTo>
                    <a:pt x="2383696" y="1727200"/>
                  </a:lnTo>
                  <a:lnTo>
                    <a:pt x="4531811" y="1727200"/>
                  </a:lnTo>
                  <a:lnTo>
                    <a:pt x="4531811" y="870857"/>
                  </a:lnTo>
                  <a:lnTo>
                    <a:pt x="6679925" y="870857"/>
                  </a:lnTo>
                  <a:lnTo>
                    <a:pt x="6679925" y="0"/>
                  </a:lnTo>
                  <a:lnTo>
                    <a:pt x="9095833" y="0"/>
                  </a:lnTo>
                </a:path>
              </a:pathLst>
            </a:custGeom>
            <a:noFill/>
            <a:ln w="9525" cap="flat" cmpd="sng" algn="ctr">
              <a:solidFill>
                <a:schemeClr val="bg1">
                  <a:lumMod val="65000"/>
                </a:schemeClr>
              </a:solidFill>
              <a:prstDash val="solid"/>
            </a:ln>
            <a:effectLst/>
          </p:spPr>
          <p:txBody>
            <a:bodyPr rtlCol="0" anchor="ctr"/>
            <a:lstStyle/>
            <a:p>
              <a:pPr algn="ctr"/>
              <a:endParaRPr lang="zh-CN" altLang="en-US"/>
            </a:p>
          </p:txBody>
        </p:sp>
        <p:sp>
          <p:nvSpPr>
            <p:cNvPr id="11" name="直角三角形 10"/>
            <p:cNvSpPr/>
            <p:nvPr/>
          </p:nvSpPr>
          <p:spPr>
            <a:xfrm rot="5400000">
              <a:off x="2524427" y="3075806"/>
              <a:ext cx="288032" cy="288032"/>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rot="5400000">
              <a:off x="4551649" y="2211710"/>
              <a:ext cx="288032" cy="288032"/>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6595480" y="1341845"/>
              <a:ext cx="288032" cy="288032"/>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Freeform 6"/>
          <p:cNvSpPr>
            <a:spLocks noChangeAspect="1" noEditPoints="1"/>
          </p:cNvSpPr>
          <p:nvPr/>
        </p:nvSpPr>
        <p:spPr bwMode="auto">
          <a:xfrm>
            <a:off x="1392091" y="4516934"/>
            <a:ext cx="854049" cy="856643"/>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94 w 534"/>
              <a:gd name="T21" fmla="*/ 250 h 536"/>
              <a:gd name="T22" fmla="*/ 268 w 534"/>
              <a:gd name="T23" fmla="*/ 124 h 536"/>
              <a:gd name="T24" fmla="*/ 142 w 534"/>
              <a:gd name="T25" fmla="*/ 250 h 536"/>
              <a:gd name="T26" fmla="*/ 268 w 534"/>
              <a:gd name="T27" fmla="*/ 376 h 536"/>
              <a:gd name="T28" fmla="*/ 291 w 534"/>
              <a:gd name="T29" fmla="*/ 374 h 536"/>
              <a:gd name="T30" fmla="*/ 363 w 534"/>
              <a:gd name="T31" fmla="*/ 413 h 536"/>
              <a:gd name="T32" fmla="*/ 345 w 534"/>
              <a:gd name="T33" fmla="*/ 349 h 536"/>
              <a:gd name="T34" fmla="*/ 394 w 534"/>
              <a:gd name="T35" fmla="*/ 250 h 536"/>
              <a:gd name="T36" fmla="*/ 268 w 534"/>
              <a:gd name="T37" fmla="*/ 309 h 536"/>
              <a:gd name="T38" fmla="*/ 206 w 534"/>
              <a:gd name="T39" fmla="*/ 309 h 536"/>
              <a:gd name="T40" fmla="*/ 206 w 534"/>
              <a:gd name="T41" fmla="*/ 285 h 536"/>
              <a:gd name="T42" fmla="*/ 268 w 534"/>
              <a:gd name="T43" fmla="*/ 285 h 536"/>
              <a:gd name="T44" fmla="*/ 268 w 534"/>
              <a:gd name="T45" fmla="*/ 309 h 536"/>
              <a:gd name="T46" fmla="*/ 268 w 534"/>
              <a:gd name="T47" fmla="*/ 309 h 536"/>
              <a:gd name="T48" fmla="*/ 330 w 534"/>
              <a:gd name="T49" fmla="*/ 265 h 536"/>
              <a:gd name="T50" fmla="*/ 206 w 534"/>
              <a:gd name="T51" fmla="*/ 265 h 536"/>
              <a:gd name="T52" fmla="*/ 206 w 534"/>
              <a:gd name="T53" fmla="*/ 241 h 536"/>
              <a:gd name="T54" fmla="*/ 330 w 534"/>
              <a:gd name="T55" fmla="*/ 241 h 536"/>
              <a:gd name="T56" fmla="*/ 330 w 534"/>
              <a:gd name="T57" fmla="*/ 265 h 536"/>
              <a:gd name="T58" fmla="*/ 330 w 534"/>
              <a:gd name="T59" fmla="*/ 265 h 536"/>
              <a:gd name="T60" fmla="*/ 330 w 534"/>
              <a:gd name="T61" fmla="*/ 222 h 536"/>
              <a:gd name="T62" fmla="*/ 206 w 534"/>
              <a:gd name="T63" fmla="*/ 222 h 536"/>
              <a:gd name="T64" fmla="*/ 206 w 534"/>
              <a:gd name="T65" fmla="*/ 197 h 536"/>
              <a:gd name="T66" fmla="*/ 330 w 534"/>
              <a:gd name="T67" fmla="*/ 197 h 536"/>
              <a:gd name="T68" fmla="*/ 330 w 534"/>
              <a:gd name="T69" fmla="*/ 222 h 536"/>
              <a:gd name="T70" fmla="*/ 330 w 534"/>
              <a:gd name="T71" fmla="*/ 2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94" y="250"/>
                </a:moveTo>
                <a:cubicBezTo>
                  <a:pt x="394" y="180"/>
                  <a:pt x="337" y="124"/>
                  <a:pt x="268" y="124"/>
                </a:cubicBezTo>
                <a:cubicBezTo>
                  <a:pt x="198" y="124"/>
                  <a:pt x="142" y="180"/>
                  <a:pt x="142" y="250"/>
                </a:cubicBezTo>
                <a:cubicBezTo>
                  <a:pt x="142" y="319"/>
                  <a:pt x="198" y="376"/>
                  <a:pt x="268" y="376"/>
                </a:cubicBezTo>
                <a:cubicBezTo>
                  <a:pt x="276" y="376"/>
                  <a:pt x="284" y="375"/>
                  <a:pt x="291" y="374"/>
                </a:cubicBezTo>
                <a:cubicBezTo>
                  <a:pt x="363" y="413"/>
                  <a:pt x="363" y="413"/>
                  <a:pt x="363" y="413"/>
                </a:cubicBezTo>
                <a:cubicBezTo>
                  <a:pt x="345" y="349"/>
                  <a:pt x="345" y="349"/>
                  <a:pt x="345" y="349"/>
                </a:cubicBezTo>
                <a:cubicBezTo>
                  <a:pt x="374" y="326"/>
                  <a:pt x="394" y="290"/>
                  <a:pt x="394" y="250"/>
                </a:cubicBezTo>
                <a:close/>
                <a:moveTo>
                  <a:pt x="268" y="309"/>
                </a:moveTo>
                <a:cubicBezTo>
                  <a:pt x="206" y="309"/>
                  <a:pt x="206" y="309"/>
                  <a:pt x="206" y="309"/>
                </a:cubicBezTo>
                <a:cubicBezTo>
                  <a:pt x="206" y="285"/>
                  <a:pt x="206" y="285"/>
                  <a:pt x="206" y="285"/>
                </a:cubicBezTo>
                <a:cubicBezTo>
                  <a:pt x="268" y="285"/>
                  <a:pt x="268" y="285"/>
                  <a:pt x="268" y="285"/>
                </a:cubicBezTo>
                <a:cubicBezTo>
                  <a:pt x="268" y="309"/>
                  <a:pt x="268" y="309"/>
                  <a:pt x="268" y="309"/>
                </a:cubicBezTo>
                <a:cubicBezTo>
                  <a:pt x="268" y="309"/>
                  <a:pt x="268" y="309"/>
                  <a:pt x="268" y="309"/>
                </a:cubicBezTo>
                <a:close/>
                <a:moveTo>
                  <a:pt x="330" y="265"/>
                </a:moveTo>
                <a:cubicBezTo>
                  <a:pt x="206" y="265"/>
                  <a:pt x="206" y="265"/>
                  <a:pt x="206" y="265"/>
                </a:cubicBezTo>
                <a:cubicBezTo>
                  <a:pt x="206" y="241"/>
                  <a:pt x="206" y="241"/>
                  <a:pt x="206" y="241"/>
                </a:cubicBezTo>
                <a:cubicBezTo>
                  <a:pt x="330" y="241"/>
                  <a:pt x="330" y="241"/>
                  <a:pt x="330" y="241"/>
                </a:cubicBezTo>
                <a:cubicBezTo>
                  <a:pt x="330" y="265"/>
                  <a:pt x="330" y="265"/>
                  <a:pt x="330" y="265"/>
                </a:cubicBezTo>
                <a:cubicBezTo>
                  <a:pt x="330" y="265"/>
                  <a:pt x="330" y="265"/>
                  <a:pt x="330" y="265"/>
                </a:cubicBezTo>
                <a:close/>
                <a:moveTo>
                  <a:pt x="330" y="222"/>
                </a:moveTo>
                <a:cubicBezTo>
                  <a:pt x="206" y="222"/>
                  <a:pt x="206" y="222"/>
                  <a:pt x="206" y="222"/>
                </a:cubicBezTo>
                <a:cubicBezTo>
                  <a:pt x="206" y="197"/>
                  <a:pt x="206" y="197"/>
                  <a:pt x="206" y="197"/>
                </a:cubicBezTo>
                <a:cubicBezTo>
                  <a:pt x="330" y="197"/>
                  <a:pt x="330" y="197"/>
                  <a:pt x="330" y="197"/>
                </a:cubicBezTo>
                <a:cubicBezTo>
                  <a:pt x="330" y="222"/>
                  <a:pt x="330" y="222"/>
                  <a:pt x="330" y="222"/>
                </a:cubicBezTo>
                <a:cubicBezTo>
                  <a:pt x="330" y="222"/>
                  <a:pt x="330" y="222"/>
                  <a:pt x="330" y="222"/>
                </a:cubicBezTo>
                <a:close/>
              </a:path>
            </a:pathLst>
          </a:custGeom>
          <a:solidFill>
            <a:schemeClr val="accent3"/>
          </a:solidFill>
          <a:ln>
            <a:noFill/>
          </a:ln>
        </p:spPr>
        <p:txBody>
          <a:bodyPr vert="horz" wrap="square" lIns="146240" tIns="73121" rIns="146240" bIns="73121" numCol="1" anchor="t" anchorCtr="0" compatLnSpc="1"/>
          <a:lstStyle/>
          <a:p>
            <a:pPr defTabSz="1461770">
              <a:defRPr/>
            </a:pPr>
            <a:endParaRPr lang="en-US" sz="1500" kern="0">
              <a:solidFill>
                <a:srgbClr val="000000"/>
              </a:solidFill>
            </a:endParaRPr>
          </a:p>
        </p:txBody>
      </p:sp>
      <p:sp>
        <p:nvSpPr>
          <p:cNvPr id="18" name="Freeform 11"/>
          <p:cNvSpPr>
            <a:spLocks noChangeAspect="1" noEditPoints="1"/>
          </p:cNvSpPr>
          <p:nvPr/>
        </p:nvSpPr>
        <p:spPr bwMode="auto">
          <a:xfrm>
            <a:off x="4286980" y="3386759"/>
            <a:ext cx="852700" cy="856645"/>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07 w 534"/>
              <a:gd name="T21" fmla="*/ 251 h 536"/>
              <a:gd name="T22" fmla="*/ 327 w 534"/>
              <a:gd name="T23" fmla="*/ 282 h 536"/>
              <a:gd name="T24" fmla="*/ 406 w 534"/>
              <a:gd name="T25" fmla="*/ 172 h 536"/>
              <a:gd name="T26" fmla="*/ 449 w 534"/>
              <a:gd name="T27" fmla="*/ 172 h 536"/>
              <a:gd name="T28" fmla="*/ 350 w 534"/>
              <a:gd name="T29" fmla="*/ 314 h 536"/>
              <a:gd name="T30" fmla="*/ 307 w 534"/>
              <a:gd name="T31" fmla="*/ 314 h 536"/>
              <a:gd name="T32" fmla="*/ 267 w 534"/>
              <a:gd name="T33" fmla="*/ 251 h 536"/>
              <a:gd name="T34" fmla="*/ 307 w 534"/>
              <a:gd name="T35" fmla="*/ 251 h 536"/>
              <a:gd name="T36" fmla="*/ 240 w 534"/>
              <a:gd name="T37" fmla="*/ 235 h 536"/>
              <a:gd name="T38" fmla="*/ 311 w 534"/>
              <a:gd name="T39" fmla="*/ 357 h 536"/>
              <a:gd name="T40" fmla="*/ 295 w 534"/>
              <a:gd name="T41" fmla="*/ 373 h 536"/>
              <a:gd name="T42" fmla="*/ 263 w 534"/>
              <a:gd name="T43" fmla="*/ 361 h 536"/>
              <a:gd name="T44" fmla="*/ 240 w 534"/>
              <a:gd name="T45" fmla="*/ 373 h 536"/>
              <a:gd name="T46" fmla="*/ 232 w 534"/>
              <a:gd name="T47" fmla="*/ 404 h 536"/>
              <a:gd name="T48" fmla="*/ 208 w 534"/>
              <a:gd name="T49" fmla="*/ 408 h 536"/>
              <a:gd name="T50" fmla="*/ 196 w 534"/>
              <a:gd name="T51" fmla="*/ 377 h 536"/>
              <a:gd name="T52" fmla="*/ 168 w 534"/>
              <a:gd name="T53" fmla="*/ 369 h 536"/>
              <a:gd name="T54" fmla="*/ 141 w 534"/>
              <a:gd name="T55" fmla="*/ 389 h 536"/>
              <a:gd name="T56" fmla="*/ 121 w 534"/>
              <a:gd name="T57" fmla="*/ 373 h 536"/>
              <a:gd name="T58" fmla="*/ 137 w 534"/>
              <a:gd name="T59" fmla="*/ 341 h 536"/>
              <a:gd name="T60" fmla="*/ 121 w 534"/>
              <a:gd name="T61" fmla="*/ 318 h 536"/>
              <a:gd name="T62" fmla="*/ 89 w 534"/>
              <a:gd name="T63" fmla="*/ 310 h 536"/>
              <a:gd name="T64" fmla="*/ 85 w 534"/>
              <a:gd name="T65" fmla="*/ 290 h 536"/>
              <a:gd name="T66" fmla="*/ 117 w 534"/>
              <a:gd name="T67" fmla="*/ 274 h 536"/>
              <a:gd name="T68" fmla="*/ 125 w 534"/>
              <a:gd name="T69" fmla="*/ 247 h 536"/>
              <a:gd name="T70" fmla="*/ 105 w 534"/>
              <a:gd name="T71" fmla="*/ 219 h 536"/>
              <a:gd name="T72" fmla="*/ 121 w 534"/>
              <a:gd name="T73" fmla="*/ 203 h 536"/>
              <a:gd name="T74" fmla="*/ 153 w 534"/>
              <a:gd name="T75" fmla="*/ 215 h 536"/>
              <a:gd name="T76" fmla="*/ 176 w 534"/>
              <a:gd name="T77" fmla="*/ 199 h 536"/>
              <a:gd name="T78" fmla="*/ 184 w 534"/>
              <a:gd name="T79" fmla="*/ 168 h 536"/>
              <a:gd name="T80" fmla="*/ 208 w 534"/>
              <a:gd name="T81" fmla="*/ 168 h 536"/>
              <a:gd name="T82" fmla="*/ 220 w 534"/>
              <a:gd name="T83" fmla="*/ 196 h 536"/>
              <a:gd name="T84" fmla="*/ 247 w 534"/>
              <a:gd name="T85" fmla="*/ 203 h 536"/>
              <a:gd name="T86" fmla="*/ 275 w 534"/>
              <a:gd name="T87" fmla="*/ 188 h 536"/>
              <a:gd name="T88" fmla="*/ 295 w 534"/>
              <a:gd name="T89" fmla="*/ 199 h 536"/>
              <a:gd name="T90" fmla="*/ 279 w 534"/>
              <a:gd name="T91" fmla="*/ 231 h 536"/>
              <a:gd name="T92" fmla="*/ 240 w 534"/>
              <a:gd name="T93" fmla="*/ 235 h 536"/>
              <a:gd name="T94" fmla="*/ 228 w 534"/>
              <a:gd name="T95" fmla="*/ 302 h 536"/>
              <a:gd name="T96" fmla="*/ 224 w 534"/>
              <a:gd name="T97" fmla="*/ 267 h 536"/>
              <a:gd name="T98" fmla="*/ 188 w 534"/>
              <a:gd name="T99" fmla="*/ 270 h 536"/>
              <a:gd name="T100" fmla="*/ 192 w 534"/>
              <a:gd name="T101" fmla="*/ 306 h 536"/>
              <a:gd name="T102" fmla="*/ 228 w 534"/>
              <a:gd name="T103" fmla="*/ 30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07" y="251"/>
                </a:moveTo>
                <a:cubicBezTo>
                  <a:pt x="327" y="282"/>
                  <a:pt x="327" y="282"/>
                  <a:pt x="327" y="282"/>
                </a:cubicBezTo>
                <a:cubicBezTo>
                  <a:pt x="406" y="172"/>
                  <a:pt x="406" y="172"/>
                  <a:pt x="406" y="172"/>
                </a:cubicBezTo>
                <a:cubicBezTo>
                  <a:pt x="406" y="172"/>
                  <a:pt x="406" y="172"/>
                  <a:pt x="449" y="172"/>
                </a:cubicBezTo>
                <a:cubicBezTo>
                  <a:pt x="350" y="314"/>
                  <a:pt x="350" y="314"/>
                  <a:pt x="350" y="314"/>
                </a:cubicBezTo>
                <a:cubicBezTo>
                  <a:pt x="307" y="314"/>
                  <a:pt x="307" y="314"/>
                  <a:pt x="307" y="314"/>
                </a:cubicBezTo>
                <a:cubicBezTo>
                  <a:pt x="267" y="251"/>
                  <a:pt x="267" y="251"/>
                  <a:pt x="267" y="251"/>
                </a:cubicBezTo>
                <a:cubicBezTo>
                  <a:pt x="307" y="251"/>
                  <a:pt x="307" y="251"/>
                  <a:pt x="307" y="251"/>
                </a:cubicBezTo>
                <a:close/>
                <a:moveTo>
                  <a:pt x="240" y="235"/>
                </a:moveTo>
                <a:cubicBezTo>
                  <a:pt x="240" y="235"/>
                  <a:pt x="291" y="326"/>
                  <a:pt x="311" y="357"/>
                </a:cubicBezTo>
                <a:cubicBezTo>
                  <a:pt x="307" y="361"/>
                  <a:pt x="299" y="365"/>
                  <a:pt x="295" y="373"/>
                </a:cubicBezTo>
                <a:cubicBezTo>
                  <a:pt x="295" y="373"/>
                  <a:pt x="295" y="373"/>
                  <a:pt x="263" y="361"/>
                </a:cubicBezTo>
                <a:cubicBezTo>
                  <a:pt x="255" y="365"/>
                  <a:pt x="247" y="369"/>
                  <a:pt x="240" y="373"/>
                </a:cubicBezTo>
                <a:cubicBezTo>
                  <a:pt x="240" y="373"/>
                  <a:pt x="240" y="373"/>
                  <a:pt x="232" y="404"/>
                </a:cubicBezTo>
                <a:cubicBezTo>
                  <a:pt x="224" y="408"/>
                  <a:pt x="216" y="408"/>
                  <a:pt x="208" y="408"/>
                </a:cubicBezTo>
                <a:cubicBezTo>
                  <a:pt x="208" y="408"/>
                  <a:pt x="208" y="408"/>
                  <a:pt x="196" y="377"/>
                </a:cubicBezTo>
                <a:cubicBezTo>
                  <a:pt x="184" y="377"/>
                  <a:pt x="176" y="373"/>
                  <a:pt x="168" y="369"/>
                </a:cubicBezTo>
                <a:cubicBezTo>
                  <a:pt x="168" y="369"/>
                  <a:pt x="168" y="369"/>
                  <a:pt x="141" y="389"/>
                </a:cubicBezTo>
                <a:cubicBezTo>
                  <a:pt x="133" y="385"/>
                  <a:pt x="129" y="377"/>
                  <a:pt x="121" y="373"/>
                </a:cubicBezTo>
                <a:cubicBezTo>
                  <a:pt x="121" y="373"/>
                  <a:pt x="121" y="373"/>
                  <a:pt x="137" y="341"/>
                </a:cubicBezTo>
                <a:cubicBezTo>
                  <a:pt x="129" y="334"/>
                  <a:pt x="125" y="326"/>
                  <a:pt x="121" y="318"/>
                </a:cubicBezTo>
                <a:cubicBezTo>
                  <a:pt x="121" y="318"/>
                  <a:pt x="121" y="318"/>
                  <a:pt x="89" y="310"/>
                </a:cubicBezTo>
                <a:cubicBezTo>
                  <a:pt x="85" y="302"/>
                  <a:pt x="85" y="298"/>
                  <a:pt x="85" y="290"/>
                </a:cubicBezTo>
                <a:cubicBezTo>
                  <a:pt x="85" y="290"/>
                  <a:pt x="85" y="290"/>
                  <a:pt x="117" y="274"/>
                </a:cubicBezTo>
                <a:cubicBezTo>
                  <a:pt x="117" y="267"/>
                  <a:pt x="121" y="255"/>
                  <a:pt x="125" y="247"/>
                </a:cubicBezTo>
                <a:cubicBezTo>
                  <a:pt x="125" y="247"/>
                  <a:pt x="125" y="247"/>
                  <a:pt x="105" y="219"/>
                </a:cubicBezTo>
                <a:cubicBezTo>
                  <a:pt x="113" y="215"/>
                  <a:pt x="117" y="207"/>
                  <a:pt x="121" y="203"/>
                </a:cubicBezTo>
                <a:cubicBezTo>
                  <a:pt x="121" y="203"/>
                  <a:pt x="121" y="203"/>
                  <a:pt x="153" y="215"/>
                </a:cubicBezTo>
                <a:cubicBezTo>
                  <a:pt x="160" y="207"/>
                  <a:pt x="168" y="203"/>
                  <a:pt x="176" y="199"/>
                </a:cubicBezTo>
                <a:cubicBezTo>
                  <a:pt x="176" y="199"/>
                  <a:pt x="176" y="199"/>
                  <a:pt x="184" y="168"/>
                </a:cubicBezTo>
                <a:cubicBezTo>
                  <a:pt x="192" y="168"/>
                  <a:pt x="200" y="168"/>
                  <a:pt x="208" y="168"/>
                </a:cubicBezTo>
                <a:cubicBezTo>
                  <a:pt x="208" y="168"/>
                  <a:pt x="208" y="168"/>
                  <a:pt x="220" y="196"/>
                </a:cubicBezTo>
                <a:cubicBezTo>
                  <a:pt x="232" y="199"/>
                  <a:pt x="240" y="199"/>
                  <a:pt x="247" y="203"/>
                </a:cubicBezTo>
                <a:cubicBezTo>
                  <a:pt x="247" y="203"/>
                  <a:pt x="247" y="203"/>
                  <a:pt x="275" y="188"/>
                </a:cubicBezTo>
                <a:cubicBezTo>
                  <a:pt x="283" y="192"/>
                  <a:pt x="287" y="196"/>
                  <a:pt x="295" y="199"/>
                </a:cubicBezTo>
                <a:cubicBezTo>
                  <a:pt x="295" y="199"/>
                  <a:pt x="295" y="199"/>
                  <a:pt x="279" y="231"/>
                </a:cubicBezTo>
                <a:cubicBezTo>
                  <a:pt x="283" y="235"/>
                  <a:pt x="240" y="235"/>
                  <a:pt x="240" y="235"/>
                </a:cubicBezTo>
                <a:close/>
                <a:moveTo>
                  <a:pt x="228" y="302"/>
                </a:moveTo>
                <a:cubicBezTo>
                  <a:pt x="240" y="290"/>
                  <a:pt x="236" y="274"/>
                  <a:pt x="224" y="267"/>
                </a:cubicBezTo>
                <a:cubicBezTo>
                  <a:pt x="212" y="259"/>
                  <a:pt x="196" y="259"/>
                  <a:pt x="188" y="270"/>
                </a:cubicBezTo>
                <a:cubicBezTo>
                  <a:pt x="176" y="282"/>
                  <a:pt x="180" y="298"/>
                  <a:pt x="192" y="306"/>
                </a:cubicBezTo>
                <a:cubicBezTo>
                  <a:pt x="204" y="318"/>
                  <a:pt x="220" y="314"/>
                  <a:pt x="228" y="302"/>
                </a:cubicBezTo>
                <a:close/>
              </a:path>
            </a:pathLst>
          </a:custGeom>
          <a:solidFill>
            <a:schemeClr val="accent2"/>
          </a:solidFill>
          <a:ln>
            <a:noFill/>
          </a:ln>
        </p:spPr>
        <p:txBody>
          <a:bodyPr vert="horz" wrap="square" lIns="146240" tIns="73121" rIns="146240" bIns="73121" numCol="1" anchor="t" anchorCtr="0" compatLnSpc="1"/>
          <a:lstStyle/>
          <a:p>
            <a:pPr defTabSz="1461770">
              <a:defRPr/>
            </a:pPr>
            <a:endParaRPr lang="en-US" sz="1500" kern="0">
              <a:solidFill>
                <a:srgbClr val="000000"/>
              </a:solidFill>
            </a:endParaRPr>
          </a:p>
        </p:txBody>
      </p:sp>
      <p:sp>
        <p:nvSpPr>
          <p:cNvPr id="19" name="Freeform 16"/>
          <p:cNvSpPr>
            <a:spLocks noChangeAspect="1" noEditPoints="1"/>
          </p:cNvSpPr>
          <p:nvPr/>
        </p:nvSpPr>
        <p:spPr bwMode="auto">
          <a:xfrm>
            <a:off x="10127925" y="1028735"/>
            <a:ext cx="853377" cy="856645"/>
          </a:xfrm>
          <a:custGeom>
            <a:avLst/>
            <a:gdLst>
              <a:gd name="T0" fmla="*/ 534 w 534"/>
              <a:gd name="T1" fmla="*/ 266 h 536"/>
              <a:gd name="T2" fmla="*/ 0 w 534"/>
              <a:gd name="T3" fmla="*/ 266 h 536"/>
              <a:gd name="T4" fmla="*/ 269 w 534"/>
              <a:gd name="T5" fmla="*/ 32 h 536"/>
              <a:gd name="T6" fmla="*/ 269 w 534"/>
              <a:gd name="T7" fmla="*/ 503 h 536"/>
              <a:gd name="T8" fmla="*/ 269 w 534"/>
              <a:gd name="T9" fmla="*/ 32 h 536"/>
              <a:gd name="T10" fmla="*/ 261 w 534"/>
              <a:gd name="T11" fmla="*/ 158 h 536"/>
              <a:gd name="T12" fmla="*/ 149 w 534"/>
              <a:gd name="T13" fmla="*/ 191 h 536"/>
              <a:gd name="T14" fmla="*/ 127 w 534"/>
              <a:gd name="T15" fmla="*/ 156 h 536"/>
              <a:gd name="T16" fmla="*/ 237 w 534"/>
              <a:gd name="T17" fmla="*/ 132 h 536"/>
              <a:gd name="T18" fmla="*/ 261 w 534"/>
              <a:gd name="T19" fmla="*/ 150 h 536"/>
              <a:gd name="T20" fmla="*/ 391 w 534"/>
              <a:gd name="T21" fmla="*/ 191 h 536"/>
              <a:gd name="T22" fmla="*/ 411 w 534"/>
              <a:gd name="T23" fmla="*/ 150 h 536"/>
              <a:gd name="T24" fmla="*/ 296 w 534"/>
              <a:gd name="T25" fmla="*/ 128 h 536"/>
              <a:gd name="T26" fmla="*/ 283 w 534"/>
              <a:gd name="T27" fmla="*/ 158 h 536"/>
              <a:gd name="T28" fmla="*/ 391 w 534"/>
              <a:gd name="T29" fmla="*/ 191 h 536"/>
              <a:gd name="T30" fmla="*/ 338 w 534"/>
              <a:gd name="T31" fmla="*/ 291 h 536"/>
              <a:gd name="T32" fmla="*/ 422 w 534"/>
              <a:gd name="T33" fmla="*/ 238 h 536"/>
              <a:gd name="T34" fmla="*/ 377 w 534"/>
              <a:gd name="T35" fmla="*/ 203 h 536"/>
              <a:gd name="T36" fmla="*/ 281 w 534"/>
              <a:gd name="T37" fmla="*/ 258 h 536"/>
              <a:gd name="T38" fmla="*/ 322 w 534"/>
              <a:gd name="T39" fmla="*/ 288 h 536"/>
              <a:gd name="T40" fmla="*/ 218 w 534"/>
              <a:gd name="T41" fmla="*/ 297 h 536"/>
              <a:gd name="T42" fmla="*/ 261 w 534"/>
              <a:gd name="T43" fmla="*/ 248 h 536"/>
              <a:gd name="T44" fmla="*/ 149 w 534"/>
              <a:gd name="T45" fmla="*/ 205 h 536"/>
              <a:gd name="T46" fmla="*/ 115 w 534"/>
              <a:gd name="T47" fmla="*/ 248 h 536"/>
              <a:gd name="T48" fmla="*/ 218 w 534"/>
              <a:gd name="T49" fmla="*/ 297 h 536"/>
              <a:gd name="T50" fmla="*/ 257 w 534"/>
              <a:gd name="T51" fmla="*/ 278 h 536"/>
              <a:gd name="T52" fmla="*/ 206 w 534"/>
              <a:gd name="T53" fmla="*/ 313 h 536"/>
              <a:gd name="T54" fmla="*/ 155 w 534"/>
              <a:gd name="T55" fmla="*/ 293 h 536"/>
              <a:gd name="T56" fmla="*/ 164 w 534"/>
              <a:gd name="T57" fmla="*/ 370 h 536"/>
              <a:gd name="T58" fmla="*/ 263 w 534"/>
              <a:gd name="T59" fmla="*/ 408 h 536"/>
              <a:gd name="T60" fmla="*/ 263 w 534"/>
              <a:gd name="T61" fmla="*/ 280 h 536"/>
              <a:gd name="T62" fmla="*/ 322 w 534"/>
              <a:gd name="T63" fmla="*/ 303 h 536"/>
              <a:gd name="T64" fmla="*/ 277 w 534"/>
              <a:gd name="T65" fmla="*/ 278 h 536"/>
              <a:gd name="T66" fmla="*/ 287 w 534"/>
              <a:gd name="T67" fmla="*/ 413 h 536"/>
              <a:gd name="T68" fmla="*/ 385 w 534"/>
              <a:gd name="T69" fmla="*/ 356 h 536"/>
              <a:gd name="T70" fmla="*/ 377 w 534"/>
              <a:gd name="T71" fmla="*/ 284 h 536"/>
              <a:gd name="T72" fmla="*/ 336 w 534"/>
              <a:gd name="T73" fmla="*/ 30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261" y="150"/>
                </a:moveTo>
                <a:cubicBezTo>
                  <a:pt x="265" y="152"/>
                  <a:pt x="265" y="156"/>
                  <a:pt x="261" y="158"/>
                </a:cubicBezTo>
                <a:cubicBezTo>
                  <a:pt x="166" y="195"/>
                  <a:pt x="166" y="195"/>
                  <a:pt x="166" y="195"/>
                </a:cubicBezTo>
                <a:cubicBezTo>
                  <a:pt x="160" y="195"/>
                  <a:pt x="153" y="195"/>
                  <a:pt x="149" y="191"/>
                </a:cubicBezTo>
                <a:cubicBezTo>
                  <a:pt x="123" y="166"/>
                  <a:pt x="123" y="166"/>
                  <a:pt x="123" y="166"/>
                </a:cubicBezTo>
                <a:cubicBezTo>
                  <a:pt x="121" y="162"/>
                  <a:pt x="121" y="158"/>
                  <a:pt x="127" y="156"/>
                </a:cubicBezTo>
                <a:cubicBezTo>
                  <a:pt x="220" y="130"/>
                  <a:pt x="220" y="130"/>
                  <a:pt x="220" y="130"/>
                </a:cubicBezTo>
                <a:cubicBezTo>
                  <a:pt x="225" y="128"/>
                  <a:pt x="233" y="130"/>
                  <a:pt x="237" y="132"/>
                </a:cubicBezTo>
                <a:cubicBezTo>
                  <a:pt x="261" y="150"/>
                  <a:pt x="261" y="150"/>
                  <a:pt x="261" y="150"/>
                </a:cubicBezTo>
                <a:cubicBezTo>
                  <a:pt x="261" y="150"/>
                  <a:pt x="261" y="150"/>
                  <a:pt x="261" y="150"/>
                </a:cubicBezTo>
                <a:close/>
                <a:moveTo>
                  <a:pt x="391" y="191"/>
                </a:moveTo>
                <a:cubicBezTo>
                  <a:pt x="391" y="191"/>
                  <a:pt x="391" y="191"/>
                  <a:pt x="391" y="191"/>
                </a:cubicBezTo>
                <a:cubicBezTo>
                  <a:pt x="415" y="160"/>
                  <a:pt x="415" y="160"/>
                  <a:pt x="415" y="160"/>
                </a:cubicBezTo>
                <a:cubicBezTo>
                  <a:pt x="419" y="156"/>
                  <a:pt x="417" y="152"/>
                  <a:pt x="411" y="150"/>
                </a:cubicBezTo>
                <a:cubicBezTo>
                  <a:pt x="411" y="150"/>
                  <a:pt x="411" y="150"/>
                  <a:pt x="312" y="124"/>
                </a:cubicBezTo>
                <a:cubicBezTo>
                  <a:pt x="306" y="122"/>
                  <a:pt x="300" y="124"/>
                  <a:pt x="296" y="128"/>
                </a:cubicBezTo>
                <a:cubicBezTo>
                  <a:pt x="296" y="128"/>
                  <a:pt x="296" y="128"/>
                  <a:pt x="279" y="148"/>
                </a:cubicBezTo>
                <a:cubicBezTo>
                  <a:pt x="277" y="152"/>
                  <a:pt x="277" y="156"/>
                  <a:pt x="283" y="158"/>
                </a:cubicBezTo>
                <a:cubicBezTo>
                  <a:pt x="283" y="158"/>
                  <a:pt x="283" y="158"/>
                  <a:pt x="377" y="195"/>
                </a:cubicBezTo>
                <a:cubicBezTo>
                  <a:pt x="381" y="195"/>
                  <a:pt x="389" y="195"/>
                  <a:pt x="391" y="191"/>
                </a:cubicBezTo>
                <a:close/>
                <a:moveTo>
                  <a:pt x="322" y="288"/>
                </a:moveTo>
                <a:cubicBezTo>
                  <a:pt x="326" y="293"/>
                  <a:pt x="334" y="293"/>
                  <a:pt x="338" y="291"/>
                </a:cubicBezTo>
                <a:cubicBezTo>
                  <a:pt x="419" y="250"/>
                  <a:pt x="419" y="250"/>
                  <a:pt x="419" y="250"/>
                </a:cubicBezTo>
                <a:cubicBezTo>
                  <a:pt x="426" y="246"/>
                  <a:pt x="426" y="242"/>
                  <a:pt x="422" y="238"/>
                </a:cubicBezTo>
                <a:cubicBezTo>
                  <a:pt x="393" y="207"/>
                  <a:pt x="393" y="207"/>
                  <a:pt x="393" y="207"/>
                </a:cubicBezTo>
                <a:cubicBezTo>
                  <a:pt x="389" y="203"/>
                  <a:pt x="383" y="201"/>
                  <a:pt x="377" y="203"/>
                </a:cubicBezTo>
                <a:cubicBezTo>
                  <a:pt x="283" y="248"/>
                  <a:pt x="283" y="248"/>
                  <a:pt x="283" y="248"/>
                </a:cubicBezTo>
                <a:cubicBezTo>
                  <a:pt x="277" y="250"/>
                  <a:pt x="277" y="254"/>
                  <a:pt x="281" y="258"/>
                </a:cubicBezTo>
                <a:cubicBezTo>
                  <a:pt x="322" y="288"/>
                  <a:pt x="322" y="288"/>
                  <a:pt x="322" y="288"/>
                </a:cubicBezTo>
                <a:cubicBezTo>
                  <a:pt x="322" y="288"/>
                  <a:pt x="322" y="288"/>
                  <a:pt x="322" y="288"/>
                </a:cubicBezTo>
                <a:close/>
                <a:moveTo>
                  <a:pt x="218" y="297"/>
                </a:moveTo>
                <a:cubicBezTo>
                  <a:pt x="218" y="297"/>
                  <a:pt x="218" y="297"/>
                  <a:pt x="218" y="297"/>
                </a:cubicBezTo>
                <a:cubicBezTo>
                  <a:pt x="261" y="258"/>
                  <a:pt x="261" y="258"/>
                  <a:pt x="261" y="258"/>
                </a:cubicBezTo>
                <a:cubicBezTo>
                  <a:pt x="265" y="254"/>
                  <a:pt x="265" y="250"/>
                  <a:pt x="261" y="248"/>
                </a:cubicBezTo>
                <a:cubicBezTo>
                  <a:pt x="261" y="248"/>
                  <a:pt x="261" y="248"/>
                  <a:pt x="164" y="203"/>
                </a:cubicBezTo>
                <a:cubicBezTo>
                  <a:pt x="160" y="201"/>
                  <a:pt x="153" y="203"/>
                  <a:pt x="149" y="205"/>
                </a:cubicBezTo>
                <a:cubicBezTo>
                  <a:pt x="149" y="205"/>
                  <a:pt x="149" y="205"/>
                  <a:pt x="113" y="236"/>
                </a:cubicBezTo>
                <a:cubicBezTo>
                  <a:pt x="109" y="240"/>
                  <a:pt x="111" y="244"/>
                  <a:pt x="115" y="248"/>
                </a:cubicBezTo>
                <a:cubicBezTo>
                  <a:pt x="115" y="248"/>
                  <a:pt x="115" y="248"/>
                  <a:pt x="204" y="299"/>
                </a:cubicBezTo>
                <a:cubicBezTo>
                  <a:pt x="208" y="301"/>
                  <a:pt x="214" y="299"/>
                  <a:pt x="218" y="297"/>
                </a:cubicBezTo>
                <a:close/>
                <a:moveTo>
                  <a:pt x="263" y="280"/>
                </a:moveTo>
                <a:cubicBezTo>
                  <a:pt x="263" y="276"/>
                  <a:pt x="261" y="274"/>
                  <a:pt x="257" y="278"/>
                </a:cubicBezTo>
                <a:cubicBezTo>
                  <a:pt x="220" y="311"/>
                  <a:pt x="220" y="311"/>
                  <a:pt x="220" y="311"/>
                </a:cubicBezTo>
                <a:cubicBezTo>
                  <a:pt x="216" y="315"/>
                  <a:pt x="210" y="315"/>
                  <a:pt x="206" y="313"/>
                </a:cubicBezTo>
                <a:cubicBezTo>
                  <a:pt x="164" y="288"/>
                  <a:pt x="164" y="288"/>
                  <a:pt x="164" y="288"/>
                </a:cubicBezTo>
                <a:cubicBezTo>
                  <a:pt x="160" y="286"/>
                  <a:pt x="155" y="288"/>
                  <a:pt x="155" y="293"/>
                </a:cubicBezTo>
                <a:cubicBezTo>
                  <a:pt x="155" y="358"/>
                  <a:pt x="155" y="358"/>
                  <a:pt x="155" y="358"/>
                </a:cubicBezTo>
                <a:cubicBezTo>
                  <a:pt x="155" y="362"/>
                  <a:pt x="160" y="368"/>
                  <a:pt x="164" y="370"/>
                </a:cubicBezTo>
                <a:cubicBezTo>
                  <a:pt x="255" y="413"/>
                  <a:pt x="255" y="413"/>
                  <a:pt x="255" y="413"/>
                </a:cubicBezTo>
                <a:cubicBezTo>
                  <a:pt x="259" y="415"/>
                  <a:pt x="263" y="413"/>
                  <a:pt x="263" y="408"/>
                </a:cubicBezTo>
                <a:cubicBezTo>
                  <a:pt x="263" y="280"/>
                  <a:pt x="263" y="280"/>
                  <a:pt x="263" y="280"/>
                </a:cubicBezTo>
                <a:cubicBezTo>
                  <a:pt x="263" y="280"/>
                  <a:pt x="263" y="280"/>
                  <a:pt x="263" y="280"/>
                </a:cubicBezTo>
                <a:close/>
                <a:moveTo>
                  <a:pt x="336" y="305"/>
                </a:moveTo>
                <a:cubicBezTo>
                  <a:pt x="332" y="307"/>
                  <a:pt x="326" y="305"/>
                  <a:pt x="322" y="303"/>
                </a:cubicBezTo>
                <a:cubicBezTo>
                  <a:pt x="285" y="274"/>
                  <a:pt x="285" y="274"/>
                  <a:pt x="285" y="274"/>
                </a:cubicBezTo>
                <a:cubicBezTo>
                  <a:pt x="281" y="272"/>
                  <a:pt x="277" y="274"/>
                  <a:pt x="277" y="278"/>
                </a:cubicBezTo>
                <a:cubicBezTo>
                  <a:pt x="277" y="406"/>
                  <a:pt x="277" y="406"/>
                  <a:pt x="277" y="406"/>
                </a:cubicBezTo>
                <a:cubicBezTo>
                  <a:pt x="277" y="413"/>
                  <a:pt x="281" y="415"/>
                  <a:pt x="287" y="413"/>
                </a:cubicBezTo>
                <a:cubicBezTo>
                  <a:pt x="377" y="370"/>
                  <a:pt x="377" y="370"/>
                  <a:pt x="377" y="370"/>
                </a:cubicBezTo>
                <a:cubicBezTo>
                  <a:pt x="381" y="368"/>
                  <a:pt x="385" y="362"/>
                  <a:pt x="385" y="356"/>
                </a:cubicBezTo>
                <a:cubicBezTo>
                  <a:pt x="385" y="288"/>
                  <a:pt x="385" y="288"/>
                  <a:pt x="385" y="288"/>
                </a:cubicBezTo>
                <a:cubicBezTo>
                  <a:pt x="385" y="284"/>
                  <a:pt x="381" y="280"/>
                  <a:pt x="377" y="284"/>
                </a:cubicBezTo>
                <a:cubicBezTo>
                  <a:pt x="336" y="305"/>
                  <a:pt x="336" y="305"/>
                  <a:pt x="336" y="305"/>
                </a:cubicBezTo>
                <a:cubicBezTo>
                  <a:pt x="336" y="305"/>
                  <a:pt x="336" y="305"/>
                  <a:pt x="336" y="305"/>
                </a:cubicBezTo>
                <a:close/>
              </a:path>
            </a:pathLst>
          </a:custGeom>
          <a:solidFill>
            <a:schemeClr val="tx2"/>
          </a:solidFill>
          <a:ln>
            <a:noFill/>
          </a:ln>
        </p:spPr>
        <p:txBody>
          <a:bodyPr vert="horz" wrap="square" lIns="146240" tIns="73121" rIns="146240" bIns="73121" numCol="1" anchor="t" anchorCtr="0" compatLnSpc="1"/>
          <a:lstStyle/>
          <a:p>
            <a:pPr defTabSz="1461770">
              <a:defRPr/>
            </a:pPr>
            <a:endParaRPr lang="en-US" sz="1500" kern="0">
              <a:solidFill>
                <a:srgbClr val="000000"/>
              </a:solidFill>
            </a:endParaRPr>
          </a:p>
        </p:txBody>
      </p:sp>
      <p:sp>
        <p:nvSpPr>
          <p:cNvPr id="20" name="Freeform 51"/>
          <p:cNvSpPr>
            <a:spLocks noEditPoints="1"/>
          </p:cNvSpPr>
          <p:nvPr/>
        </p:nvSpPr>
        <p:spPr bwMode="black">
          <a:xfrm>
            <a:off x="7180521" y="2173169"/>
            <a:ext cx="906562" cy="847968"/>
          </a:xfrm>
          <a:custGeom>
            <a:avLst/>
            <a:gdLst>
              <a:gd name="T0" fmla="*/ 70 w 140"/>
              <a:gd name="T1" fmla="*/ 10 h 140"/>
              <a:gd name="T2" fmla="*/ 10 w 140"/>
              <a:gd name="T3" fmla="*/ 70 h 140"/>
              <a:gd name="T4" fmla="*/ 70 w 140"/>
              <a:gd name="T5" fmla="*/ 131 h 140"/>
              <a:gd name="T6" fmla="*/ 130 w 140"/>
              <a:gd name="T7" fmla="*/ 70 h 140"/>
              <a:gd name="T8" fmla="*/ 70 w 140"/>
              <a:gd name="T9" fmla="*/ 10 h 140"/>
              <a:gd name="T10" fmla="*/ 70 w 140"/>
              <a:gd name="T11" fmla="*/ 0 h 140"/>
              <a:gd name="T12" fmla="*/ 140 w 140"/>
              <a:gd name="T13" fmla="*/ 70 h 140"/>
              <a:gd name="T14" fmla="*/ 70 w 140"/>
              <a:gd name="T15" fmla="*/ 140 h 140"/>
              <a:gd name="T16" fmla="*/ 0 w 140"/>
              <a:gd name="T17" fmla="*/ 70 h 140"/>
              <a:gd name="T18" fmla="*/ 70 w 140"/>
              <a:gd name="T19" fmla="*/ 0 h 140"/>
              <a:gd name="T20" fmla="*/ 102 w 140"/>
              <a:gd name="T21" fmla="*/ 39 h 140"/>
              <a:gd name="T22" fmla="*/ 102 w 140"/>
              <a:gd name="T23" fmla="*/ 62 h 140"/>
              <a:gd name="T24" fmla="*/ 78 w 140"/>
              <a:gd name="T25" fmla="*/ 63 h 140"/>
              <a:gd name="T26" fmla="*/ 70 w 140"/>
              <a:gd name="T27" fmla="*/ 55 h 140"/>
              <a:gd name="T28" fmla="*/ 86 w 140"/>
              <a:gd name="T29" fmla="*/ 54 h 140"/>
              <a:gd name="T30" fmla="*/ 75 w 140"/>
              <a:gd name="T31" fmla="*/ 49 h 140"/>
              <a:gd name="T32" fmla="*/ 50 w 140"/>
              <a:gd name="T33" fmla="*/ 65 h 140"/>
              <a:gd name="T34" fmla="*/ 38 w 140"/>
              <a:gd name="T35" fmla="*/ 65 h 140"/>
              <a:gd name="T36" fmla="*/ 77 w 140"/>
              <a:gd name="T37" fmla="*/ 37 h 140"/>
              <a:gd name="T38" fmla="*/ 93 w 140"/>
              <a:gd name="T39" fmla="*/ 45 h 140"/>
              <a:gd name="T40" fmla="*/ 94 w 140"/>
              <a:gd name="T41" fmla="*/ 30 h 140"/>
              <a:gd name="T42" fmla="*/ 102 w 140"/>
              <a:gd name="T43" fmla="*/ 39 h 140"/>
              <a:gd name="T44" fmla="*/ 89 w 140"/>
              <a:gd name="T45" fmla="*/ 75 h 140"/>
              <a:gd name="T46" fmla="*/ 64 w 140"/>
              <a:gd name="T47" fmla="*/ 92 h 140"/>
              <a:gd name="T48" fmla="*/ 54 w 140"/>
              <a:gd name="T49" fmla="*/ 87 h 140"/>
              <a:gd name="T50" fmla="*/ 70 w 140"/>
              <a:gd name="T51" fmla="*/ 86 h 140"/>
              <a:gd name="T52" fmla="*/ 62 w 140"/>
              <a:gd name="T53" fmla="*/ 77 h 140"/>
              <a:gd name="T54" fmla="*/ 38 w 140"/>
              <a:gd name="T55" fmla="*/ 78 h 140"/>
              <a:gd name="T56" fmla="*/ 38 w 140"/>
              <a:gd name="T57" fmla="*/ 102 h 140"/>
              <a:gd name="T58" fmla="*/ 46 w 140"/>
              <a:gd name="T59" fmla="*/ 110 h 140"/>
              <a:gd name="T60" fmla="*/ 47 w 140"/>
              <a:gd name="T61" fmla="*/ 96 h 140"/>
              <a:gd name="T62" fmla="*/ 62 w 140"/>
              <a:gd name="T63" fmla="*/ 104 h 140"/>
              <a:gd name="T64" fmla="*/ 102 w 140"/>
              <a:gd name="T65" fmla="*/ 75 h 140"/>
              <a:gd name="T66" fmla="*/ 89 w 140"/>
              <a:gd name="T67" fmla="*/ 7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40">
                <a:moveTo>
                  <a:pt x="70" y="10"/>
                </a:moveTo>
                <a:cubicBezTo>
                  <a:pt x="37" y="10"/>
                  <a:pt x="10" y="37"/>
                  <a:pt x="10" y="70"/>
                </a:cubicBezTo>
                <a:cubicBezTo>
                  <a:pt x="10" y="103"/>
                  <a:pt x="37" y="131"/>
                  <a:pt x="70" y="131"/>
                </a:cubicBezTo>
                <a:cubicBezTo>
                  <a:pt x="103" y="131"/>
                  <a:pt x="130" y="103"/>
                  <a:pt x="130" y="70"/>
                </a:cubicBezTo>
                <a:cubicBezTo>
                  <a:pt x="130" y="37"/>
                  <a:pt x="103" y="10"/>
                  <a:pt x="70" y="10"/>
                </a:cubicBezTo>
                <a:moveTo>
                  <a:pt x="70" y="0"/>
                </a:moveTo>
                <a:cubicBezTo>
                  <a:pt x="109" y="0"/>
                  <a:pt x="140" y="31"/>
                  <a:pt x="140" y="70"/>
                </a:cubicBezTo>
                <a:cubicBezTo>
                  <a:pt x="140" y="109"/>
                  <a:pt x="109" y="140"/>
                  <a:pt x="70" y="140"/>
                </a:cubicBezTo>
                <a:cubicBezTo>
                  <a:pt x="31" y="140"/>
                  <a:pt x="0" y="109"/>
                  <a:pt x="0" y="70"/>
                </a:cubicBezTo>
                <a:cubicBezTo>
                  <a:pt x="0" y="31"/>
                  <a:pt x="31" y="0"/>
                  <a:pt x="70" y="0"/>
                </a:cubicBezTo>
                <a:moveTo>
                  <a:pt x="102" y="39"/>
                </a:moveTo>
                <a:cubicBezTo>
                  <a:pt x="102" y="62"/>
                  <a:pt x="102" y="62"/>
                  <a:pt x="102" y="62"/>
                </a:cubicBezTo>
                <a:cubicBezTo>
                  <a:pt x="78" y="63"/>
                  <a:pt x="78" y="63"/>
                  <a:pt x="78" y="63"/>
                </a:cubicBezTo>
                <a:cubicBezTo>
                  <a:pt x="70" y="55"/>
                  <a:pt x="70" y="55"/>
                  <a:pt x="70" y="55"/>
                </a:cubicBezTo>
                <a:cubicBezTo>
                  <a:pt x="86" y="54"/>
                  <a:pt x="86" y="54"/>
                  <a:pt x="86" y="54"/>
                </a:cubicBezTo>
                <a:cubicBezTo>
                  <a:pt x="83" y="51"/>
                  <a:pt x="79" y="49"/>
                  <a:pt x="75" y="49"/>
                </a:cubicBezTo>
                <a:cubicBezTo>
                  <a:pt x="64" y="46"/>
                  <a:pt x="53" y="54"/>
                  <a:pt x="50" y="65"/>
                </a:cubicBezTo>
                <a:cubicBezTo>
                  <a:pt x="38" y="65"/>
                  <a:pt x="38" y="65"/>
                  <a:pt x="38" y="65"/>
                </a:cubicBezTo>
                <a:cubicBezTo>
                  <a:pt x="42" y="44"/>
                  <a:pt x="60" y="34"/>
                  <a:pt x="77" y="37"/>
                </a:cubicBezTo>
                <a:cubicBezTo>
                  <a:pt x="83" y="38"/>
                  <a:pt x="89" y="41"/>
                  <a:pt x="93" y="45"/>
                </a:cubicBezTo>
                <a:cubicBezTo>
                  <a:pt x="94" y="30"/>
                  <a:pt x="94" y="30"/>
                  <a:pt x="94" y="30"/>
                </a:cubicBezTo>
                <a:lnTo>
                  <a:pt x="102" y="39"/>
                </a:lnTo>
                <a:close/>
                <a:moveTo>
                  <a:pt x="89" y="75"/>
                </a:moveTo>
                <a:cubicBezTo>
                  <a:pt x="87" y="87"/>
                  <a:pt x="76" y="94"/>
                  <a:pt x="64" y="92"/>
                </a:cubicBezTo>
                <a:cubicBezTo>
                  <a:pt x="60" y="91"/>
                  <a:pt x="57" y="89"/>
                  <a:pt x="54" y="87"/>
                </a:cubicBezTo>
                <a:cubicBezTo>
                  <a:pt x="70" y="86"/>
                  <a:pt x="70" y="86"/>
                  <a:pt x="70" y="86"/>
                </a:cubicBezTo>
                <a:cubicBezTo>
                  <a:pt x="62" y="77"/>
                  <a:pt x="62" y="77"/>
                  <a:pt x="62" y="77"/>
                </a:cubicBezTo>
                <a:cubicBezTo>
                  <a:pt x="38" y="78"/>
                  <a:pt x="38" y="78"/>
                  <a:pt x="38" y="78"/>
                </a:cubicBezTo>
                <a:cubicBezTo>
                  <a:pt x="38" y="102"/>
                  <a:pt x="38" y="102"/>
                  <a:pt x="38" y="102"/>
                </a:cubicBezTo>
                <a:cubicBezTo>
                  <a:pt x="46" y="110"/>
                  <a:pt x="46" y="110"/>
                  <a:pt x="46" y="110"/>
                </a:cubicBezTo>
                <a:cubicBezTo>
                  <a:pt x="47" y="96"/>
                  <a:pt x="47" y="96"/>
                  <a:pt x="47" y="96"/>
                </a:cubicBezTo>
                <a:cubicBezTo>
                  <a:pt x="51" y="100"/>
                  <a:pt x="56" y="102"/>
                  <a:pt x="62" y="104"/>
                </a:cubicBezTo>
                <a:cubicBezTo>
                  <a:pt x="80" y="107"/>
                  <a:pt x="98" y="96"/>
                  <a:pt x="102" y="75"/>
                </a:cubicBezTo>
                <a:lnTo>
                  <a:pt x="89" y="75"/>
                </a:lnTo>
                <a:close/>
              </a:path>
            </a:pathLst>
          </a:custGeom>
          <a:solidFill>
            <a:schemeClr val="accent1"/>
          </a:solidFill>
          <a:ln>
            <a:noFill/>
          </a:ln>
        </p:spPr>
        <p:txBody>
          <a:bodyPr vert="horz" wrap="square" lIns="121862" tIns="60930" rIns="121862" bIns="60930" numCol="1" anchor="t" anchorCtr="0" compatLnSpc="1"/>
          <a:lstStyle/>
          <a:p>
            <a:pPr defTabSz="1217930">
              <a:defRPr/>
            </a:pPr>
            <a:endParaRPr lang="en-US" sz="1500" kern="0">
              <a:solidFill>
                <a:srgbClr val="000000"/>
              </a:solidFill>
            </a:endParaRPr>
          </a:p>
        </p:txBody>
      </p:sp>
      <p:sp>
        <p:nvSpPr>
          <p:cNvPr id="34" name="TextBox 33"/>
          <p:cNvSpPr txBox="1"/>
          <p:nvPr/>
        </p:nvSpPr>
        <p:spPr>
          <a:xfrm>
            <a:off x="805066" y="5529620"/>
            <a:ext cx="2195449" cy="707874"/>
          </a:xfrm>
          <a:prstGeom prst="rect">
            <a:avLst/>
          </a:prstGeom>
          <a:noFill/>
        </p:spPr>
        <p:txBody>
          <a:bodyPr wrap="none" lIns="121908" tIns="60954" rIns="121908" bIns="60954" rtlCol="0">
            <a:spAutoFit/>
          </a:bodyPr>
          <a:lstStyle/>
          <a:p>
            <a:pPr algn="ctr"/>
            <a:r>
              <a:rPr lang="zh-CN" altLang="en-US" sz="1900" dirty="0">
                <a:solidFill>
                  <a:schemeClr val="bg1">
                    <a:lumMod val="50000"/>
                  </a:schemeClr>
                </a:solidFill>
              </a:rPr>
              <a:t>单击此处添加文本</a:t>
            </a:r>
            <a:endParaRPr lang="en-US" altLang="zh-CN" sz="1900" dirty="0">
              <a:solidFill>
                <a:schemeClr val="bg1">
                  <a:lumMod val="50000"/>
                </a:schemeClr>
              </a:solidFill>
            </a:endParaRPr>
          </a:p>
          <a:p>
            <a:pPr algn="ctr"/>
            <a:r>
              <a:rPr lang="zh-CN" altLang="en-US" sz="1900" dirty="0">
                <a:solidFill>
                  <a:schemeClr val="bg1">
                    <a:lumMod val="50000"/>
                  </a:schemeClr>
                </a:solidFill>
              </a:rPr>
              <a:t>单击此处添加文本</a:t>
            </a:r>
            <a:endParaRPr lang="zh-CN" altLang="en-US" sz="1900" dirty="0">
              <a:solidFill>
                <a:schemeClr val="bg1">
                  <a:lumMod val="50000"/>
                </a:schemeClr>
              </a:solidFill>
            </a:endParaRPr>
          </a:p>
        </p:txBody>
      </p:sp>
      <p:sp>
        <p:nvSpPr>
          <p:cNvPr id="35" name="TextBox 34"/>
          <p:cNvSpPr txBox="1"/>
          <p:nvPr/>
        </p:nvSpPr>
        <p:spPr>
          <a:xfrm>
            <a:off x="3689257" y="4481459"/>
            <a:ext cx="2195449" cy="707874"/>
          </a:xfrm>
          <a:prstGeom prst="rect">
            <a:avLst/>
          </a:prstGeom>
          <a:noFill/>
        </p:spPr>
        <p:txBody>
          <a:bodyPr wrap="none" lIns="121908" tIns="60954" rIns="121908" bIns="60954" rtlCol="0">
            <a:spAutoFit/>
          </a:bodyPr>
          <a:lstStyle/>
          <a:p>
            <a:pPr algn="ctr"/>
            <a:r>
              <a:rPr lang="zh-CN" altLang="en-US" sz="1900" dirty="0">
                <a:solidFill>
                  <a:schemeClr val="bg1">
                    <a:lumMod val="50000"/>
                  </a:schemeClr>
                </a:solidFill>
              </a:rPr>
              <a:t>单击此处添加文本</a:t>
            </a:r>
            <a:endParaRPr lang="en-US" altLang="zh-CN" sz="1900" dirty="0">
              <a:solidFill>
                <a:schemeClr val="bg1">
                  <a:lumMod val="50000"/>
                </a:schemeClr>
              </a:solidFill>
            </a:endParaRPr>
          </a:p>
          <a:p>
            <a:pPr algn="ctr"/>
            <a:r>
              <a:rPr lang="zh-CN" altLang="en-US" sz="1900" dirty="0">
                <a:solidFill>
                  <a:schemeClr val="bg1">
                    <a:lumMod val="50000"/>
                  </a:schemeClr>
                </a:solidFill>
              </a:rPr>
              <a:t>单击此处添加文本</a:t>
            </a:r>
            <a:endParaRPr lang="zh-CN" altLang="en-US" sz="1900" dirty="0">
              <a:solidFill>
                <a:schemeClr val="bg1">
                  <a:lumMod val="50000"/>
                </a:schemeClr>
              </a:solidFill>
            </a:endParaRPr>
          </a:p>
        </p:txBody>
      </p:sp>
      <p:sp>
        <p:nvSpPr>
          <p:cNvPr id="36" name="TextBox 35"/>
          <p:cNvSpPr txBox="1"/>
          <p:nvPr/>
        </p:nvSpPr>
        <p:spPr>
          <a:xfrm>
            <a:off x="6496507" y="3323335"/>
            <a:ext cx="2195449" cy="707874"/>
          </a:xfrm>
          <a:prstGeom prst="rect">
            <a:avLst/>
          </a:prstGeom>
          <a:noFill/>
        </p:spPr>
        <p:txBody>
          <a:bodyPr wrap="none" lIns="121908" tIns="60954" rIns="121908" bIns="60954" rtlCol="0">
            <a:spAutoFit/>
          </a:bodyPr>
          <a:lstStyle/>
          <a:p>
            <a:pPr algn="ctr"/>
            <a:r>
              <a:rPr lang="zh-CN" altLang="en-US" sz="1900" dirty="0">
                <a:solidFill>
                  <a:schemeClr val="bg1">
                    <a:lumMod val="50000"/>
                  </a:schemeClr>
                </a:solidFill>
              </a:rPr>
              <a:t>单击此处添加文本</a:t>
            </a:r>
            <a:endParaRPr lang="en-US" altLang="zh-CN" sz="1900" dirty="0">
              <a:solidFill>
                <a:schemeClr val="bg1">
                  <a:lumMod val="50000"/>
                </a:schemeClr>
              </a:solidFill>
            </a:endParaRPr>
          </a:p>
          <a:p>
            <a:pPr algn="ctr"/>
            <a:r>
              <a:rPr lang="zh-CN" altLang="en-US" sz="1900" dirty="0">
                <a:solidFill>
                  <a:schemeClr val="bg1">
                    <a:lumMod val="50000"/>
                  </a:schemeClr>
                </a:solidFill>
              </a:rPr>
              <a:t>单击此处添加文本</a:t>
            </a:r>
            <a:endParaRPr lang="zh-CN" altLang="en-US" sz="1900" dirty="0">
              <a:solidFill>
                <a:schemeClr val="bg1">
                  <a:lumMod val="50000"/>
                </a:schemeClr>
              </a:solidFill>
            </a:endParaRPr>
          </a:p>
        </p:txBody>
      </p:sp>
      <p:sp>
        <p:nvSpPr>
          <p:cNvPr id="37" name="TextBox 36"/>
          <p:cNvSpPr txBox="1"/>
          <p:nvPr/>
        </p:nvSpPr>
        <p:spPr>
          <a:xfrm>
            <a:off x="9326187" y="2169397"/>
            <a:ext cx="2195449" cy="707874"/>
          </a:xfrm>
          <a:prstGeom prst="rect">
            <a:avLst/>
          </a:prstGeom>
          <a:noFill/>
        </p:spPr>
        <p:txBody>
          <a:bodyPr wrap="none" lIns="121908" tIns="60954" rIns="121908" bIns="60954" rtlCol="0">
            <a:spAutoFit/>
          </a:bodyPr>
          <a:lstStyle/>
          <a:p>
            <a:pPr algn="ctr"/>
            <a:r>
              <a:rPr lang="zh-CN" altLang="en-US" sz="1900" dirty="0">
                <a:solidFill>
                  <a:schemeClr val="bg1">
                    <a:lumMod val="50000"/>
                  </a:schemeClr>
                </a:solidFill>
              </a:rPr>
              <a:t>单击此处添加文本</a:t>
            </a:r>
            <a:endParaRPr lang="en-US" altLang="zh-CN" sz="1900" dirty="0">
              <a:solidFill>
                <a:schemeClr val="bg1">
                  <a:lumMod val="50000"/>
                </a:schemeClr>
              </a:solidFill>
            </a:endParaRPr>
          </a:p>
          <a:p>
            <a:pPr algn="ctr"/>
            <a:r>
              <a:rPr lang="zh-CN" altLang="en-US" sz="1900" dirty="0">
                <a:solidFill>
                  <a:schemeClr val="bg1">
                    <a:lumMod val="50000"/>
                  </a:schemeClr>
                </a:solidFill>
              </a:rPr>
              <a:t>单击此处添加文本</a:t>
            </a:r>
            <a:endParaRPr lang="zh-CN" altLang="en-US" sz="1900" dirty="0">
              <a:solidFill>
                <a:schemeClr val="bg1">
                  <a:lumMod val="50000"/>
                </a:schemeClr>
              </a:solidFill>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grpId="0" nodeType="withEffect">
                                  <p:stCondLst>
                                    <p:cond delay="2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4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60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500"/>
                                        <p:tgtEl>
                                          <p:spTgt spid="34"/>
                                        </p:tgtEl>
                                      </p:cBhvr>
                                    </p:animEffect>
                                  </p:childTnLst>
                                </p:cTn>
                              </p:par>
                              <p:par>
                                <p:cTn id="25" presetID="22" presetClass="entr" presetSubtype="1" fill="hold" grpId="0" nodeType="withEffect">
                                  <p:stCondLst>
                                    <p:cond delay="20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par>
                                <p:cTn id="28" presetID="22" presetClass="entr" presetSubtype="1" fill="hold" grpId="0" nodeType="withEffect">
                                  <p:stCondLst>
                                    <p:cond delay="400"/>
                                  </p:stCondLst>
                                  <p:childTnLst>
                                    <p:set>
                                      <p:cBhvr>
                                        <p:cTn id="29" dur="1" fill="hold">
                                          <p:stCondLst>
                                            <p:cond delay="0"/>
                                          </p:stCondLst>
                                        </p:cTn>
                                        <p:tgtEl>
                                          <p:spTgt spid="36"/>
                                        </p:tgtEl>
                                        <p:attrNameLst>
                                          <p:attrName>style.visibility</p:attrName>
                                        </p:attrNameLst>
                                      </p:cBhvr>
                                      <p:to>
                                        <p:strVal val="visible"/>
                                      </p:to>
                                    </p:set>
                                    <p:animEffect transition="in" filter="wipe(up)">
                                      <p:cBhvr>
                                        <p:cTn id="30" dur="500"/>
                                        <p:tgtEl>
                                          <p:spTgt spid="36"/>
                                        </p:tgtEl>
                                      </p:cBhvr>
                                    </p:animEffect>
                                  </p:childTnLst>
                                </p:cTn>
                              </p:par>
                              <p:par>
                                <p:cTn id="31" presetID="22" presetClass="entr" presetSubtype="1" fill="hold" grpId="0" nodeType="withEffect">
                                  <p:stCondLst>
                                    <p:cond delay="60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34" grpId="0"/>
      <p:bldP spid="35" grpId="0"/>
      <p:bldP spid="3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rot="10800000">
            <a:off x="5308282" y="3138318"/>
            <a:ext cx="1730427" cy="2624367"/>
          </a:xfrm>
          <a:custGeom>
            <a:avLst/>
            <a:gdLst>
              <a:gd name="connsiteX0" fmla="*/ 320923 w 1297989"/>
              <a:gd name="connsiteY0" fmla="*/ 1430869 h 1968275"/>
              <a:gd name="connsiteX1" fmla="*/ 305551 w 1297989"/>
              <a:gd name="connsiteY1" fmla="*/ 1354608 h 1968275"/>
              <a:gd name="connsiteX2" fmla="*/ 278731 w 1297989"/>
              <a:gd name="connsiteY2" fmla="*/ 1179709 h 1968275"/>
              <a:gd name="connsiteX3" fmla="*/ 250257 w 1297989"/>
              <a:gd name="connsiteY3" fmla="*/ 871159 h 1968275"/>
              <a:gd name="connsiteX4" fmla="*/ 186221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9 w 1297989"/>
              <a:gd name="connsiteY8" fmla="*/ 67872 h 1968275"/>
              <a:gd name="connsiteX9" fmla="*/ 1174586 w 1297989"/>
              <a:gd name="connsiteY9" fmla="*/ 12341 h 1968275"/>
              <a:gd name="connsiteX10" fmla="*/ 1297989 w 1297989"/>
              <a:gd name="connsiteY10" fmla="*/ 0 h 1968275"/>
              <a:gd name="connsiteX11" fmla="*/ 1291819 w 1297989"/>
              <a:gd name="connsiteY11" fmla="*/ 86382 h 1968275"/>
              <a:gd name="connsiteX12" fmla="*/ 1279479 w 1297989"/>
              <a:gd name="connsiteY12" fmla="*/ 357868 h 1968275"/>
              <a:gd name="connsiteX13" fmla="*/ 1199267 w 1297989"/>
              <a:gd name="connsiteY13" fmla="*/ 629355 h 1968275"/>
              <a:gd name="connsiteX14" fmla="*/ 1007993 w 1297989"/>
              <a:gd name="connsiteY14" fmla="*/ 851480 h 1968275"/>
              <a:gd name="connsiteX15" fmla="*/ 755017 w 1297989"/>
              <a:gd name="connsiteY15" fmla="*/ 1030414 h 1968275"/>
              <a:gd name="connsiteX16" fmla="*/ 483531 w 1297989"/>
              <a:gd name="connsiteY16" fmla="*/ 1258709 h 1968275"/>
              <a:gd name="connsiteX17" fmla="*/ 370926 w 1297989"/>
              <a:gd name="connsiteY17" fmla="*/ 1372471 h 1968275"/>
              <a:gd name="connsiteX18" fmla="*/ 2260 w 1297989"/>
              <a:gd name="connsiteY18" fmla="*/ 1968275 h 1968275"/>
              <a:gd name="connsiteX19" fmla="*/ 0 w 1297989"/>
              <a:gd name="connsiteY19" fmla="*/ 1863560 h 1968275"/>
              <a:gd name="connsiteX20" fmla="*/ 36254 w 1297989"/>
              <a:gd name="connsiteY20" fmla="*/ 1890574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8"/>
                </a:lnTo>
                <a:cubicBezTo>
                  <a:pt x="295216" y="1294612"/>
                  <a:pt x="286267" y="1234527"/>
                  <a:pt x="278731" y="1179709"/>
                </a:cubicBezTo>
                <a:cubicBezTo>
                  <a:pt x="263657" y="1070074"/>
                  <a:pt x="271124" y="968702"/>
                  <a:pt x="250257" y="871159"/>
                </a:cubicBezTo>
                <a:cubicBezTo>
                  <a:pt x="234607" y="798001"/>
                  <a:pt x="215373" y="724110"/>
                  <a:pt x="186221" y="657852"/>
                </a:cubicBezTo>
                <a:lnTo>
                  <a:pt x="161836" y="610560"/>
                </a:lnTo>
                <a:lnTo>
                  <a:pt x="189581" y="553240"/>
                </a:lnTo>
                <a:cubicBezTo>
                  <a:pt x="253115" y="439044"/>
                  <a:pt x="333134" y="340900"/>
                  <a:pt x="421829" y="265316"/>
                </a:cubicBezTo>
                <a:cubicBezTo>
                  <a:pt x="540090" y="164537"/>
                  <a:pt x="682003" y="113119"/>
                  <a:pt x="841399" y="67872"/>
                </a:cubicBezTo>
                <a:lnTo>
                  <a:pt x="1174586" y="12341"/>
                </a:lnTo>
                <a:cubicBezTo>
                  <a:pt x="1250685" y="1029"/>
                  <a:pt x="1274337" y="514"/>
                  <a:pt x="1297989" y="0"/>
                </a:cubicBezTo>
                <a:cubicBezTo>
                  <a:pt x="1295932" y="28794"/>
                  <a:pt x="1294904" y="26738"/>
                  <a:pt x="1291819" y="86382"/>
                </a:cubicBezTo>
                <a:cubicBezTo>
                  <a:pt x="1288734" y="146027"/>
                  <a:pt x="1294904" y="267373"/>
                  <a:pt x="1279479" y="357868"/>
                </a:cubicBezTo>
                <a:cubicBezTo>
                  <a:pt x="1264053" y="448364"/>
                  <a:pt x="1244515" y="547086"/>
                  <a:pt x="1199267" y="629355"/>
                </a:cubicBezTo>
                <a:cubicBezTo>
                  <a:pt x="1154019" y="711623"/>
                  <a:pt x="1082034" y="784636"/>
                  <a:pt x="1007993" y="851480"/>
                </a:cubicBezTo>
                <a:cubicBezTo>
                  <a:pt x="933951" y="918323"/>
                  <a:pt x="842427" y="962542"/>
                  <a:pt x="755017" y="1030414"/>
                </a:cubicBezTo>
                <a:cubicBezTo>
                  <a:pt x="667606" y="1098285"/>
                  <a:pt x="564771" y="1181582"/>
                  <a:pt x="483531" y="1258709"/>
                </a:cubicBezTo>
                <a:cubicBezTo>
                  <a:pt x="442910" y="1297272"/>
                  <a:pt x="406147" y="1334293"/>
                  <a:pt x="370926" y="1372471"/>
                </a:cubicBezTo>
                <a:close/>
                <a:moveTo>
                  <a:pt x="2260" y="1968275"/>
                </a:moveTo>
                <a:lnTo>
                  <a:pt x="0" y="1863560"/>
                </a:lnTo>
                <a:lnTo>
                  <a:pt x="36254" y="1890574"/>
                </a:lnTo>
                <a:close/>
              </a:path>
            </a:pathLst>
          </a:custGeom>
          <a:solidFill>
            <a:schemeClr val="accent2"/>
          </a:solidFill>
          <a:ln w="38100" cap="flat" cmpd="sng" algn="ctr">
            <a:solidFill>
              <a:schemeClr val="bg1"/>
            </a:solidFill>
            <a:prstDash val="solid"/>
          </a:ln>
          <a:effectLst/>
        </p:spPr>
        <p:txBody>
          <a:bodyPr wrap="square" lIns="121908" tIns="0" rIns="121908" bIns="911909" rtlCol="0" anchor="ctr">
            <a:noAutofit/>
          </a:bodyPr>
          <a:lstStyle/>
          <a:p>
            <a:pPr algn="ctr" defTabSz="1218565" fontAlgn="base">
              <a:spcBef>
                <a:spcPct val="0"/>
              </a:spcBef>
              <a:spcAft>
                <a:spcPct val="0"/>
              </a:spcAft>
              <a:defRPr/>
            </a:pPr>
            <a:r>
              <a:rPr lang="en-US" altLang="zh-CN" sz="3200" kern="0" dirty="0">
                <a:solidFill>
                  <a:srgbClr val="FFFFFF"/>
                </a:solidFill>
                <a:latin typeface="Stencil Std" panose="04020904080802020404" pitchFamily="82" charset="0"/>
              </a:rPr>
              <a:t>5</a:t>
            </a:r>
            <a:endParaRPr lang="zh-CN" altLang="en-US" sz="3200" kern="0" dirty="0">
              <a:solidFill>
                <a:srgbClr val="FFFFFF"/>
              </a:solidFill>
              <a:latin typeface="Stencil Std" panose="04020904080802020404" pitchFamily="82" charset="0"/>
            </a:endParaRPr>
          </a:p>
        </p:txBody>
      </p:sp>
      <p:sp>
        <p:nvSpPr>
          <p:cNvPr id="5" name="任意多边形 4"/>
          <p:cNvSpPr/>
          <p:nvPr/>
        </p:nvSpPr>
        <p:spPr>
          <a:xfrm rot="7200000">
            <a:off x="5925891" y="2786155"/>
            <a:ext cx="1730652" cy="2624025"/>
          </a:xfrm>
          <a:custGeom>
            <a:avLst/>
            <a:gdLst>
              <a:gd name="connsiteX0" fmla="*/ 320923 w 1297989"/>
              <a:gd name="connsiteY0" fmla="*/ 1430869 h 1968275"/>
              <a:gd name="connsiteX1" fmla="*/ 305551 w 1297989"/>
              <a:gd name="connsiteY1" fmla="*/ 1354609 h 1968275"/>
              <a:gd name="connsiteX2" fmla="*/ 278731 w 1297989"/>
              <a:gd name="connsiteY2" fmla="*/ 1179710 h 1968275"/>
              <a:gd name="connsiteX3" fmla="*/ 250257 w 1297989"/>
              <a:gd name="connsiteY3" fmla="*/ 871159 h 1968275"/>
              <a:gd name="connsiteX4" fmla="*/ 186220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8 w 1297989"/>
              <a:gd name="connsiteY8" fmla="*/ 67871 h 1968275"/>
              <a:gd name="connsiteX9" fmla="*/ 1174586 w 1297989"/>
              <a:gd name="connsiteY9" fmla="*/ 12340 h 1968275"/>
              <a:gd name="connsiteX10" fmla="*/ 1297989 w 1297989"/>
              <a:gd name="connsiteY10" fmla="*/ 0 h 1968275"/>
              <a:gd name="connsiteX11" fmla="*/ 1291819 w 1297989"/>
              <a:gd name="connsiteY11" fmla="*/ 86382 h 1968275"/>
              <a:gd name="connsiteX12" fmla="*/ 1279478 w 1297989"/>
              <a:gd name="connsiteY12" fmla="*/ 357868 h 1968275"/>
              <a:gd name="connsiteX13" fmla="*/ 1199267 w 1297989"/>
              <a:gd name="connsiteY13" fmla="*/ 629354 h 1968275"/>
              <a:gd name="connsiteX14" fmla="*/ 1007992 w 1297989"/>
              <a:gd name="connsiteY14" fmla="*/ 851480 h 1968275"/>
              <a:gd name="connsiteX15" fmla="*/ 755017 w 1297989"/>
              <a:gd name="connsiteY15" fmla="*/ 1030413 h 1968275"/>
              <a:gd name="connsiteX16" fmla="*/ 483530 w 1297989"/>
              <a:gd name="connsiteY16" fmla="*/ 1258709 h 1968275"/>
              <a:gd name="connsiteX17" fmla="*/ 370925 w 1297989"/>
              <a:gd name="connsiteY17" fmla="*/ 1372471 h 1968275"/>
              <a:gd name="connsiteX18" fmla="*/ 2259 w 1297989"/>
              <a:gd name="connsiteY18" fmla="*/ 1968275 h 1968275"/>
              <a:gd name="connsiteX19" fmla="*/ 0 w 1297989"/>
              <a:gd name="connsiteY19" fmla="*/ 1863561 h 1968275"/>
              <a:gd name="connsiteX20" fmla="*/ 36253 w 1297989"/>
              <a:gd name="connsiteY20" fmla="*/ 1890575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9"/>
                </a:lnTo>
                <a:cubicBezTo>
                  <a:pt x="295216" y="1294613"/>
                  <a:pt x="286267" y="1234527"/>
                  <a:pt x="278731" y="1179710"/>
                </a:cubicBezTo>
                <a:cubicBezTo>
                  <a:pt x="263657" y="1070075"/>
                  <a:pt x="271124" y="968703"/>
                  <a:pt x="250257" y="871159"/>
                </a:cubicBezTo>
                <a:cubicBezTo>
                  <a:pt x="234607" y="798002"/>
                  <a:pt x="215372" y="724111"/>
                  <a:pt x="186220" y="657852"/>
                </a:cubicBezTo>
                <a:lnTo>
                  <a:pt x="161836" y="610560"/>
                </a:lnTo>
                <a:lnTo>
                  <a:pt x="189581" y="553240"/>
                </a:lnTo>
                <a:cubicBezTo>
                  <a:pt x="253114" y="439044"/>
                  <a:pt x="333133" y="340900"/>
                  <a:pt x="421829" y="265316"/>
                </a:cubicBezTo>
                <a:cubicBezTo>
                  <a:pt x="540090" y="164537"/>
                  <a:pt x="682003" y="113119"/>
                  <a:pt x="841398" y="67871"/>
                </a:cubicBezTo>
                <a:lnTo>
                  <a:pt x="1174586" y="12340"/>
                </a:lnTo>
                <a:cubicBezTo>
                  <a:pt x="1250685" y="1028"/>
                  <a:pt x="1274337" y="514"/>
                  <a:pt x="1297989" y="0"/>
                </a:cubicBezTo>
                <a:cubicBezTo>
                  <a:pt x="1295932" y="28794"/>
                  <a:pt x="1294904" y="26737"/>
                  <a:pt x="1291819" y="86382"/>
                </a:cubicBezTo>
                <a:cubicBezTo>
                  <a:pt x="1288734" y="146027"/>
                  <a:pt x="1294904" y="267373"/>
                  <a:pt x="1279478" y="357868"/>
                </a:cubicBezTo>
                <a:cubicBezTo>
                  <a:pt x="1264054" y="448364"/>
                  <a:pt x="1244515" y="547086"/>
                  <a:pt x="1199267" y="629354"/>
                </a:cubicBezTo>
                <a:cubicBezTo>
                  <a:pt x="1154019" y="711623"/>
                  <a:pt x="1082034" y="784636"/>
                  <a:pt x="1007992" y="851480"/>
                </a:cubicBezTo>
                <a:cubicBezTo>
                  <a:pt x="933951" y="918323"/>
                  <a:pt x="842427" y="962542"/>
                  <a:pt x="755017" y="1030413"/>
                </a:cubicBezTo>
                <a:cubicBezTo>
                  <a:pt x="667606" y="1098285"/>
                  <a:pt x="564770" y="1181582"/>
                  <a:pt x="483530" y="1258709"/>
                </a:cubicBezTo>
                <a:cubicBezTo>
                  <a:pt x="442910" y="1297272"/>
                  <a:pt x="406147" y="1334293"/>
                  <a:pt x="370925" y="1372471"/>
                </a:cubicBezTo>
                <a:close/>
                <a:moveTo>
                  <a:pt x="2259" y="1968275"/>
                </a:moveTo>
                <a:lnTo>
                  <a:pt x="0" y="1863561"/>
                </a:lnTo>
                <a:lnTo>
                  <a:pt x="36253" y="1890575"/>
                </a:lnTo>
                <a:close/>
              </a:path>
            </a:pathLst>
          </a:custGeom>
          <a:solidFill>
            <a:schemeClr val="accent1"/>
          </a:solidFill>
          <a:ln w="38100" cap="flat" cmpd="sng" algn="ctr">
            <a:solidFill>
              <a:schemeClr val="bg1"/>
            </a:solidFill>
            <a:prstDash val="solid"/>
          </a:ln>
          <a:effectLst/>
        </p:spPr>
        <p:txBody>
          <a:bodyPr wrap="square" lIns="121908" tIns="0" rIns="121908" bIns="911909" rtlCol="0" anchor="ctr">
            <a:noAutofit/>
          </a:bodyPr>
          <a:lstStyle/>
          <a:p>
            <a:pPr algn="ctr" defTabSz="1218565" fontAlgn="base">
              <a:spcBef>
                <a:spcPct val="0"/>
              </a:spcBef>
              <a:spcAft>
                <a:spcPct val="0"/>
              </a:spcAft>
              <a:defRPr/>
            </a:pPr>
            <a:r>
              <a:rPr lang="en-US" altLang="zh-CN" sz="3200" kern="0" dirty="0">
                <a:solidFill>
                  <a:srgbClr val="FFFFFF"/>
                </a:solidFill>
                <a:latin typeface="Stencil Std" panose="04020904080802020404" pitchFamily="82" charset="0"/>
              </a:rPr>
              <a:t>4</a:t>
            </a:r>
            <a:endParaRPr lang="zh-CN" altLang="en-US" sz="3200" kern="0" dirty="0">
              <a:solidFill>
                <a:srgbClr val="FFFFFF"/>
              </a:solidFill>
              <a:latin typeface="Stencil Std" panose="04020904080802020404" pitchFamily="82" charset="0"/>
            </a:endParaRPr>
          </a:p>
        </p:txBody>
      </p:sp>
      <p:sp>
        <p:nvSpPr>
          <p:cNvPr id="6" name="任意多边形 5"/>
          <p:cNvSpPr/>
          <p:nvPr/>
        </p:nvSpPr>
        <p:spPr>
          <a:xfrm rot="3600000">
            <a:off x="5928882" y="2074505"/>
            <a:ext cx="1731689" cy="2624025"/>
          </a:xfrm>
          <a:custGeom>
            <a:avLst/>
            <a:gdLst>
              <a:gd name="connsiteX0" fmla="*/ 0 w 1298767"/>
              <a:gd name="connsiteY0" fmla="*/ 1862981 h 1968275"/>
              <a:gd name="connsiteX1" fmla="*/ 37031 w 1298767"/>
              <a:gd name="connsiteY1" fmla="*/ 1890575 h 1968275"/>
              <a:gd name="connsiteX2" fmla="*/ 3037 w 1298767"/>
              <a:gd name="connsiteY2" fmla="*/ 1968275 h 1968275"/>
              <a:gd name="connsiteX3" fmla="*/ 190359 w 1298767"/>
              <a:gd name="connsiteY3" fmla="*/ 553240 h 1968275"/>
              <a:gd name="connsiteX4" fmla="*/ 422607 w 1298767"/>
              <a:gd name="connsiteY4" fmla="*/ 265316 h 1968275"/>
              <a:gd name="connsiteX5" fmla="*/ 842177 w 1298767"/>
              <a:gd name="connsiteY5" fmla="*/ 67871 h 1968275"/>
              <a:gd name="connsiteX6" fmla="*/ 1175364 w 1298767"/>
              <a:gd name="connsiteY6" fmla="*/ 12340 h 1968275"/>
              <a:gd name="connsiteX7" fmla="*/ 1298767 w 1298767"/>
              <a:gd name="connsiteY7" fmla="*/ 0 h 1968275"/>
              <a:gd name="connsiteX8" fmla="*/ 1292597 w 1298767"/>
              <a:gd name="connsiteY8" fmla="*/ 86382 h 1968275"/>
              <a:gd name="connsiteX9" fmla="*/ 1280257 w 1298767"/>
              <a:gd name="connsiteY9" fmla="*/ 357868 h 1968275"/>
              <a:gd name="connsiteX10" fmla="*/ 1200045 w 1298767"/>
              <a:gd name="connsiteY10" fmla="*/ 629354 h 1968275"/>
              <a:gd name="connsiteX11" fmla="*/ 1008770 w 1298767"/>
              <a:gd name="connsiteY11" fmla="*/ 851479 h 1968275"/>
              <a:gd name="connsiteX12" fmla="*/ 755795 w 1298767"/>
              <a:gd name="connsiteY12" fmla="*/ 1030414 h 1968275"/>
              <a:gd name="connsiteX13" fmla="*/ 484308 w 1298767"/>
              <a:gd name="connsiteY13" fmla="*/ 1258709 h 1968275"/>
              <a:gd name="connsiteX14" fmla="*/ 371703 w 1298767"/>
              <a:gd name="connsiteY14" fmla="*/ 1372471 h 1968275"/>
              <a:gd name="connsiteX15" fmla="*/ 321700 w 1298767"/>
              <a:gd name="connsiteY15" fmla="*/ 1430870 h 1968275"/>
              <a:gd name="connsiteX16" fmla="*/ 306328 w 1298767"/>
              <a:gd name="connsiteY16" fmla="*/ 1354609 h 1968275"/>
              <a:gd name="connsiteX17" fmla="*/ 279508 w 1298767"/>
              <a:gd name="connsiteY17" fmla="*/ 1179710 h 1968275"/>
              <a:gd name="connsiteX18" fmla="*/ 251034 w 1298767"/>
              <a:gd name="connsiteY18" fmla="*/ 871159 h 1968275"/>
              <a:gd name="connsiteX19" fmla="*/ 186998 w 1298767"/>
              <a:gd name="connsiteY19" fmla="*/ 657852 h 1968275"/>
              <a:gd name="connsiteX20" fmla="*/ 162614 w 1298767"/>
              <a:gd name="connsiteY20" fmla="*/ 610560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8767" h="1968275">
                <a:moveTo>
                  <a:pt x="0" y="1862981"/>
                </a:moveTo>
                <a:lnTo>
                  <a:pt x="37031" y="1890575"/>
                </a:lnTo>
                <a:lnTo>
                  <a:pt x="3037" y="1968275"/>
                </a:lnTo>
                <a:close/>
                <a:moveTo>
                  <a:pt x="190359" y="553240"/>
                </a:moveTo>
                <a:cubicBezTo>
                  <a:pt x="253892" y="439044"/>
                  <a:pt x="333911" y="340900"/>
                  <a:pt x="422607" y="265316"/>
                </a:cubicBezTo>
                <a:cubicBezTo>
                  <a:pt x="540868" y="164537"/>
                  <a:pt x="682781" y="113119"/>
                  <a:pt x="842177" y="67871"/>
                </a:cubicBezTo>
                <a:lnTo>
                  <a:pt x="1175364" y="12340"/>
                </a:lnTo>
                <a:cubicBezTo>
                  <a:pt x="1251463" y="1028"/>
                  <a:pt x="1275115" y="514"/>
                  <a:pt x="1298767" y="0"/>
                </a:cubicBezTo>
                <a:cubicBezTo>
                  <a:pt x="1296710" y="28794"/>
                  <a:pt x="1295682" y="26737"/>
                  <a:pt x="1292597" y="86382"/>
                </a:cubicBezTo>
                <a:cubicBezTo>
                  <a:pt x="1289512" y="146027"/>
                  <a:pt x="1295682" y="267373"/>
                  <a:pt x="1280257" y="357868"/>
                </a:cubicBezTo>
                <a:cubicBezTo>
                  <a:pt x="1264831" y="448363"/>
                  <a:pt x="1245293" y="547086"/>
                  <a:pt x="1200045" y="629354"/>
                </a:cubicBezTo>
                <a:cubicBezTo>
                  <a:pt x="1154797" y="711623"/>
                  <a:pt x="1082812" y="784636"/>
                  <a:pt x="1008770" y="851479"/>
                </a:cubicBezTo>
                <a:cubicBezTo>
                  <a:pt x="934729" y="918323"/>
                  <a:pt x="843205" y="962542"/>
                  <a:pt x="755795" y="1030414"/>
                </a:cubicBezTo>
                <a:cubicBezTo>
                  <a:pt x="668384" y="1098285"/>
                  <a:pt x="565549" y="1181582"/>
                  <a:pt x="484308" y="1258709"/>
                </a:cubicBezTo>
                <a:cubicBezTo>
                  <a:pt x="443688" y="1297272"/>
                  <a:pt x="406924" y="1334293"/>
                  <a:pt x="371703" y="1372471"/>
                </a:cubicBezTo>
                <a:lnTo>
                  <a:pt x="321700" y="1430870"/>
                </a:lnTo>
                <a:lnTo>
                  <a:pt x="306328" y="1354609"/>
                </a:lnTo>
                <a:cubicBezTo>
                  <a:pt x="295993" y="1294613"/>
                  <a:pt x="287044" y="1234527"/>
                  <a:pt x="279508" y="1179710"/>
                </a:cubicBezTo>
                <a:cubicBezTo>
                  <a:pt x="264434" y="1070074"/>
                  <a:pt x="271901" y="968703"/>
                  <a:pt x="251034" y="871159"/>
                </a:cubicBezTo>
                <a:cubicBezTo>
                  <a:pt x="235384" y="798001"/>
                  <a:pt x="216149" y="724110"/>
                  <a:pt x="186998" y="657852"/>
                </a:cubicBezTo>
                <a:lnTo>
                  <a:pt x="162614" y="610560"/>
                </a:lnTo>
                <a:close/>
              </a:path>
            </a:pathLst>
          </a:custGeom>
          <a:solidFill>
            <a:schemeClr val="accent3"/>
          </a:solidFill>
          <a:ln w="38100" cap="flat" cmpd="sng" algn="ctr">
            <a:solidFill>
              <a:schemeClr val="bg1"/>
            </a:solidFill>
            <a:prstDash val="solid"/>
          </a:ln>
          <a:effectLst/>
        </p:spPr>
        <p:txBody>
          <a:bodyPr wrap="square" lIns="121908" tIns="0" rIns="121908" bIns="911909" rtlCol="0" anchor="ctr">
            <a:noAutofit/>
          </a:bodyPr>
          <a:lstStyle/>
          <a:p>
            <a:pPr algn="ctr" defTabSz="1218565" fontAlgn="base">
              <a:spcBef>
                <a:spcPct val="0"/>
              </a:spcBef>
              <a:spcAft>
                <a:spcPct val="0"/>
              </a:spcAft>
              <a:defRPr/>
            </a:pPr>
            <a:r>
              <a:rPr lang="en-US" altLang="zh-CN" sz="3200" kern="0" dirty="0">
                <a:solidFill>
                  <a:srgbClr val="FFFFFF"/>
                </a:solidFill>
                <a:latin typeface="Stencil Std" panose="04020904080802020404" pitchFamily="82" charset="0"/>
              </a:rPr>
              <a:t>3</a:t>
            </a:r>
            <a:endParaRPr lang="zh-CN" altLang="en-US" sz="3200" kern="0" dirty="0">
              <a:solidFill>
                <a:srgbClr val="FFFFFF"/>
              </a:solidFill>
              <a:latin typeface="Stencil Std" panose="04020904080802020404" pitchFamily="82" charset="0"/>
            </a:endParaRPr>
          </a:p>
        </p:txBody>
      </p:sp>
      <p:sp>
        <p:nvSpPr>
          <p:cNvPr id="7" name="TextBox 34"/>
          <p:cNvSpPr txBox="1"/>
          <p:nvPr/>
        </p:nvSpPr>
        <p:spPr>
          <a:xfrm>
            <a:off x="6831693" y="5445225"/>
            <a:ext cx="3021300" cy="1133621"/>
          </a:xfrm>
          <a:prstGeom prst="rect">
            <a:avLst/>
          </a:prstGeom>
          <a:noFill/>
        </p:spPr>
        <p:txBody>
          <a:bodyPr wrap="none" lIns="162540" tIns="81269" rIns="162540" bIns="81269" rtlCol="0">
            <a:spAutoFit/>
          </a:bodyPr>
          <a:lstStyle/>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zh-CN" altLang="en-US" sz="1400" dirty="0">
              <a:solidFill>
                <a:schemeClr val="tx1">
                  <a:lumMod val="50000"/>
                  <a:lumOff val="50000"/>
                </a:schemeClr>
              </a:solidFill>
            </a:endParaRPr>
          </a:p>
        </p:txBody>
      </p:sp>
      <p:sp>
        <p:nvSpPr>
          <p:cNvPr id="8" name="TextBox 34"/>
          <p:cNvSpPr txBox="1"/>
          <p:nvPr/>
        </p:nvSpPr>
        <p:spPr>
          <a:xfrm>
            <a:off x="1922572" y="1531664"/>
            <a:ext cx="3021300" cy="1133621"/>
          </a:xfrm>
          <a:prstGeom prst="rect">
            <a:avLst/>
          </a:prstGeom>
          <a:noFill/>
        </p:spPr>
        <p:txBody>
          <a:bodyPr wrap="none" lIns="162540" tIns="81269" rIns="162540" bIns="81269" rtlCol="0">
            <a:spAutoFit/>
          </a:bodyPr>
          <a:lstStyle/>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zh-CN" altLang="en-US" sz="1400" dirty="0">
              <a:solidFill>
                <a:schemeClr val="tx1">
                  <a:lumMod val="50000"/>
                  <a:lumOff val="50000"/>
                </a:schemeClr>
              </a:solidFill>
            </a:endParaRPr>
          </a:p>
        </p:txBody>
      </p:sp>
      <p:sp>
        <p:nvSpPr>
          <p:cNvPr id="9" name="TextBox 34"/>
          <p:cNvSpPr txBox="1"/>
          <p:nvPr/>
        </p:nvSpPr>
        <p:spPr>
          <a:xfrm>
            <a:off x="3663341" y="5661249"/>
            <a:ext cx="3021300" cy="1133621"/>
          </a:xfrm>
          <a:prstGeom prst="rect">
            <a:avLst/>
          </a:prstGeom>
          <a:noFill/>
        </p:spPr>
        <p:txBody>
          <a:bodyPr wrap="none" lIns="162540" tIns="81269" rIns="162540" bIns="81269" rtlCol="0">
            <a:spAutoFit/>
          </a:bodyPr>
          <a:lstStyle/>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zh-CN" altLang="en-US" sz="1400" dirty="0">
              <a:solidFill>
                <a:schemeClr val="tx1">
                  <a:lumMod val="50000"/>
                  <a:lumOff val="50000"/>
                </a:schemeClr>
              </a:solidFill>
            </a:endParaRPr>
          </a:p>
        </p:txBody>
      </p:sp>
      <p:sp>
        <p:nvSpPr>
          <p:cNvPr id="10" name="TextBox 34"/>
          <p:cNvSpPr txBox="1"/>
          <p:nvPr/>
        </p:nvSpPr>
        <p:spPr>
          <a:xfrm>
            <a:off x="1071053" y="3626729"/>
            <a:ext cx="3021300" cy="1133621"/>
          </a:xfrm>
          <a:prstGeom prst="rect">
            <a:avLst/>
          </a:prstGeom>
          <a:noFill/>
        </p:spPr>
        <p:txBody>
          <a:bodyPr wrap="none" lIns="162540" tIns="81269" rIns="162540" bIns="81269" rtlCol="0">
            <a:spAutoFit/>
          </a:bodyPr>
          <a:lstStyle/>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zh-CN" altLang="en-US" sz="1400" dirty="0">
              <a:solidFill>
                <a:schemeClr val="tx1">
                  <a:lumMod val="50000"/>
                  <a:lumOff val="50000"/>
                </a:schemeClr>
              </a:solidFill>
            </a:endParaRPr>
          </a:p>
        </p:txBody>
      </p:sp>
      <p:sp>
        <p:nvSpPr>
          <p:cNvPr id="11" name="TextBox 34"/>
          <p:cNvSpPr txBox="1"/>
          <p:nvPr/>
        </p:nvSpPr>
        <p:spPr>
          <a:xfrm>
            <a:off x="8403292" y="3103481"/>
            <a:ext cx="3021300" cy="1133621"/>
          </a:xfrm>
          <a:prstGeom prst="rect">
            <a:avLst/>
          </a:prstGeom>
          <a:noFill/>
        </p:spPr>
        <p:txBody>
          <a:bodyPr wrap="none" lIns="162540" tIns="81269" rIns="162540" bIns="81269" rtlCol="0">
            <a:spAutoFit/>
          </a:bodyPr>
          <a:lstStyle/>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zh-CN" altLang="en-US" sz="1400" dirty="0">
              <a:solidFill>
                <a:schemeClr val="tx1">
                  <a:lumMod val="50000"/>
                  <a:lumOff val="50000"/>
                </a:schemeClr>
              </a:solidFill>
            </a:endParaRPr>
          </a:p>
        </p:txBody>
      </p:sp>
      <p:sp>
        <p:nvSpPr>
          <p:cNvPr id="12" name="TextBox 34"/>
          <p:cNvSpPr txBox="1"/>
          <p:nvPr/>
        </p:nvSpPr>
        <p:spPr>
          <a:xfrm>
            <a:off x="7081314" y="1349574"/>
            <a:ext cx="3021300" cy="1133621"/>
          </a:xfrm>
          <a:prstGeom prst="rect">
            <a:avLst/>
          </a:prstGeom>
          <a:noFill/>
        </p:spPr>
        <p:txBody>
          <a:bodyPr wrap="none" lIns="162540" tIns="81269" rIns="162540" bIns="81269" rtlCol="0">
            <a:spAutoFit/>
          </a:bodyPr>
          <a:lstStyle/>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zh-CN" altLang="en-US" sz="1400" dirty="0">
              <a:solidFill>
                <a:schemeClr val="tx1">
                  <a:lumMod val="50000"/>
                  <a:lumOff val="50000"/>
                </a:schemeClr>
              </a:solidFill>
            </a:endParaRPr>
          </a:p>
        </p:txBody>
      </p:sp>
      <p:sp>
        <p:nvSpPr>
          <p:cNvPr id="13" name="任意多边形 12"/>
          <p:cNvSpPr/>
          <p:nvPr/>
        </p:nvSpPr>
        <p:spPr>
          <a:xfrm>
            <a:off x="5517572" y="1718905"/>
            <a:ext cx="1514673" cy="1907825"/>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5 h 1430869"/>
              <a:gd name="connsiteX4" fmla="*/ 846157 w 1136153"/>
              <a:gd name="connsiteY4" fmla="*/ 851480 h 1430869"/>
              <a:gd name="connsiteX5" fmla="*/ 593181 w 1136153"/>
              <a:gd name="connsiteY5" fmla="*/ 1030414 h 1430869"/>
              <a:gd name="connsiteX6" fmla="*/ 321695 w 1136153"/>
              <a:gd name="connsiteY6" fmla="*/ 1258709 h 1430869"/>
              <a:gd name="connsiteX7" fmla="*/ 209090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5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5"/>
                </a:cubicBezTo>
                <a:cubicBezTo>
                  <a:pt x="992183" y="711623"/>
                  <a:pt x="920198" y="784636"/>
                  <a:pt x="846157" y="851480"/>
                </a:cubicBezTo>
                <a:cubicBezTo>
                  <a:pt x="772115" y="918323"/>
                  <a:pt x="680591" y="962542"/>
                  <a:pt x="593181" y="1030414"/>
                </a:cubicBezTo>
                <a:cubicBezTo>
                  <a:pt x="505770" y="1098285"/>
                  <a:pt x="402935" y="1181582"/>
                  <a:pt x="321695" y="1258709"/>
                </a:cubicBezTo>
                <a:cubicBezTo>
                  <a:pt x="281075" y="1297272"/>
                  <a:pt x="244311" y="1334293"/>
                  <a:pt x="209090" y="1372471"/>
                </a:cubicBezTo>
                <a:lnTo>
                  <a:pt x="159087" y="1430869"/>
                </a:lnTo>
                <a:lnTo>
                  <a:pt x="143715" y="1354609"/>
                </a:lnTo>
                <a:cubicBezTo>
                  <a:pt x="133380" y="1294613"/>
                  <a:pt x="124432" y="1234528"/>
                  <a:pt x="116895" y="1179710"/>
                </a:cubicBezTo>
                <a:cubicBezTo>
                  <a:pt x="101821" y="1070075"/>
                  <a:pt x="109288" y="968703"/>
                  <a:pt x="88421" y="871159"/>
                </a:cubicBezTo>
                <a:cubicBezTo>
                  <a:pt x="72771" y="798002"/>
                  <a:pt x="53536" y="724111"/>
                  <a:pt x="24385" y="657852"/>
                </a:cubicBezTo>
                <a:lnTo>
                  <a:pt x="0" y="610560"/>
                </a:lnTo>
                <a:lnTo>
                  <a:pt x="27745" y="553240"/>
                </a:lnTo>
                <a:cubicBezTo>
                  <a:pt x="91278" y="439044"/>
                  <a:pt x="171298" y="340900"/>
                  <a:pt x="259993" y="265316"/>
                </a:cubicBezTo>
                <a:cubicBezTo>
                  <a:pt x="378254" y="164537"/>
                  <a:pt x="520167" y="113119"/>
                  <a:pt x="679563" y="67872"/>
                </a:cubicBezTo>
                <a:lnTo>
                  <a:pt x="1012750" y="12340"/>
                </a:lnTo>
                <a:cubicBezTo>
                  <a:pt x="1088849" y="1028"/>
                  <a:pt x="1112501" y="514"/>
                  <a:pt x="1136153" y="0"/>
                </a:cubicBezTo>
                <a:close/>
              </a:path>
            </a:pathLst>
          </a:custGeom>
          <a:solidFill>
            <a:schemeClr val="accent2"/>
          </a:solidFill>
          <a:ln w="38100" cap="flat" cmpd="sng" algn="ctr">
            <a:solidFill>
              <a:schemeClr val="bg1"/>
            </a:solidFill>
            <a:prstDash val="solid"/>
          </a:ln>
          <a:effectLst/>
        </p:spPr>
        <p:txBody>
          <a:bodyPr wrap="square" lIns="121908" tIns="0" rIns="121908" bIns="335966" rtlCol="0" anchor="ctr">
            <a:noAutofit/>
          </a:bodyPr>
          <a:lstStyle/>
          <a:p>
            <a:pPr algn="ctr" defTabSz="1218565" fontAlgn="base">
              <a:spcBef>
                <a:spcPct val="0"/>
              </a:spcBef>
              <a:spcAft>
                <a:spcPct val="0"/>
              </a:spcAft>
              <a:defRPr/>
            </a:pPr>
            <a:r>
              <a:rPr lang="en-US" altLang="zh-CN" sz="3200" kern="0" dirty="0">
                <a:solidFill>
                  <a:srgbClr val="FFFFFF"/>
                </a:solidFill>
                <a:latin typeface="Stencil Std" panose="04020904080802020404" pitchFamily="82" charset="0"/>
              </a:rPr>
              <a:t>2</a:t>
            </a:r>
            <a:endParaRPr lang="zh-CN" altLang="en-US" sz="3200" kern="0" dirty="0">
              <a:solidFill>
                <a:srgbClr val="FFFFFF"/>
              </a:solidFill>
              <a:latin typeface="Stencil Std" panose="04020904080802020404" pitchFamily="82" charset="0"/>
            </a:endParaRPr>
          </a:p>
        </p:txBody>
      </p:sp>
      <p:sp>
        <p:nvSpPr>
          <p:cNvPr id="14" name="任意多边形 13"/>
          <p:cNvSpPr/>
          <p:nvPr/>
        </p:nvSpPr>
        <p:spPr>
          <a:xfrm rot="18000000">
            <a:off x="4582013" y="2184529"/>
            <a:ext cx="1514871" cy="1907577"/>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4 h 1430869"/>
              <a:gd name="connsiteX4" fmla="*/ 846157 w 1136153"/>
              <a:gd name="connsiteY4" fmla="*/ 851479 h 1430869"/>
              <a:gd name="connsiteX5" fmla="*/ 593181 w 1136153"/>
              <a:gd name="connsiteY5" fmla="*/ 1030413 h 1430869"/>
              <a:gd name="connsiteX6" fmla="*/ 321694 w 1136153"/>
              <a:gd name="connsiteY6" fmla="*/ 1258709 h 1430869"/>
              <a:gd name="connsiteX7" fmla="*/ 209089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4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4"/>
                </a:cubicBezTo>
                <a:cubicBezTo>
                  <a:pt x="992183" y="711623"/>
                  <a:pt x="920198" y="784636"/>
                  <a:pt x="846157" y="851479"/>
                </a:cubicBezTo>
                <a:cubicBezTo>
                  <a:pt x="772115" y="918323"/>
                  <a:pt x="680591" y="962542"/>
                  <a:pt x="593181" y="1030413"/>
                </a:cubicBezTo>
                <a:cubicBezTo>
                  <a:pt x="505770" y="1098285"/>
                  <a:pt x="402934" y="1181582"/>
                  <a:pt x="321694" y="1258709"/>
                </a:cubicBezTo>
                <a:cubicBezTo>
                  <a:pt x="281075" y="1297272"/>
                  <a:pt x="244311" y="1334293"/>
                  <a:pt x="209089" y="1372471"/>
                </a:cubicBezTo>
                <a:lnTo>
                  <a:pt x="159087" y="1430869"/>
                </a:lnTo>
                <a:lnTo>
                  <a:pt x="143715" y="1354609"/>
                </a:lnTo>
                <a:cubicBezTo>
                  <a:pt x="133380" y="1294613"/>
                  <a:pt x="124431" y="1234527"/>
                  <a:pt x="116895"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lose/>
              </a:path>
            </a:pathLst>
          </a:custGeom>
          <a:solidFill>
            <a:schemeClr val="accent4"/>
          </a:solidFill>
          <a:ln w="38100" cap="flat" cmpd="sng" algn="ctr">
            <a:solidFill>
              <a:schemeClr val="bg1"/>
            </a:solidFill>
            <a:prstDash val="solid"/>
          </a:ln>
          <a:effectLst/>
        </p:spPr>
        <p:txBody>
          <a:bodyPr wrap="square" lIns="121908" tIns="0" rIns="121908" bIns="335966" rtlCol="0" anchor="ctr">
            <a:noAutofit/>
          </a:bodyPr>
          <a:lstStyle/>
          <a:p>
            <a:pPr algn="ctr" defTabSz="1218565" fontAlgn="base">
              <a:spcBef>
                <a:spcPct val="0"/>
              </a:spcBef>
              <a:spcAft>
                <a:spcPct val="0"/>
              </a:spcAft>
              <a:defRPr/>
            </a:pPr>
            <a:r>
              <a:rPr lang="en-US" altLang="zh-CN" sz="3200" kern="0" dirty="0">
                <a:solidFill>
                  <a:srgbClr val="FFFFFF"/>
                </a:solidFill>
                <a:latin typeface="Stencil Std" panose="04020904080802020404" pitchFamily="82" charset="0"/>
              </a:rPr>
              <a:t>1</a:t>
            </a:r>
            <a:endParaRPr lang="zh-CN" altLang="en-US" sz="3200" kern="0" dirty="0">
              <a:solidFill>
                <a:srgbClr val="FFFFFF"/>
              </a:solidFill>
              <a:latin typeface="Stencil Std" panose="04020904080802020404" pitchFamily="82" charset="0"/>
            </a:endParaRPr>
          </a:p>
        </p:txBody>
      </p:sp>
      <p:sp>
        <p:nvSpPr>
          <p:cNvPr id="15" name="任意多边形 14"/>
          <p:cNvSpPr/>
          <p:nvPr/>
        </p:nvSpPr>
        <p:spPr>
          <a:xfrm rot="14400000">
            <a:off x="4437086" y="3209999"/>
            <a:ext cx="1514871" cy="1907578"/>
          </a:xfrm>
          <a:custGeom>
            <a:avLst/>
            <a:gdLst>
              <a:gd name="connsiteX0" fmla="*/ 1037431 w 1136153"/>
              <a:gd name="connsiteY0" fmla="*/ 629354 h 1430870"/>
              <a:gd name="connsiteX1" fmla="*/ 846156 w 1136153"/>
              <a:gd name="connsiteY1" fmla="*/ 851479 h 1430870"/>
              <a:gd name="connsiteX2" fmla="*/ 593181 w 1136153"/>
              <a:gd name="connsiteY2" fmla="*/ 1030414 h 1430870"/>
              <a:gd name="connsiteX3" fmla="*/ 321694 w 1136153"/>
              <a:gd name="connsiteY3" fmla="*/ 1258709 h 1430870"/>
              <a:gd name="connsiteX4" fmla="*/ 209089 w 1136153"/>
              <a:gd name="connsiteY4" fmla="*/ 1372471 h 1430870"/>
              <a:gd name="connsiteX5" fmla="*/ 159087 w 1136153"/>
              <a:gd name="connsiteY5" fmla="*/ 1430870 h 1430870"/>
              <a:gd name="connsiteX6" fmla="*/ 143715 w 1136153"/>
              <a:gd name="connsiteY6" fmla="*/ 1354609 h 1430870"/>
              <a:gd name="connsiteX7" fmla="*/ 116894 w 1136153"/>
              <a:gd name="connsiteY7" fmla="*/ 1179710 h 1430870"/>
              <a:gd name="connsiteX8" fmla="*/ 88421 w 1136153"/>
              <a:gd name="connsiteY8" fmla="*/ 871159 h 1430870"/>
              <a:gd name="connsiteX9" fmla="*/ 24384 w 1136153"/>
              <a:gd name="connsiteY9" fmla="*/ 657852 h 1430870"/>
              <a:gd name="connsiteX10" fmla="*/ 0 w 1136153"/>
              <a:gd name="connsiteY10" fmla="*/ 610560 h 1430870"/>
              <a:gd name="connsiteX11" fmla="*/ 27745 w 1136153"/>
              <a:gd name="connsiteY11" fmla="*/ 553240 h 1430870"/>
              <a:gd name="connsiteX12" fmla="*/ 259993 w 1136153"/>
              <a:gd name="connsiteY12" fmla="*/ 265316 h 1430870"/>
              <a:gd name="connsiteX13" fmla="*/ 679563 w 1136153"/>
              <a:gd name="connsiteY13" fmla="*/ 67872 h 1430870"/>
              <a:gd name="connsiteX14" fmla="*/ 1012750 w 1136153"/>
              <a:gd name="connsiteY14" fmla="*/ 12340 h 1430870"/>
              <a:gd name="connsiteX15" fmla="*/ 1136153 w 1136153"/>
              <a:gd name="connsiteY15" fmla="*/ 0 h 1430870"/>
              <a:gd name="connsiteX16" fmla="*/ 1129983 w 1136153"/>
              <a:gd name="connsiteY16" fmla="*/ 86382 h 1430870"/>
              <a:gd name="connsiteX17" fmla="*/ 1117643 w 1136153"/>
              <a:gd name="connsiteY17" fmla="*/ 357868 h 1430870"/>
              <a:gd name="connsiteX18" fmla="*/ 1037431 w 1136153"/>
              <a:gd name="connsiteY18" fmla="*/ 629354 h 143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70">
                <a:moveTo>
                  <a:pt x="1037431" y="629354"/>
                </a:moveTo>
                <a:cubicBezTo>
                  <a:pt x="992183" y="711623"/>
                  <a:pt x="920198" y="784636"/>
                  <a:pt x="846156" y="851479"/>
                </a:cubicBezTo>
                <a:cubicBezTo>
                  <a:pt x="772115" y="918323"/>
                  <a:pt x="680591" y="962542"/>
                  <a:pt x="593181" y="1030414"/>
                </a:cubicBezTo>
                <a:cubicBezTo>
                  <a:pt x="505770" y="1098285"/>
                  <a:pt x="402935" y="1181582"/>
                  <a:pt x="321694" y="1258709"/>
                </a:cubicBezTo>
                <a:cubicBezTo>
                  <a:pt x="281074" y="1297272"/>
                  <a:pt x="244310" y="1334293"/>
                  <a:pt x="209089" y="1372471"/>
                </a:cubicBezTo>
                <a:lnTo>
                  <a:pt x="159087" y="1430870"/>
                </a:lnTo>
                <a:lnTo>
                  <a:pt x="143715" y="1354609"/>
                </a:lnTo>
                <a:cubicBezTo>
                  <a:pt x="133379" y="1294613"/>
                  <a:pt x="124431" y="1234528"/>
                  <a:pt x="116894"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ubicBezTo>
                  <a:pt x="1134096" y="28794"/>
                  <a:pt x="1133068" y="26737"/>
                  <a:pt x="1129983" y="86382"/>
                </a:cubicBezTo>
                <a:cubicBezTo>
                  <a:pt x="1126898" y="146027"/>
                  <a:pt x="1133068" y="267373"/>
                  <a:pt x="1117643" y="357868"/>
                </a:cubicBezTo>
                <a:cubicBezTo>
                  <a:pt x="1102217" y="448363"/>
                  <a:pt x="1082679" y="547086"/>
                  <a:pt x="1037431" y="629354"/>
                </a:cubicBezTo>
                <a:close/>
              </a:path>
            </a:pathLst>
          </a:custGeom>
          <a:solidFill>
            <a:schemeClr val="accent3"/>
          </a:solidFill>
          <a:ln w="38100" cap="flat" cmpd="sng" algn="ctr">
            <a:solidFill>
              <a:schemeClr val="bg1"/>
            </a:solidFill>
            <a:prstDash val="solid"/>
          </a:ln>
          <a:effectLst/>
        </p:spPr>
        <p:txBody>
          <a:bodyPr wrap="square" lIns="121908" tIns="0" rIns="121908" bIns="335966" rtlCol="0" anchor="ctr">
            <a:noAutofit/>
          </a:bodyPr>
          <a:lstStyle/>
          <a:p>
            <a:pPr algn="ctr" fontAlgn="base">
              <a:spcBef>
                <a:spcPct val="0"/>
              </a:spcBef>
              <a:spcAft>
                <a:spcPct val="0"/>
              </a:spcAft>
            </a:pPr>
            <a:r>
              <a:rPr lang="en-US" altLang="zh-CN" sz="3200" kern="0" dirty="0">
                <a:solidFill>
                  <a:srgbClr val="FFFFFF"/>
                </a:solidFill>
                <a:latin typeface="Stencil Std" panose="04020904080802020404" pitchFamily="82" charset="0"/>
              </a:rPr>
              <a:t>6</a:t>
            </a:r>
            <a:endParaRPr lang="zh-CN" altLang="en-US" sz="3200" kern="0" dirty="0">
              <a:solidFill>
                <a:srgbClr val="FFFFFF"/>
              </a:solidFill>
              <a:latin typeface="Stencil Std" panose="04020904080802020404" pitchFamily="82" charset="0"/>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2" presetClass="entr" presetSubtype="4"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ppt_y</p:attrName>
                                        </p:attrNameLst>
                                      </p:cBhvr>
                                      <p:tavLst>
                                        <p:tav tm="0">
                                          <p:val>
                                            <p:strVal val="#ppt_y+#ppt_h*1.125000"/>
                                          </p:val>
                                        </p:tav>
                                        <p:tav tm="100000">
                                          <p:val>
                                            <p:strVal val="#ppt_y"/>
                                          </p:val>
                                        </p:tav>
                                      </p:tavLst>
                                    </p:anim>
                                    <p:animEffect transition="in" filter="wipe(up)">
                                      <p:cBhvr>
                                        <p:cTn id="11" dur="500"/>
                                        <p:tgtEl>
                                          <p:spTgt spid="8"/>
                                        </p:tgtEl>
                                      </p:cBhvr>
                                    </p:animEffect>
                                  </p:childTnLst>
                                </p:cTn>
                              </p:par>
                              <p:par>
                                <p:cTn id="12" presetID="10" presetClass="entr" presetSubtype="0" fill="hold" grpId="0" nodeType="withEffect">
                                  <p:stCondLst>
                                    <p:cond delay="2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2" presetClass="entr" presetSubtype="8" fill="hold" grpId="0" nodeType="withEffect">
                                  <p:stCondLst>
                                    <p:cond delay="7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ppt_x</p:attrName>
                                        </p:attrNameLst>
                                      </p:cBhvr>
                                      <p:tavLst>
                                        <p:tav tm="0">
                                          <p:val>
                                            <p:strVal val="#ppt_x-#ppt_w*1.125000"/>
                                          </p:val>
                                        </p:tav>
                                        <p:tav tm="100000">
                                          <p:val>
                                            <p:strVal val="#ppt_x"/>
                                          </p:val>
                                        </p:tav>
                                      </p:tavLst>
                                    </p:anim>
                                    <p:animEffect transition="in" filter="wipe(right)">
                                      <p:cBhvr>
                                        <p:cTn id="18" dur="500"/>
                                        <p:tgtEl>
                                          <p:spTgt spid="12"/>
                                        </p:tgtEl>
                                      </p:cBhvr>
                                    </p:animEffect>
                                  </p:childTnLst>
                                </p:cTn>
                              </p:par>
                              <p:par>
                                <p:cTn id="19" presetID="10" presetClass="entr" presetSubtype="0" fill="hold" grpId="0" nodeType="withEffect">
                                  <p:stCondLst>
                                    <p:cond delay="3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2" presetClass="entr" presetSubtype="8" fill="hold" grpId="0" nodeType="withEffect">
                                  <p:stCondLst>
                                    <p:cond delay="8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ppt_w*1.125000"/>
                                          </p:val>
                                        </p:tav>
                                        <p:tav tm="100000">
                                          <p:val>
                                            <p:strVal val="#ppt_x"/>
                                          </p:val>
                                        </p:tav>
                                      </p:tavLst>
                                    </p:anim>
                                    <p:animEffect transition="in" filter="wipe(right)">
                                      <p:cBhvr>
                                        <p:cTn id="25" dur="500"/>
                                        <p:tgtEl>
                                          <p:spTgt spid="11"/>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2" presetClass="entr" presetSubtype="1" fill="hold" grpId="0" nodeType="withEffect">
                                  <p:stCondLst>
                                    <p:cond delay="10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down)">
                                      <p:cBhvr>
                                        <p:cTn id="32" dur="500"/>
                                        <p:tgtEl>
                                          <p:spTgt spid="7"/>
                                        </p:tgtEl>
                                      </p:cBhvr>
                                    </p:animEffect>
                                  </p:childTnLst>
                                </p:cTn>
                              </p:par>
                              <p:par>
                                <p:cTn id="33" presetID="10" presetClass="entr" presetSubtype="0" fill="hold" grpId="0" nodeType="withEffect">
                                  <p:stCondLst>
                                    <p:cond delay="7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2" presetClass="entr" presetSubtype="1" fill="hold" grpId="0" nodeType="withEffect">
                                  <p:stCondLst>
                                    <p:cond delay="120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p:tgtEl>
                                          <p:spTgt spid="9"/>
                                        </p:tgtEl>
                                        <p:attrNameLst>
                                          <p:attrName>ppt_y</p:attrName>
                                        </p:attrNameLst>
                                      </p:cBhvr>
                                      <p:tavLst>
                                        <p:tav tm="0">
                                          <p:val>
                                            <p:strVal val="#ppt_y-#ppt_h*1.125000"/>
                                          </p:val>
                                        </p:tav>
                                        <p:tav tm="100000">
                                          <p:val>
                                            <p:strVal val="#ppt_y"/>
                                          </p:val>
                                        </p:tav>
                                      </p:tavLst>
                                    </p:anim>
                                    <p:animEffect transition="in" filter="wipe(down)">
                                      <p:cBhvr>
                                        <p:cTn id="39" dur="500"/>
                                        <p:tgtEl>
                                          <p:spTgt spid="9"/>
                                        </p:tgtEl>
                                      </p:cBhvr>
                                    </p:animEffect>
                                  </p:childTnLst>
                                </p:cTn>
                              </p:par>
                              <p:par>
                                <p:cTn id="40" presetID="10" presetClass="entr" presetSubtype="0" fill="hold" grpId="0" nodeType="withEffect">
                                  <p:stCondLst>
                                    <p:cond delay="90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2" presetClass="entr" presetSubtype="2" fill="hold" grpId="0" nodeType="withEffect">
                                  <p:stCondLst>
                                    <p:cond delay="140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p:tgtEl>
                                          <p:spTgt spid="10"/>
                                        </p:tgtEl>
                                        <p:attrNameLst>
                                          <p:attrName>ppt_x</p:attrName>
                                        </p:attrNameLst>
                                      </p:cBhvr>
                                      <p:tavLst>
                                        <p:tav tm="0">
                                          <p:val>
                                            <p:strVal val="#ppt_x+#ppt_w*1.125000"/>
                                          </p:val>
                                        </p:tav>
                                        <p:tav tm="100000">
                                          <p:val>
                                            <p:strVal val="#ppt_x"/>
                                          </p:val>
                                        </p:tav>
                                      </p:tavLst>
                                    </p:anim>
                                    <p:animEffect transition="in" filter="wipe(left)">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1" grpId="0"/>
      <p:bldP spid="12" grpId="0"/>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5"/>
          <p:cNvSpPr/>
          <p:nvPr/>
        </p:nvSpPr>
        <p:spPr bwMode="auto">
          <a:xfrm>
            <a:off x="795" y="4032252"/>
            <a:ext cx="12190413" cy="1481667"/>
          </a:xfrm>
          <a:custGeom>
            <a:avLst/>
            <a:gdLst>
              <a:gd name="T0" fmla="*/ 0 w 5760"/>
              <a:gd name="T1" fmla="*/ 0 h 700"/>
              <a:gd name="T2" fmla="*/ 114300 w 5760"/>
              <a:gd name="T3" fmla="*/ 60325 h 700"/>
              <a:gd name="T4" fmla="*/ 312737 w 5760"/>
              <a:gd name="T5" fmla="*/ 152400 h 700"/>
              <a:gd name="T6" fmla="*/ 600075 w 5760"/>
              <a:gd name="T7" fmla="*/ 277813 h 700"/>
              <a:gd name="T8" fmla="*/ 973138 w 5760"/>
              <a:gd name="T9" fmla="*/ 422275 h 700"/>
              <a:gd name="T10" fmla="*/ 1187450 w 5760"/>
              <a:gd name="T11" fmla="*/ 498475 h 700"/>
              <a:gd name="T12" fmla="*/ 1420812 w 5760"/>
              <a:gd name="T13" fmla="*/ 576262 h 700"/>
              <a:gd name="T14" fmla="*/ 1671638 w 5760"/>
              <a:gd name="T15" fmla="*/ 654050 h 700"/>
              <a:gd name="T16" fmla="*/ 1938338 w 5760"/>
              <a:gd name="T17" fmla="*/ 727075 h 700"/>
              <a:gd name="T18" fmla="*/ 2222500 w 5760"/>
              <a:gd name="T19" fmla="*/ 800100 h 700"/>
              <a:gd name="T20" fmla="*/ 2520950 w 5760"/>
              <a:gd name="T21" fmla="*/ 868363 h 700"/>
              <a:gd name="T22" fmla="*/ 2835275 w 5760"/>
              <a:gd name="T23" fmla="*/ 930275 h 700"/>
              <a:gd name="T24" fmla="*/ 3160712 w 5760"/>
              <a:gd name="T25" fmla="*/ 985838 h 700"/>
              <a:gd name="T26" fmla="*/ 3502025 w 5760"/>
              <a:gd name="T27" fmla="*/ 1033463 h 700"/>
              <a:gd name="T28" fmla="*/ 3852863 w 5760"/>
              <a:gd name="T29" fmla="*/ 1069975 h 700"/>
              <a:gd name="T30" fmla="*/ 4216400 w 5760"/>
              <a:gd name="T31" fmla="*/ 1096963 h 700"/>
              <a:gd name="T32" fmla="*/ 4587875 w 5760"/>
              <a:gd name="T33" fmla="*/ 1109663 h 700"/>
              <a:gd name="T34" fmla="*/ 4972050 w 5760"/>
              <a:gd name="T35" fmla="*/ 1109663 h 700"/>
              <a:gd name="T36" fmla="*/ 5362575 w 5760"/>
              <a:gd name="T37" fmla="*/ 1095375 h 700"/>
              <a:gd name="T38" fmla="*/ 5762625 w 5760"/>
              <a:gd name="T39" fmla="*/ 1063625 h 700"/>
              <a:gd name="T40" fmla="*/ 6065837 w 5760"/>
              <a:gd name="T41" fmla="*/ 1028700 h 700"/>
              <a:gd name="T42" fmla="*/ 6270624 w 5760"/>
              <a:gd name="T43" fmla="*/ 998538 h 700"/>
              <a:gd name="T44" fmla="*/ 6476999 w 5760"/>
              <a:gd name="T45" fmla="*/ 965200 h 700"/>
              <a:gd name="T46" fmla="*/ 6684963 w 5760"/>
              <a:gd name="T47" fmla="*/ 925513 h 700"/>
              <a:gd name="T48" fmla="*/ 6894513 w 5760"/>
              <a:gd name="T49" fmla="*/ 881063 h 700"/>
              <a:gd name="T50" fmla="*/ 7104063 w 5760"/>
              <a:gd name="T51" fmla="*/ 830263 h 700"/>
              <a:gd name="T52" fmla="*/ 7315201 w 5760"/>
              <a:gd name="T53" fmla="*/ 776287 h 700"/>
              <a:gd name="T54" fmla="*/ 7527926 w 5760"/>
              <a:gd name="T55" fmla="*/ 714375 h 700"/>
              <a:gd name="T56" fmla="*/ 7740650 w 5760"/>
              <a:gd name="T57" fmla="*/ 647700 h 700"/>
              <a:gd name="T58" fmla="*/ 7956550 w 5760"/>
              <a:gd name="T59" fmla="*/ 576262 h 700"/>
              <a:gd name="T60" fmla="*/ 8169275 w 5760"/>
              <a:gd name="T61" fmla="*/ 496888 h 700"/>
              <a:gd name="T62" fmla="*/ 8386763 w 5760"/>
              <a:gd name="T63" fmla="*/ 411163 h 700"/>
              <a:gd name="T64" fmla="*/ 8601075 w 5760"/>
              <a:gd name="T65" fmla="*/ 319087 h 700"/>
              <a:gd name="T66" fmla="*/ 8818563 w 5760"/>
              <a:gd name="T67" fmla="*/ 219075 h 700"/>
              <a:gd name="T68" fmla="*/ 9036050 w 5760"/>
              <a:gd name="T69" fmla="*/ 114300 h 700"/>
              <a:gd name="T70" fmla="*/ 9144000 w 5760"/>
              <a:gd name="T71" fmla="*/ 58738 h 700"/>
              <a:gd name="T72" fmla="*/ 8926513 w 5760"/>
              <a:gd name="T73" fmla="*/ 100012 h 700"/>
              <a:gd name="T74" fmla="*/ 8667750 w 5760"/>
              <a:gd name="T75" fmla="*/ 146050 h 700"/>
              <a:gd name="T76" fmla="*/ 8321675 w 5760"/>
              <a:gd name="T77" fmla="*/ 201612 h 700"/>
              <a:gd name="T78" fmla="*/ 7891463 w 5760"/>
              <a:gd name="T79" fmla="*/ 260350 h 700"/>
              <a:gd name="T80" fmla="*/ 7386638 w 5760"/>
              <a:gd name="T81" fmla="*/ 322262 h 700"/>
              <a:gd name="T82" fmla="*/ 6816726 w 5760"/>
              <a:gd name="T83" fmla="*/ 382587 h 700"/>
              <a:gd name="T84" fmla="*/ 6188074 w 5760"/>
              <a:gd name="T85" fmla="*/ 431800 h 700"/>
              <a:gd name="T86" fmla="*/ 5681662 w 5760"/>
              <a:gd name="T87" fmla="*/ 461963 h 700"/>
              <a:gd name="T88" fmla="*/ 5330825 w 5760"/>
              <a:gd name="T89" fmla="*/ 476250 h 700"/>
              <a:gd name="T90" fmla="*/ 4972050 w 5760"/>
              <a:gd name="T91" fmla="*/ 487363 h 700"/>
              <a:gd name="T92" fmla="*/ 4600575 w 5760"/>
              <a:gd name="T93" fmla="*/ 492125 h 700"/>
              <a:gd name="T94" fmla="*/ 4222750 w 5760"/>
              <a:gd name="T95" fmla="*/ 490538 h 700"/>
              <a:gd name="T96" fmla="*/ 3836988 w 5760"/>
              <a:gd name="T97" fmla="*/ 485775 h 700"/>
              <a:gd name="T98" fmla="*/ 3444875 w 5760"/>
              <a:gd name="T99" fmla="*/ 471488 h 700"/>
              <a:gd name="T100" fmla="*/ 3048000 w 5760"/>
              <a:gd name="T101" fmla="*/ 450850 h 700"/>
              <a:gd name="T102" fmla="*/ 2646362 w 5760"/>
              <a:gd name="T103" fmla="*/ 422275 h 700"/>
              <a:gd name="T104" fmla="*/ 2241550 w 5760"/>
              <a:gd name="T105" fmla="*/ 384175 h 700"/>
              <a:gd name="T106" fmla="*/ 1833563 w 5760"/>
              <a:gd name="T107" fmla="*/ 336550 h 700"/>
              <a:gd name="T108" fmla="*/ 1425575 w 5760"/>
              <a:gd name="T109" fmla="*/ 280987 h 700"/>
              <a:gd name="T110" fmla="*/ 1016000 w 5760"/>
              <a:gd name="T111" fmla="*/ 215900 h 700"/>
              <a:gd name="T112" fmla="*/ 608012 w 5760"/>
              <a:gd name="T113" fmla="*/ 138113 h 700"/>
              <a:gd name="T114" fmla="*/ 203200 w 5760"/>
              <a:gd name="T115" fmla="*/ 49212 h 700"/>
              <a:gd name="T116" fmla="*/ 0 w 5760"/>
              <a:gd name="T117" fmla="*/ 0 h 7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60"/>
              <a:gd name="T178" fmla="*/ 0 h 700"/>
              <a:gd name="T179" fmla="*/ 5760 w 5760"/>
              <a:gd name="T180" fmla="*/ 700 h 7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60" h="700">
                <a:moveTo>
                  <a:pt x="0" y="0"/>
                </a:moveTo>
                <a:lnTo>
                  <a:pt x="0" y="0"/>
                </a:lnTo>
                <a:lnTo>
                  <a:pt x="32" y="17"/>
                </a:lnTo>
                <a:lnTo>
                  <a:pt x="72" y="38"/>
                </a:lnTo>
                <a:lnTo>
                  <a:pt x="128" y="64"/>
                </a:lnTo>
                <a:lnTo>
                  <a:pt x="197" y="96"/>
                </a:lnTo>
                <a:lnTo>
                  <a:pt x="281" y="134"/>
                </a:lnTo>
                <a:lnTo>
                  <a:pt x="378" y="175"/>
                </a:lnTo>
                <a:lnTo>
                  <a:pt x="490" y="219"/>
                </a:lnTo>
                <a:lnTo>
                  <a:pt x="613" y="266"/>
                </a:lnTo>
                <a:lnTo>
                  <a:pt x="679" y="290"/>
                </a:lnTo>
                <a:lnTo>
                  <a:pt x="748" y="314"/>
                </a:lnTo>
                <a:lnTo>
                  <a:pt x="820" y="339"/>
                </a:lnTo>
                <a:lnTo>
                  <a:pt x="895" y="363"/>
                </a:lnTo>
                <a:lnTo>
                  <a:pt x="973" y="387"/>
                </a:lnTo>
                <a:lnTo>
                  <a:pt x="1053" y="412"/>
                </a:lnTo>
                <a:lnTo>
                  <a:pt x="1136" y="436"/>
                </a:lnTo>
                <a:lnTo>
                  <a:pt x="1221" y="458"/>
                </a:lnTo>
                <a:lnTo>
                  <a:pt x="1310" y="482"/>
                </a:lnTo>
                <a:lnTo>
                  <a:pt x="1400" y="504"/>
                </a:lnTo>
                <a:lnTo>
                  <a:pt x="1494" y="526"/>
                </a:lnTo>
                <a:lnTo>
                  <a:pt x="1588" y="547"/>
                </a:lnTo>
                <a:lnTo>
                  <a:pt x="1686" y="568"/>
                </a:lnTo>
                <a:lnTo>
                  <a:pt x="1786" y="586"/>
                </a:lnTo>
                <a:lnTo>
                  <a:pt x="1888" y="604"/>
                </a:lnTo>
                <a:lnTo>
                  <a:pt x="1991" y="621"/>
                </a:lnTo>
                <a:lnTo>
                  <a:pt x="2097" y="636"/>
                </a:lnTo>
                <a:lnTo>
                  <a:pt x="2206" y="651"/>
                </a:lnTo>
                <a:lnTo>
                  <a:pt x="2315" y="664"/>
                </a:lnTo>
                <a:lnTo>
                  <a:pt x="2427" y="674"/>
                </a:lnTo>
                <a:lnTo>
                  <a:pt x="2541" y="683"/>
                </a:lnTo>
                <a:lnTo>
                  <a:pt x="2656" y="691"/>
                </a:lnTo>
                <a:lnTo>
                  <a:pt x="2772" y="695"/>
                </a:lnTo>
                <a:lnTo>
                  <a:pt x="2890" y="699"/>
                </a:lnTo>
                <a:lnTo>
                  <a:pt x="3010" y="700"/>
                </a:lnTo>
                <a:lnTo>
                  <a:pt x="3132" y="699"/>
                </a:lnTo>
                <a:lnTo>
                  <a:pt x="3254" y="695"/>
                </a:lnTo>
                <a:lnTo>
                  <a:pt x="3378" y="690"/>
                </a:lnTo>
                <a:lnTo>
                  <a:pt x="3503" y="681"/>
                </a:lnTo>
                <a:lnTo>
                  <a:pt x="3630" y="670"/>
                </a:lnTo>
                <a:lnTo>
                  <a:pt x="3756" y="656"/>
                </a:lnTo>
                <a:lnTo>
                  <a:pt x="3821" y="648"/>
                </a:lnTo>
                <a:lnTo>
                  <a:pt x="3885" y="638"/>
                </a:lnTo>
                <a:lnTo>
                  <a:pt x="3950" y="629"/>
                </a:lnTo>
                <a:lnTo>
                  <a:pt x="4015" y="619"/>
                </a:lnTo>
                <a:lnTo>
                  <a:pt x="4080" y="608"/>
                </a:lnTo>
                <a:lnTo>
                  <a:pt x="4145" y="596"/>
                </a:lnTo>
                <a:lnTo>
                  <a:pt x="4211" y="583"/>
                </a:lnTo>
                <a:lnTo>
                  <a:pt x="4277" y="569"/>
                </a:lnTo>
                <a:lnTo>
                  <a:pt x="4343" y="555"/>
                </a:lnTo>
                <a:lnTo>
                  <a:pt x="4409" y="539"/>
                </a:lnTo>
                <a:lnTo>
                  <a:pt x="4475" y="523"/>
                </a:lnTo>
                <a:lnTo>
                  <a:pt x="4541" y="506"/>
                </a:lnTo>
                <a:lnTo>
                  <a:pt x="4608" y="489"/>
                </a:lnTo>
                <a:lnTo>
                  <a:pt x="4674" y="470"/>
                </a:lnTo>
                <a:lnTo>
                  <a:pt x="4742" y="450"/>
                </a:lnTo>
                <a:lnTo>
                  <a:pt x="4809" y="430"/>
                </a:lnTo>
                <a:lnTo>
                  <a:pt x="4876" y="408"/>
                </a:lnTo>
                <a:lnTo>
                  <a:pt x="4943" y="386"/>
                </a:lnTo>
                <a:lnTo>
                  <a:pt x="5012" y="363"/>
                </a:lnTo>
                <a:lnTo>
                  <a:pt x="5079" y="338"/>
                </a:lnTo>
                <a:lnTo>
                  <a:pt x="5146" y="313"/>
                </a:lnTo>
                <a:lnTo>
                  <a:pt x="5214" y="286"/>
                </a:lnTo>
                <a:lnTo>
                  <a:pt x="5283" y="259"/>
                </a:lnTo>
                <a:lnTo>
                  <a:pt x="5350" y="231"/>
                </a:lnTo>
                <a:lnTo>
                  <a:pt x="5418" y="201"/>
                </a:lnTo>
                <a:lnTo>
                  <a:pt x="5487" y="170"/>
                </a:lnTo>
                <a:lnTo>
                  <a:pt x="5555" y="138"/>
                </a:lnTo>
                <a:lnTo>
                  <a:pt x="5623" y="106"/>
                </a:lnTo>
                <a:lnTo>
                  <a:pt x="5692" y="72"/>
                </a:lnTo>
                <a:lnTo>
                  <a:pt x="5760" y="37"/>
                </a:lnTo>
                <a:lnTo>
                  <a:pt x="5725" y="44"/>
                </a:lnTo>
                <a:lnTo>
                  <a:pt x="5623" y="63"/>
                </a:lnTo>
                <a:lnTo>
                  <a:pt x="5549" y="77"/>
                </a:lnTo>
                <a:lnTo>
                  <a:pt x="5460" y="92"/>
                </a:lnTo>
                <a:lnTo>
                  <a:pt x="5358" y="109"/>
                </a:lnTo>
                <a:lnTo>
                  <a:pt x="5242" y="127"/>
                </a:lnTo>
                <a:lnTo>
                  <a:pt x="5112" y="145"/>
                </a:lnTo>
                <a:lnTo>
                  <a:pt x="4971" y="164"/>
                </a:lnTo>
                <a:lnTo>
                  <a:pt x="4818" y="184"/>
                </a:lnTo>
                <a:lnTo>
                  <a:pt x="4653" y="203"/>
                </a:lnTo>
                <a:lnTo>
                  <a:pt x="4478" y="223"/>
                </a:lnTo>
                <a:lnTo>
                  <a:pt x="4294" y="241"/>
                </a:lnTo>
                <a:lnTo>
                  <a:pt x="4100" y="257"/>
                </a:lnTo>
                <a:lnTo>
                  <a:pt x="3898" y="272"/>
                </a:lnTo>
                <a:lnTo>
                  <a:pt x="3688" y="285"/>
                </a:lnTo>
                <a:lnTo>
                  <a:pt x="3579" y="291"/>
                </a:lnTo>
                <a:lnTo>
                  <a:pt x="3470" y="296"/>
                </a:lnTo>
                <a:lnTo>
                  <a:pt x="3358" y="300"/>
                </a:lnTo>
                <a:lnTo>
                  <a:pt x="3246" y="303"/>
                </a:lnTo>
                <a:lnTo>
                  <a:pt x="3132" y="307"/>
                </a:lnTo>
                <a:lnTo>
                  <a:pt x="3016" y="309"/>
                </a:lnTo>
                <a:lnTo>
                  <a:pt x="2898" y="310"/>
                </a:lnTo>
                <a:lnTo>
                  <a:pt x="2780" y="310"/>
                </a:lnTo>
                <a:lnTo>
                  <a:pt x="2660" y="309"/>
                </a:lnTo>
                <a:lnTo>
                  <a:pt x="2539" y="308"/>
                </a:lnTo>
                <a:lnTo>
                  <a:pt x="2417" y="306"/>
                </a:lnTo>
                <a:lnTo>
                  <a:pt x="2294" y="302"/>
                </a:lnTo>
                <a:lnTo>
                  <a:pt x="2170" y="297"/>
                </a:lnTo>
                <a:lnTo>
                  <a:pt x="2045" y="291"/>
                </a:lnTo>
                <a:lnTo>
                  <a:pt x="1920" y="284"/>
                </a:lnTo>
                <a:lnTo>
                  <a:pt x="1793" y="275"/>
                </a:lnTo>
                <a:lnTo>
                  <a:pt x="1667" y="266"/>
                </a:lnTo>
                <a:lnTo>
                  <a:pt x="1539" y="254"/>
                </a:lnTo>
                <a:lnTo>
                  <a:pt x="1412" y="242"/>
                </a:lnTo>
                <a:lnTo>
                  <a:pt x="1284" y="228"/>
                </a:lnTo>
                <a:lnTo>
                  <a:pt x="1155" y="212"/>
                </a:lnTo>
                <a:lnTo>
                  <a:pt x="1026" y="196"/>
                </a:lnTo>
                <a:lnTo>
                  <a:pt x="898" y="177"/>
                </a:lnTo>
                <a:lnTo>
                  <a:pt x="769" y="158"/>
                </a:lnTo>
                <a:lnTo>
                  <a:pt x="640" y="136"/>
                </a:lnTo>
                <a:lnTo>
                  <a:pt x="512" y="112"/>
                </a:lnTo>
                <a:lnTo>
                  <a:pt x="383" y="87"/>
                </a:lnTo>
                <a:lnTo>
                  <a:pt x="255" y="60"/>
                </a:lnTo>
                <a:lnTo>
                  <a:pt x="128" y="31"/>
                </a:lnTo>
                <a:lnTo>
                  <a:pt x="0" y="0"/>
                </a:lnTo>
                <a:close/>
              </a:path>
            </a:pathLst>
          </a:custGeom>
          <a:solidFill>
            <a:schemeClr val="bg1">
              <a:lumMod val="65000"/>
            </a:schemeClr>
          </a:solidFill>
          <a:ln>
            <a:noFill/>
          </a:ln>
        </p:spPr>
        <p:txBody>
          <a:bodyPr lIns="121908" tIns="60954" rIns="121908" bIns="60954"/>
          <a:lstStyle/>
          <a:p>
            <a:endParaRPr lang="zh-CN" altLang="en-US">
              <a:latin typeface="Impact" panose="020B0806030902050204" pitchFamily="34" charset="0"/>
              <a:ea typeface="微软雅黑" panose="020B0503020204020204" pitchFamily="34" charset="-122"/>
            </a:endParaRPr>
          </a:p>
        </p:txBody>
      </p:sp>
      <p:grpSp>
        <p:nvGrpSpPr>
          <p:cNvPr id="24" name="组合 45"/>
          <p:cNvGrpSpPr/>
          <p:nvPr/>
        </p:nvGrpSpPr>
        <p:grpSpPr bwMode="auto">
          <a:xfrm>
            <a:off x="172224" y="2952752"/>
            <a:ext cx="1358723" cy="1361017"/>
            <a:chOff x="128588" y="3546475"/>
            <a:chExt cx="1019175" cy="1020763"/>
          </a:xfrm>
        </p:grpSpPr>
        <p:sp>
          <p:nvSpPr>
            <p:cNvPr id="25" name="Freeform 12"/>
            <p:cNvSpPr/>
            <p:nvPr/>
          </p:nvSpPr>
          <p:spPr bwMode="auto">
            <a:xfrm>
              <a:off x="128588" y="3546475"/>
              <a:ext cx="1019175" cy="1020763"/>
            </a:xfrm>
            <a:custGeom>
              <a:avLst/>
              <a:gdLst>
                <a:gd name="T0" fmla="*/ 1017588 w 642"/>
                <a:gd name="T1" fmla="*/ 536575 h 643"/>
                <a:gd name="T2" fmla="*/ 1009650 w 642"/>
                <a:gd name="T3" fmla="*/ 612775 h 643"/>
                <a:gd name="T4" fmla="*/ 989013 w 642"/>
                <a:gd name="T5" fmla="*/ 685800 h 643"/>
                <a:gd name="T6" fmla="*/ 958850 w 642"/>
                <a:gd name="T7" fmla="*/ 752475 h 643"/>
                <a:gd name="T8" fmla="*/ 919163 w 642"/>
                <a:gd name="T9" fmla="*/ 815975 h 643"/>
                <a:gd name="T10" fmla="*/ 869950 w 642"/>
                <a:gd name="T11" fmla="*/ 869950 h 643"/>
                <a:gd name="T12" fmla="*/ 815975 w 642"/>
                <a:gd name="T13" fmla="*/ 919163 h 643"/>
                <a:gd name="T14" fmla="*/ 752475 w 642"/>
                <a:gd name="T15" fmla="*/ 958850 h 643"/>
                <a:gd name="T16" fmla="*/ 685800 w 642"/>
                <a:gd name="T17" fmla="*/ 989013 h 643"/>
                <a:gd name="T18" fmla="*/ 612775 w 642"/>
                <a:gd name="T19" fmla="*/ 1009650 h 643"/>
                <a:gd name="T20" fmla="*/ 534987 w 642"/>
                <a:gd name="T21" fmla="*/ 1020763 h 643"/>
                <a:gd name="T22" fmla="*/ 482600 w 642"/>
                <a:gd name="T23" fmla="*/ 1020763 h 643"/>
                <a:gd name="T24" fmla="*/ 406400 w 642"/>
                <a:gd name="T25" fmla="*/ 1009650 h 643"/>
                <a:gd name="T26" fmla="*/ 334962 w 642"/>
                <a:gd name="T27" fmla="*/ 989013 h 643"/>
                <a:gd name="T28" fmla="*/ 265112 w 642"/>
                <a:gd name="T29" fmla="*/ 958850 h 643"/>
                <a:gd name="T30" fmla="*/ 204788 w 642"/>
                <a:gd name="T31" fmla="*/ 919163 h 643"/>
                <a:gd name="T32" fmla="*/ 147637 w 642"/>
                <a:gd name="T33" fmla="*/ 869950 h 643"/>
                <a:gd name="T34" fmla="*/ 101600 w 642"/>
                <a:gd name="T35" fmla="*/ 815975 h 643"/>
                <a:gd name="T36" fmla="*/ 61913 w 642"/>
                <a:gd name="T37" fmla="*/ 752475 h 643"/>
                <a:gd name="T38" fmla="*/ 30163 w 642"/>
                <a:gd name="T39" fmla="*/ 685800 h 643"/>
                <a:gd name="T40" fmla="*/ 11112 w 642"/>
                <a:gd name="T41" fmla="*/ 612775 h 643"/>
                <a:gd name="T42" fmla="*/ 0 w 642"/>
                <a:gd name="T43" fmla="*/ 536575 h 643"/>
                <a:gd name="T44" fmla="*/ 0 w 642"/>
                <a:gd name="T45" fmla="*/ 482600 h 643"/>
                <a:gd name="T46" fmla="*/ 11112 w 642"/>
                <a:gd name="T47" fmla="*/ 406400 h 643"/>
                <a:gd name="T48" fmla="*/ 30163 w 642"/>
                <a:gd name="T49" fmla="*/ 334963 h 643"/>
                <a:gd name="T50" fmla="*/ 61913 w 642"/>
                <a:gd name="T51" fmla="*/ 268288 h 643"/>
                <a:gd name="T52" fmla="*/ 101600 w 642"/>
                <a:gd name="T53" fmla="*/ 204788 h 643"/>
                <a:gd name="T54" fmla="*/ 147637 w 642"/>
                <a:gd name="T55" fmla="*/ 150813 h 643"/>
                <a:gd name="T56" fmla="*/ 204788 w 642"/>
                <a:gd name="T57" fmla="*/ 101600 h 643"/>
                <a:gd name="T58" fmla="*/ 265112 w 642"/>
                <a:gd name="T59" fmla="*/ 61913 h 643"/>
                <a:gd name="T60" fmla="*/ 334962 w 642"/>
                <a:gd name="T61" fmla="*/ 30163 h 643"/>
                <a:gd name="T62" fmla="*/ 406400 w 642"/>
                <a:gd name="T63" fmla="*/ 11113 h 643"/>
                <a:gd name="T64" fmla="*/ 482600 w 642"/>
                <a:gd name="T65" fmla="*/ 0 h 643"/>
                <a:gd name="T66" fmla="*/ 534987 w 642"/>
                <a:gd name="T67" fmla="*/ 0 h 643"/>
                <a:gd name="T68" fmla="*/ 612775 w 642"/>
                <a:gd name="T69" fmla="*/ 11113 h 643"/>
                <a:gd name="T70" fmla="*/ 685800 w 642"/>
                <a:gd name="T71" fmla="*/ 30163 h 643"/>
                <a:gd name="T72" fmla="*/ 752475 w 642"/>
                <a:gd name="T73" fmla="*/ 61913 h 643"/>
                <a:gd name="T74" fmla="*/ 815975 w 642"/>
                <a:gd name="T75" fmla="*/ 101600 h 643"/>
                <a:gd name="T76" fmla="*/ 869950 w 642"/>
                <a:gd name="T77" fmla="*/ 150813 h 643"/>
                <a:gd name="T78" fmla="*/ 919163 w 642"/>
                <a:gd name="T79" fmla="*/ 204788 h 643"/>
                <a:gd name="T80" fmla="*/ 958850 w 642"/>
                <a:gd name="T81" fmla="*/ 268288 h 643"/>
                <a:gd name="T82" fmla="*/ 989013 w 642"/>
                <a:gd name="T83" fmla="*/ 334963 h 643"/>
                <a:gd name="T84" fmla="*/ 1009650 w 642"/>
                <a:gd name="T85" fmla="*/ 406400 h 643"/>
                <a:gd name="T86" fmla="*/ 1017588 w 642"/>
                <a:gd name="T87" fmla="*/ 482600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2"/>
                <a:gd name="T133" fmla="*/ 0 h 643"/>
                <a:gd name="T134" fmla="*/ 642 w 642"/>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2" h="643">
                  <a:moveTo>
                    <a:pt x="642" y="321"/>
                  </a:moveTo>
                  <a:lnTo>
                    <a:pt x="642" y="321"/>
                  </a:lnTo>
                  <a:lnTo>
                    <a:pt x="641" y="338"/>
                  </a:lnTo>
                  <a:lnTo>
                    <a:pt x="640" y="354"/>
                  </a:lnTo>
                  <a:lnTo>
                    <a:pt x="639" y="370"/>
                  </a:lnTo>
                  <a:lnTo>
                    <a:pt x="636" y="386"/>
                  </a:lnTo>
                  <a:lnTo>
                    <a:pt x="632" y="401"/>
                  </a:lnTo>
                  <a:lnTo>
                    <a:pt x="628" y="417"/>
                  </a:lnTo>
                  <a:lnTo>
                    <a:pt x="623" y="432"/>
                  </a:lnTo>
                  <a:lnTo>
                    <a:pt x="617" y="447"/>
                  </a:lnTo>
                  <a:lnTo>
                    <a:pt x="611" y="460"/>
                  </a:lnTo>
                  <a:lnTo>
                    <a:pt x="604" y="474"/>
                  </a:lnTo>
                  <a:lnTo>
                    <a:pt x="596" y="488"/>
                  </a:lnTo>
                  <a:lnTo>
                    <a:pt x="588" y="501"/>
                  </a:lnTo>
                  <a:lnTo>
                    <a:pt x="579" y="514"/>
                  </a:lnTo>
                  <a:lnTo>
                    <a:pt x="568" y="525"/>
                  </a:lnTo>
                  <a:lnTo>
                    <a:pt x="559" y="538"/>
                  </a:lnTo>
                  <a:lnTo>
                    <a:pt x="548" y="548"/>
                  </a:lnTo>
                  <a:lnTo>
                    <a:pt x="536" y="559"/>
                  </a:lnTo>
                  <a:lnTo>
                    <a:pt x="525" y="570"/>
                  </a:lnTo>
                  <a:lnTo>
                    <a:pt x="514" y="579"/>
                  </a:lnTo>
                  <a:lnTo>
                    <a:pt x="501" y="588"/>
                  </a:lnTo>
                  <a:lnTo>
                    <a:pt x="487" y="596"/>
                  </a:lnTo>
                  <a:lnTo>
                    <a:pt x="474" y="604"/>
                  </a:lnTo>
                  <a:lnTo>
                    <a:pt x="460" y="611"/>
                  </a:lnTo>
                  <a:lnTo>
                    <a:pt x="446" y="618"/>
                  </a:lnTo>
                  <a:lnTo>
                    <a:pt x="432" y="623"/>
                  </a:lnTo>
                  <a:lnTo>
                    <a:pt x="417" y="628"/>
                  </a:lnTo>
                  <a:lnTo>
                    <a:pt x="401" y="632"/>
                  </a:lnTo>
                  <a:lnTo>
                    <a:pt x="386" y="636"/>
                  </a:lnTo>
                  <a:lnTo>
                    <a:pt x="370" y="639"/>
                  </a:lnTo>
                  <a:lnTo>
                    <a:pt x="354" y="641"/>
                  </a:lnTo>
                  <a:lnTo>
                    <a:pt x="337" y="643"/>
                  </a:lnTo>
                  <a:lnTo>
                    <a:pt x="321" y="643"/>
                  </a:lnTo>
                  <a:lnTo>
                    <a:pt x="304" y="643"/>
                  </a:lnTo>
                  <a:lnTo>
                    <a:pt x="288" y="641"/>
                  </a:lnTo>
                  <a:lnTo>
                    <a:pt x="272" y="639"/>
                  </a:lnTo>
                  <a:lnTo>
                    <a:pt x="256" y="636"/>
                  </a:lnTo>
                  <a:lnTo>
                    <a:pt x="240" y="632"/>
                  </a:lnTo>
                  <a:lnTo>
                    <a:pt x="225" y="628"/>
                  </a:lnTo>
                  <a:lnTo>
                    <a:pt x="211" y="623"/>
                  </a:lnTo>
                  <a:lnTo>
                    <a:pt x="196" y="618"/>
                  </a:lnTo>
                  <a:lnTo>
                    <a:pt x="182" y="611"/>
                  </a:lnTo>
                  <a:lnTo>
                    <a:pt x="167" y="604"/>
                  </a:lnTo>
                  <a:lnTo>
                    <a:pt x="155" y="596"/>
                  </a:lnTo>
                  <a:lnTo>
                    <a:pt x="141" y="588"/>
                  </a:lnTo>
                  <a:lnTo>
                    <a:pt x="129" y="579"/>
                  </a:lnTo>
                  <a:lnTo>
                    <a:pt x="116" y="570"/>
                  </a:lnTo>
                  <a:lnTo>
                    <a:pt x="105" y="559"/>
                  </a:lnTo>
                  <a:lnTo>
                    <a:pt x="93" y="548"/>
                  </a:lnTo>
                  <a:lnTo>
                    <a:pt x="83" y="538"/>
                  </a:lnTo>
                  <a:lnTo>
                    <a:pt x="73" y="525"/>
                  </a:lnTo>
                  <a:lnTo>
                    <a:pt x="64" y="514"/>
                  </a:lnTo>
                  <a:lnTo>
                    <a:pt x="55" y="501"/>
                  </a:lnTo>
                  <a:lnTo>
                    <a:pt x="47" y="488"/>
                  </a:lnTo>
                  <a:lnTo>
                    <a:pt x="39" y="474"/>
                  </a:lnTo>
                  <a:lnTo>
                    <a:pt x="32" y="460"/>
                  </a:lnTo>
                  <a:lnTo>
                    <a:pt x="25" y="447"/>
                  </a:lnTo>
                  <a:lnTo>
                    <a:pt x="19" y="432"/>
                  </a:lnTo>
                  <a:lnTo>
                    <a:pt x="14" y="417"/>
                  </a:lnTo>
                  <a:lnTo>
                    <a:pt x="10" y="401"/>
                  </a:lnTo>
                  <a:lnTo>
                    <a:pt x="7" y="386"/>
                  </a:lnTo>
                  <a:lnTo>
                    <a:pt x="3" y="370"/>
                  </a:lnTo>
                  <a:lnTo>
                    <a:pt x="1" y="354"/>
                  </a:lnTo>
                  <a:lnTo>
                    <a:pt x="0" y="338"/>
                  </a:lnTo>
                  <a:lnTo>
                    <a:pt x="0" y="321"/>
                  </a:lnTo>
                  <a:lnTo>
                    <a:pt x="0" y="304"/>
                  </a:lnTo>
                  <a:lnTo>
                    <a:pt x="1" y="288"/>
                  </a:lnTo>
                  <a:lnTo>
                    <a:pt x="3" y="272"/>
                  </a:lnTo>
                  <a:lnTo>
                    <a:pt x="7" y="256"/>
                  </a:lnTo>
                  <a:lnTo>
                    <a:pt x="10" y="242"/>
                  </a:lnTo>
                  <a:lnTo>
                    <a:pt x="14" y="226"/>
                  </a:lnTo>
                  <a:lnTo>
                    <a:pt x="19" y="211"/>
                  </a:lnTo>
                  <a:lnTo>
                    <a:pt x="25" y="196"/>
                  </a:lnTo>
                  <a:lnTo>
                    <a:pt x="32" y="182"/>
                  </a:lnTo>
                  <a:lnTo>
                    <a:pt x="39" y="169"/>
                  </a:lnTo>
                  <a:lnTo>
                    <a:pt x="47" y="155"/>
                  </a:lnTo>
                  <a:lnTo>
                    <a:pt x="55" y="141"/>
                  </a:lnTo>
                  <a:lnTo>
                    <a:pt x="64" y="129"/>
                  </a:lnTo>
                  <a:lnTo>
                    <a:pt x="73" y="117"/>
                  </a:lnTo>
                  <a:lnTo>
                    <a:pt x="83" y="105"/>
                  </a:lnTo>
                  <a:lnTo>
                    <a:pt x="93" y="95"/>
                  </a:lnTo>
                  <a:lnTo>
                    <a:pt x="105" y="83"/>
                  </a:lnTo>
                  <a:lnTo>
                    <a:pt x="116" y="73"/>
                  </a:lnTo>
                  <a:lnTo>
                    <a:pt x="129" y="64"/>
                  </a:lnTo>
                  <a:lnTo>
                    <a:pt x="141" y="55"/>
                  </a:lnTo>
                  <a:lnTo>
                    <a:pt x="155" y="47"/>
                  </a:lnTo>
                  <a:lnTo>
                    <a:pt x="167" y="39"/>
                  </a:lnTo>
                  <a:lnTo>
                    <a:pt x="182" y="32"/>
                  </a:lnTo>
                  <a:lnTo>
                    <a:pt x="196" y="25"/>
                  </a:lnTo>
                  <a:lnTo>
                    <a:pt x="211" y="19"/>
                  </a:lnTo>
                  <a:lnTo>
                    <a:pt x="225" y="15"/>
                  </a:lnTo>
                  <a:lnTo>
                    <a:pt x="240" y="10"/>
                  </a:lnTo>
                  <a:lnTo>
                    <a:pt x="256" y="7"/>
                  </a:lnTo>
                  <a:lnTo>
                    <a:pt x="272" y="3"/>
                  </a:lnTo>
                  <a:lnTo>
                    <a:pt x="288" y="1"/>
                  </a:lnTo>
                  <a:lnTo>
                    <a:pt x="304" y="0"/>
                  </a:lnTo>
                  <a:lnTo>
                    <a:pt x="321" y="0"/>
                  </a:lnTo>
                  <a:lnTo>
                    <a:pt x="337" y="0"/>
                  </a:lnTo>
                  <a:lnTo>
                    <a:pt x="354" y="1"/>
                  </a:lnTo>
                  <a:lnTo>
                    <a:pt x="370" y="3"/>
                  </a:lnTo>
                  <a:lnTo>
                    <a:pt x="386" y="7"/>
                  </a:lnTo>
                  <a:lnTo>
                    <a:pt x="401" y="10"/>
                  </a:lnTo>
                  <a:lnTo>
                    <a:pt x="417" y="15"/>
                  </a:lnTo>
                  <a:lnTo>
                    <a:pt x="432" y="19"/>
                  </a:lnTo>
                  <a:lnTo>
                    <a:pt x="446" y="25"/>
                  </a:lnTo>
                  <a:lnTo>
                    <a:pt x="460" y="32"/>
                  </a:lnTo>
                  <a:lnTo>
                    <a:pt x="474" y="39"/>
                  </a:lnTo>
                  <a:lnTo>
                    <a:pt x="487" y="47"/>
                  </a:lnTo>
                  <a:lnTo>
                    <a:pt x="501" y="55"/>
                  </a:lnTo>
                  <a:lnTo>
                    <a:pt x="514" y="64"/>
                  </a:lnTo>
                  <a:lnTo>
                    <a:pt x="525" y="73"/>
                  </a:lnTo>
                  <a:lnTo>
                    <a:pt x="536" y="83"/>
                  </a:lnTo>
                  <a:lnTo>
                    <a:pt x="548" y="95"/>
                  </a:lnTo>
                  <a:lnTo>
                    <a:pt x="559" y="105"/>
                  </a:lnTo>
                  <a:lnTo>
                    <a:pt x="568" y="117"/>
                  </a:lnTo>
                  <a:lnTo>
                    <a:pt x="579" y="129"/>
                  </a:lnTo>
                  <a:lnTo>
                    <a:pt x="588" y="141"/>
                  </a:lnTo>
                  <a:lnTo>
                    <a:pt x="596" y="155"/>
                  </a:lnTo>
                  <a:lnTo>
                    <a:pt x="604" y="169"/>
                  </a:lnTo>
                  <a:lnTo>
                    <a:pt x="611" y="182"/>
                  </a:lnTo>
                  <a:lnTo>
                    <a:pt x="617" y="196"/>
                  </a:lnTo>
                  <a:lnTo>
                    <a:pt x="623" y="211"/>
                  </a:lnTo>
                  <a:lnTo>
                    <a:pt x="628" y="226"/>
                  </a:lnTo>
                  <a:lnTo>
                    <a:pt x="632" y="242"/>
                  </a:lnTo>
                  <a:lnTo>
                    <a:pt x="636" y="256"/>
                  </a:lnTo>
                  <a:lnTo>
                    <a:pt x="639" y="272"/>
                  </a:lnTo>
                  <a:lnTo>
                    <a:pt x="640" y="288"/>
                  </a:lnTo>
                  <a:lnTo>
                    <a:pt x="641" y="304"/>
                  </a:lnTo>
                  <a:lnTo>
                    <a:pt x="642" y="321"/>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a:latin typeface="Impact" panose="020B0806030902050204" pitchFamily="34" charset="0"/>
                <a:ea typeface="微软雅黑" panose="020B0503020204020204" pitchFamily="34" charset="-122"/>
              </a:endParaRPr>
            </a:p>
          </p:txBody>
        </p:sp>
        <p:sp>
          <p:nvSpPr>
            <p:cNvPr id="26" name="Rectangle 13"/>
            <p:cNvSpPr>
              <a:spLocks noChangeArrowheads="1"/>
            </p:cNvSpPr>
            <p:nvPr/>
          </p:nvSpPr>
          <p:spPr bwMode="auto">
            <a:xfrm>
              <a:off x="594287" y="3722688"/>
              <a:ext cx="87776" cy="207749"/>
            </a:xfrm>
            <a:prstGeom prst="rect">
              <a:avLst/>
            </a:prstGeom>
            <a:noFill/>
            <a:ln>
              <a:noFill/>
            </a:ln>
          </p:spPr>
          <p:txBody>
            <a:bodyPr wrap="none" lIns="0" tIns="0" rIns="0" bIns="0">
              <a:spAutoFit/>
            </a:bodyPr>
            <a:lstStyle/>
            <a:p>
              <a:pPr algn="ctr"/>
              <a:r>
                <a:rPr lang="zh-CN" altLang="zh-CN">
                  <a:solidFill>
                    <a:srgbClr val="FFFFFF"/>
                  </a:solidFill>
                  <a:latin typeface="Impact" panose="020B0806030902050204" pitchFamily="34" charset="0"/>
                </a:rPr>
                <a:t>A</a:t>
              </a:r>
              <a:endParaRPr lang="zh-CN" altLang="zh-CN">
                <a:latin typeface="Impact" panose="020B0806030902050204" pitchFamily="34" charset="0"/>
              </a:endParaRPr>
            </a:p>
          </p:txBody>
        </p:sp>
        <p:sp>
          <p:nvSpPr>
            <p:cNvPr id="27" name="Rectangle 14"/>
            <p:cNvSpPr>
              <a:spLocks noChangeArrowheads="1"/>
            </p:cNvSpPr>
            <p:nvPr/>
          </p:nvSpPr>
          <p:spPr bwMode="auto">
            <a:xfrm>
              <a:off x="272642" y="4003675"/>
              <a:ext cx="731065" cy="219291"/>
            </a:xfrm>
            <a:prstGeom prst="rect">
              <a:avLst/>
            </a:prstGeom>
            <a:noFill/>
            <a:ln>
              <a:noFill/>
            </a:ln>
          </p:spPr>
          <p:txBody>
            <a:bodyPr wrap="none" lIns="0" tIns="0" rIns="0" bIns="0">
              <a:spAutoFit/>
            </a:bodyPr>
            <a:lstStyle/>
            <a:p>
              <a:pPr algn="ctr"/>
              <a:r>
                <a:rPr lang="zh-CN" altLang="en-US" sz="1900" dirty="0">
                  <a:solidFill>
                    <a:srgbClr val="FFFFFF"/>
                  </a:solidFill>
                  <a:latin typeface="微软雅黑" panose="020B0503020204020204" pitchFamily="34" charset="-122"/>
                  <a:ea typeface="微软雅黑" panose="020B0503020204020204" pitchFamily="34" charset="-122"/>
                </a:rPr>
                <a:t>输入文字</a:t>
              </a:r>
              <a:endParaRPr lang="zh-CN" altLang="zh-CN" sz="1900" dirty="0">
                <a:latin typeface="微软雅黑" panose="020B0503020204020204" pitchFamily="34" charset="-122"/>
                <a:ea typeface="微软雅黑" panose="020B0503020204020204" pitchFamily="34" charset="-122"/>
              </a:endParaRPr>
            </a:p>
          </p:txBody>
        </p:sp>
      </p:grpSp>
      <p:grpSp>
        <p:nvGrpSpPr>
          <p:cNvPr id="28" name="组合 39"/>
          <p:cNvGrpSpPr/>
          <p:nvPr/>
        </p:nvGrpSpPr>
        <p:grpSpPr bwMode="auto">
          <a:xfrm>
            <a:off x="1918246" y="3473453"/>
            <a:ext cx="1358723" cy="1361017"/>
            <a:chOff x="1438275" y="3937000"/>
            <a:chExt cx="1019175" cy="1020763"/>
          </a:xfrm>
        </p:grpSpPr>
        <p:sp>
          <p:nvSpPr>
            <p:cNvPr id="29" name="Freeform 11"/>
            <p:cNvSpPr/>
            <p:nvPr/>
          </p:nvSpPr>
          <p:spPr bwMode="auto">
            <a:xfrm>
              <a:off x="1438275" y="3937000"/>
              <a:ext cx="1019175" cy="1020763"/>
            </a:xfrm>
            <a:custGeom>
              <a:avLst/>
              <a:gdLst>
                <a:gd name="T0" fmla="*/ 1019175 w 642"/>
                <a:gd name="T1" fmla="*/ 536575 h 643"/>
                <a:gd name="T2" fmla="*/ 1008063 w 642"/>
                <a:gd name="T3" fmla="*/ 612775 h 643"/>
                <a:gd name="T4" fmla="*/ 989013 w 642"/>
                <a:gd name="T5" fmla="*/ 685800 h 643"/>
                <a:gd name="T6" fmla="*/ 957263 w 642"/>
                <a:gd name="T7" fmla="*/ 752475 h 643"/>
                <a:gd name="T8" fmla="*/ 917575 w 642"/>
                <a:gd name="T9" fmla="*/ 815975 h 643"/>
                <a:gd name="T10" fmla="*/ 869950 w 642"/>
                <a:gd name="T11" fmla="*/ 869950 h 643"/>
                <a:gd name="T12" fmla="*/ 814388 w 642"/>
                <a:gd name="T13" fmla="*/ 919163 h 643"/>
                <a:gd name="T14" fmla="*/ 752475 w 642"/>
                <a:gd name="T15" fmla="*/ 958850 h 643"/>
                <a:gd name="T16" fmla="*/ 684212 w 642"/>
                <a:gd name="T17" fmla="*/ 989013 h 643"/>
                <a:gd name="T18" fmla="*/ 612775 w 642"/>
                <a:gd name="T19" fmla="*/ 1009650 h 643"/>
                <a:gd name="T20" fmla="*/ 534987 w 642"/>
                <a:gd name="T21" fmla="*/ 1020763 h 643"/>
                <a:gd name="T22" fmla="*/ 482600 w 642"/>
                <a:gd name="T23" fmla="*/ 1020763 h 643"/>
                <a:gd name="T24" fmla="*/ 406400 w 642"/>
                <a:gd name="T25" fmla="*/ 1009650 h 643"/>
                <a:gd name="T26" fmla="*/ 333375 w 642"/>
                <a:gd name="T27" fmla="*/ 989013 h 643"/>
                <a:gd name="T28" fmla="*/ 265112 w 642"/>
                <a:gd name="T29" fmla="*/ 958850 h 643"/>
                <a:gd name="T30" fmla="*/ 203200 w 642"/>
                <a:gd name="T31" fmla="*/ 919163 h 643"/>
                <a:gd name="T32" fmla="*/ 147637 w 642"/>
                <a:gd name="T33" fmla="*/ 869950 h 643"/>
                <a:gd name="T34" fmla="*/ 100012 w 642"/>
                <a:gd name="T35" fmla="*/ 815975 h 643"/>
                <a:gd name="T36" fmla="*/ 60325 w 642"/>
                <a:gd name="T37" fmla="*/ 752475 h 643"/>
                <a:gd name="T38" fmla="*/ 30163 w 642"/>
                <a:gd name="T39" fmla="*/ 685800 h 643"/>
                <a:gd name="T40" fmla="*/ 11112 w 642"/>
                <a:gd name="T41" fmla="*/ 612775 h 643"/>
                <a:gd name="T42" fmla="*/ 0 w 642"/>
                <a:gd name="T43" fmla="*/ 536575 h 643"/>
                <a:gd name="T44" fmla="*/ 0 w 642"/>
                <a:gd name="T45" fmla="*/ 482600 h 643"/>
                <a:gd name="T46" fmla="*/ 11112 w 642"/>
                <a:gd name="T47" fmla="*/ 406400 h 643"/>
                <a:gd name="T48" fmla="*/ 30163 w 642"/>
                <a:gd name="T49" fmla="*/ 334963 h 643"/>
                <a:gd name="T50" fmla="*/ 60325 w 642"/>
                <a:gd name="T51" fmla="*/ 268288 h 643"/>
                <a:gd name="T52" fmla="*/ 100012 w 642"/>
                <a:gd name="T53" fmla="*/ 204788 h 643"/>
                <a:gd name="T54" fmla="*/ 147637 w 642"/>
                <a:gd name="T55" fmla="*/ 150813 h 643"/>
                <a:gd name="T56" fmla="*/ 203200 w 642"/>
                <a:gd name="T57" fmla="*/ 101600 h 643"/>
                <a:gd name="T58" fmla="*/ 265112 w 642"/>
                <a:gd name="T59" fmla="*/ 61913 h 643"/>
                <a:gd name="T60" fmla="*/ 333375 w 642"/>
                <a:gd name="T61" fmla="*/ 30163 h 643"/>
                <a:gd name="T62" fmla="*/ 406400 w 642"/>
                <a:gd name="T63" fmla="*/ 11113 h 643"/>
                <a:gd name="T64" fmla="*/ 482600 w 642"/>
                <a:gd name="T65" fmla="*/ 0 h 643"/>
                <a:gd name="T66" fmla="*/ 534987 w 642"/>
                <a:gd name="T67" fmla="*/ 0 h 643"/>
                <a:gd name="T68" fmla="*/ 612775 w 642"/>
                <a:gd name="T69" fmla="*/ 11113 h 643"/>
                <a:gd name="T70" fmla="*/ 684212 w 642"/>
                <a:gd name="T71" fmla="*/ 30163 h 643"/>
                <a:gd name="T72" fmla="*/ 752475 w 642"/>
                <a:gd name="T73" fmla="*/ 61913 h 643"/>
                <a:gd name="T74" fmla="*/ 814388 w 642"/>
                <a:gd name="T75" fmla="*/ 101600 h 643"/>
                <a:gd name="T76" fmla="*/ 869950 w 642"/>
                <a:gd name="T77" fmla="*/ 150813 h 643"/>
                <a:gd name="T78" fmla="*/ 917575 w 642"/>
                <a:gd name="T79" fmla="*/ 204788 h 643"/>
                <a:gd name="T80" fmla="*/ 957263 w 642"/>
                <a:gd name="T81" fmla="*/ 268288 h 643"/>
                <a:gd name="T82" fmla="*/ 989013 w 642"/>
                <a:gd name="T83" fmla="*/ 334963 h 643"/>
                <a:gd name="T84" fmla="*/ 1008063 w 642"/>
                <a:gd name="T85" fmla="*/ 406400 h 643"/>
                <a:gd name="T86" fmla="*/ 1019175 w 642"/>
                <a:gd name="T87" fmla="*/ 482600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2"/>
                <a:gd name="T133" fmla="*/ 0 h 643"/>
                <a:gd name="T134" fmla="*/ 642 w 642"/>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2" h="643">
                  <a:moveTo>
                    <a:pt x="642" y="321"/>
                  </a:moveTo>
                  <a:lnTo>
                    <a:pt x="642" y="321"/>
                  </a:lnTo>
                  <a:lnTo>
                    <a:pt x="642" y="338"/>
                  </a:lnTo>
                  <a:lnTo>
                    <a:pt x="640" y="354"/>
                  </a:lnTo>
                  <a:lnTo>
                    <a:pt x="639" y="370"/>
                  </a:lnTo>
                  <a:lnTo>
                    <a:pt x="635" y="386"/>
                  </a:lnTo>
                  <a:lnTo>
                    <a:pt x="632" y="401"/>
                  </a:lnTo>
                  <a:lnTo>
                    <a:pt x="627" y="417"/>
                  </a:lnTo>
                  <a:lnTo>
                    <a:pt x="623" y="432"/>
                  </a:lnTo>
                  <a:lnTo>
                    <a:pt x="617" y="447"/>
                  </a:lnTo>
                  <a:lnTo>
                    <a:pt x="610" y="460"/>
                  </a:lnTo>
                  <a:lnTo>
                    <a:pt x="603" y="474"/>
                  </a:lnTo>
                  <a:lnTo>
                    <a:pt x="596" y="488"/>
                  </a:lnTo>
                  <a:lnTo>
                    <a:pt x="588" y="501"/>
                  </a:lnTo>
                  <a:lnTo>
                    <a:pt x="578" y="514"/>
                  </a:lnTo>
                  <a:lnTo>
                    <a:pt x="569" y="525"/>
                  </a:lnTo>
                  <a:lnTo>
                    <a:pt x="559" y="538"/>
                  </a:lnTo>
                  <a:lnTo>
                    <a:pt x="548" y="548"/>
                  </a:lnTo>
                  <a:lnTo>
                    <a:pt x="537" y="560"/>
                  </a:lnTo>
                  <a:lnTo>
                    <a:pt x="525" y="570"/>
                  </a:lnTo>
                  <a:lnTo>
                    <a:pt x="513" y="579"/>
                  </a:lnTo>
                  <a:lnTo>
                    <a:pt x="501" y="588"/>
                  </a:lnTo>
                  <a:lnTo>
                    <a:pt x="487" y="596"/>
                  </a:lnTo>
                  <a:lnTo>
                    <a:pt x="474" y="604"/>
                  </a:lnTo>
                  <a:lnTo>
                    <a:pt x="460" y="611"/>
                  </a:lnTo>
                  <a:lnTo>
                    <a:pt x="446" y="618"/>
                  </a:lnTo>
                  <a:lnTo>
                    <a:pt x="431" y="623"/>
                  </a:lnTo>
                  <a:lnTo>
                    <a:pt x="417" y="628"/>
                  </a:lnTo>
                  <a:lnTo>
                    <a:pt x="401" y="632"/>
                  </a:lnTo>
                  <a:lnTo>
                    <a:pt x="386" y="636"/>
                  </a:lnTo>
                  <a:lnTo>
                    <a:pt x="370" y="639"/>
                  </a:lnTo>
                  <a:lnTo>
                    <a:pt x="354" y="642"/>
                  </a:lnTo>
                  <a:lnTo>
                    <a:pt x="337" y="643"/>
                  </a:lnTo>
                  <a:lnTo>
                    <a:pt x="321" y="643"/>
                  </a:lnTo>
                  <a:lnTo>
                    <a:pt x="304" y="643"/>
                  </a:lnTo>
                  <a:lnTo>
                    <a:pt x="288" y="642"/>
                  </a:lnTo>
                  <a:lnTo>
                    <a:pt x="272" y="639"/>
                  </a:lnTo>
                  <a:lnTo>
                    <a:pt x="256" y="636"/>
                  </a:lnTo>
                  <a:lnTo>
                    <a:pt x="240" y="632"/>
                  </a:lnTo>
                  <a:lnTo>
                    <a:pt x="225" y="628"/>
                  </a:lnTo>
                  <a:lnTo>
                    <a:pt x="210" y="623"/>
                  </a:lnTo>
                  <a:lnTo>
                    <a:pt x="196" y="618"/>
                  </a:lnTo>
                  <a:lnTo>
                    <a:pt x="182" y="611"/>
                  </a:lnTo>
                  <a:lnTo>
                    <a:pt x="167" y="604"/>
                  </a:lnTo>
                  <a:lnTo>
                    <a:pt x="155" y="596"/>
                  </a:lnTo>
                  <a:lnTo>
                    <a:pt x="141" y="588"/>
                  </a:lnTo>
                  <a:lnTo>
                    <a:pt x="128" y="579"/>
                  </a:lnTo>
                  <a:lnTo>
                    <a:pt x="117" y="570"/>
                  </a:lnTo>
                  <a:lnTo>
                    <a:pt x="105" y="560"/>
                  </a:lnTo>
                  <a:lnTo>
                    <a:pt x="93" y="548"/>
                  </a:lnTo>
                  <a:lnTo>
                    <a:pt x="83" y="538"/>
                  </a:lnTo>
                  <a:lnTo>
                    <a:pt x="73" y="525"/>
                  </a:lnTo>
                  <a:lnTo>
                    <a:pt x="63" y="514"/>
                  </a:lnTo>
                  <a:lnTo>
                    <a:pt x="54" y="501"/>
                  </a:lnTo>
                  <a:lnTo>
                    <a:pt x="46" y="488"/>
                  </a:lnTo>
                  <a:lnTo>
                    <a:pt x="38" y="474"/>
                  </a:lnTo>
                  <a:lnTo>
                    <a:pt x="32" y="460"/>
                  </a:lnTo>
                  <a:lnTo>
                    <a:pt x="25" y="447"/>
                  </a:lnTo>
                  <a:lnTo>
                    <a:pt x="19" y="432"/>
                  </a:lnTo>
                  <a:lnTo>
                    <a:pt x="15" y="417"/>
                  </a:lnTo>
                  <a:lnTo>
                    <a:pt x="10" y="401"/>
                  </a:lnTo>
                  <a:lnTo>
                    <a:pt x="7" y="386"/>
                  </a:lnTo>
                  <a:lnTo>
                    <a:pt x="3" y="370"/>
                  </a:lnTo>
                  <a:lnTo>
                    <a:pt x="1" y="354"/>
                  </a:lnTo>
                  <a:lnTo>
                    <a:pt x="0" y="338"/>
                  </a:lnTo>
                  <a:lnTo>
                    <a:pt x="0" y="321"/>
                  </a:lnTo>
                  <a:lnTo>
                    <a:pt x="0" y="304"/>
                  </a:lnTo>
                  <a:lnTo>
                    <a:pt x="1" y="288"/>
                  </a:lnTo>
                  <a:lnTo>
                    <a:pt x="3" y="272"/>
                  </a:lnTo>
                  <a:lnTo>
                    <a:pt x="7" y="256"/>
                  </a:lnTo>
                  <a:lnTo>
                    <a:pt x="10" y="242"/>
                  </a:lnTo>
                  <a:lnTo>
                    <a:pt x="15" y="226"/>
                  </a:lnTo>
                  <a:lnTo>
                    <a:pt x="19" y="211"/>
                  </a:lnTo>
                  <a:lnTo>
                    <a:pt x="25" y="196"/>
                  </a:lnTo>
                  <a:lnTo>
                    <a:pt x="32" y="182"/>
                  </a:lnTo>
                  <a:lnTo>
                    <a:pt x="38" y="169"/>
                  </a:lnTo>
                  <a:lnTo>
                    <a:pt x="46" y="155"/>
                  </a:lnTo>
                  <a:lnTo>
                    <a:pt x="54" y="141"/>
                  </a:lnTo>
                  <a:lnTo>
                    <a:pt x="63" y="129"/>
                  </a:lnTo>
                  <a:lnTo>
                    <a:pt x="73" y="117"/>
                  </a:lnTo>
                  <a:lnTo>
                    <a:pt x="83" y="105"/>
                  </a:lnTo>
                  <a:lnTo>
                    <a:pt x="93" y="95"/>
                  </a:lnTo>
                  <a:lnTo>
                    <a:pt x="105" y="83"/>
                  </a:lnTo>
                  <a:lnTo>
                    <a:pt x="117" y="73"/>
                  </a:lnTo>
                  <a:lnTo>
                    <a:pt x="128" y="64"/>
                  </a:lnTo>
                  <a:lnTo>
                    <a:pt x="141" y="55"/>
                  </a:lnTo>
                  <a:lnTo>
                    <a:pt x="155" y="47"/>
                  </a:lnTo>
                  <a:lnTo>
                    <a:pt x="167" y="39"/>
                  </a:lnTo>
                  <a:lnTo>
                    <a:pt x="182" y="32"/>
                  </a:lnTo>
                  <a:lnTo>
                    <a:pt x="196" y="25"/>
                  </a:lnTo>
                  <a:lnTo>
                    <a:pt x="210" y="19"/>
                  </a:lnTo>
                  <a:lnTo>
                    <a:pt x="225" y="15"/>
                  </a:lnTo>
                  <a:lnTo>
                    <a:pt x="240" y="10"/>
                  </a:lnTo>
                  <a:lnTo>
                    <a:pt x="256" y="7"/>
                  </a:lnTo>
                  <a:lnTo>
                    <a:pt x="272" y="3"/>
                  </a:lnTo>
                  <a:lnTo>
                    <a:pt x="288" y="1"/>
                  </a:lnTo>
                  <a:lnTo>
                    <a:pt x="304" y="0"/>
                  </a:lnTo>
                  <a:lnTo>
                    <a:pt x="321" y="0"/>
                  </a:lnTo>
                  <a:lnTo>
                    <a:pt x="337" y="0"/>
                  </a:lnTo>
                  <a:lnTo>
                    <a:pt x="354" y="1"/>
                  </a:lnTo>
                  <a:lnTo>
                    <a:pt x="370" y="3"/>
                  </a:lnTo>
                  <a:lnTo>
                    <a:pt x="386" y="7"/>
                  </a:lnTo>
                  <a:lnTo>
                    <a:pt x="401" y="10"/>
                  </a:lnTo>
                  <a:lnTo>
                    <a:pt x="417" y="15"/>
                  </a:lnTo>
                  <a:lnTo>
                    <a:pt x="431" y="19"/>
                  </a:lnTo>
                  <a:lnTo>
                    <a:pt x="446" y="25"/>
                  </a:lnTo>
                  <a:lnTo>
                    <a:pt x="460" y="32"/>
                  </a:lnTo>
                  <a:lnTo>
                    <a:pt x="474" y="39"/>
                  </a:lnTo>
                  <a:lnTo>
                    <a:pt x="487" y="47"/>
                  </a:lnTo>
                  <a:lnTo>
                    <a:pt x="501" y="55"/>
                  </a:lnTo>
                  <a:lnTo>
                    <a:pt x="513" y="64"/>
                  </a:lnTo>
                  <a:lnTo>
                    <a:pt x="525" y="73"/>
                  </a:lnTo>
                  <a:lnTo>
                    <a:pt x="537" y="83"/>
                  </a:lnTo>
                  <a:lnTo>
                    <a:pt x="548" y="95"/>
                  </a:lnTo>
                  <a:lnTo>
                    <a:pt x="559" y="105"/>
                  </a:lnTo>
                  <a:lnTo>
                    <a:pt x="569" y="117"/>
                  </a:lnTo>
                  <a:lnTo>
                    <a:pt x="578" y="129"/>
                  </a:lnTo>
                  <a:lnTo>
                    <a:pt x="588" y="141"/>
                  </a:lnTo>
                  <a:lnTo>
                    <a:pt x="596" y="155"/>
                  </a:lnTo>
                  <a:lnTo>
                    <a:pt x="603" y="169"/>
                  </a:lnTo>
                  <a:lnTo>
                    <a:pt x="610" y="182"/>
                  </a:lnTo>
                  <a:lnTo>
                    <a:pt x="617" y="196"/>
                  </a:lnTo>
                  <a:lnTo>
                    <a:pt x="623" y="211"/>
                  </a:lnTo>
                  <a:lnTo>
                    <a:pt x="627" y="226"/>
                  </a:lnTo>
                  <a:lnTo>
                    <a:pt x="632" y="242"/>
                  </a:lnTo>
                  <a:lnTo>
                    <a:pt x="635" y="256"/>
                  </a:lnTo>
                  <a:lnTo>
                    <a:pt x="639" y="272"/>
                  </a:lnTo>
                  <a:lnTo>
                    <a:pt x="640" y="288"/>
                  </a:lnTo>
                  <a:lnTo>
                    <a:pt x="642" y="304"/>
                  </a:lnTo>
                  <a:lnTo>
                    <a:pt x="642" y="321"/>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a:latin typeface="Impact" panose="020B0806030902050204" pitchFamily="34" charset="0"/>
                <a:ea typeface="微软雅黑" panose="020B0503020204020204" pitchFamily="34" charset="-122"/>
              </a:endParaRPr>
            </a:p>
          </p:txBody>
        </p:sp>
        <p:sp>
          <p:nvSpPr>
            <p:cNvPr id="30" name="Rectangle 15"/>
            <p:cNvSpPr>
              <a:spLocks noChangeArrowheads="1"/>
            </p:cNvSpPr>
            <p:nvPr/>
          </p:nvSpPr>
          <p:spPr bwMode="auto">
            <a:xfrm>
              <a:off x="1899767" y="4135438"/>
              <a:ext cx="96193" cy="207749"/>
            </a:xfrm>
            <a:prstGeom prst="rect">
              <a:avLst/>
            </a:prstGeom>
            <a:noFill/>
            <a:ln>
              <a:noFill/>
            </a:ln>
          </p:spPr>
          <p:txBody>
            <a:bodyPr wrap="none" lIns="0" tIns="0" rIns="0" bIns="0">
              <a:spAutoFit/>
            </a:bodyPr>
            <a:lstStyle/>
            <a:p>
              <a:pPr algn="ctr"/>
              <a:r>
                <a:rPr lang="zh-CN" altLang="zh-CN">
                  <a:solidFill>
                    <a:srgbClr val="FFFFFF"/>
                  </a:solidFill>
                  <a:latin typeface="Impact" panose="020B0806030902050204" pitchFamily="34" charset="0"/>
                </a:rPr>
                <a:t>B</a:t>
              </a:r>
              <a:endParaRPr lang="zh-CN" altLang="zh-CN">
                <a:latin typeface="Impact" panose="020B0806030902050204" pitchFamily="34" charset="0"/>
              </a:endParaRPr>
            </a:p>
          </p:txBody>
        </p:sp>
        <p:sp>
          <p:nvSpPr>
            <p:cNvPr id="31" name="Rectangle 16"/>
            <p:cNvSpPr>
              <a:spLocks noChangeArrowheads="1"/>
            </p:cNvSpPr>
            <p:nvPr/>
          </p:nvSpPr>
          <p:spPr bwMode="auto">
            <a:xfrm>
              <a:off x="1582331" y="4416425"/>
              <a:ext cx="731065" cy="219291"/>
            </a:xfrm>
            <a:prstGeom prst="rect">
              <a:avLst/>
            </a:prstGeom>
            <a:noFill/>
            <a:ln>
              <a:noFill/>
            </a:ln>
          </p:spPr>
          <p:txBody>
            <a:bodyPr wrap="none" lIns="0" tIns="0" rIns="0" bIns="0">
              <a:spAutoFit/>
            </a:bodyPr>
            <a:lstStyle/>
            <a:p>
              <a:pPr algn="ctr"/>
              <a:r>
                <a:rPr lang="zh-CN" altLang="en-US" sz="1900" dirty="0">
                  <a:solidFill>
                    <a:srgbClr val="FFFFFF"/>
                  </a:solidFill>
                  <a:latin typeface="微软雅黑" panose="020B0503020204020204" pitchFamily="34" charset="-122"/>
                  <a:ea typeface="微软雅黑" panose="020B0503020204020204" pitchFamily="34" charset="-122"/>
                </a:rPr>
                <a:t>输入文字</a:t>
              </a:r>
              <a:endParaRPr lang="zh-CN" altLang="zh-CN" sz="1900" dirty="0">
                <a:latin typeface="微软雅黑" panose="020B0503020204020204" pitchFamily="34" charset="-122"/>
                <a:ea typeface="微软雅黑" panose="020B0503020204020204" pitchFamily="34" charset="-122"/>
              </a:endParaRPr>
            </a:p>
          </p:txBody>
        </p:sp>
      </p:grpSp>
      <p:grpSp>
        <p:nvGrpSpPr>
          <p:cNvPr id="32" name="组合 40"/>
          <p:cNvGrpSpPr/>
          <p:nvPr/>
        </p:nvGrpSpPr>
        <p:grpSpPr bwMode="auto">
          <a:xfrm>
            <a:off x="3664269" y="3647019"/>
            <a:ext cx="1358723" cy="1361017"/>
            <a:chOff x="2747963" y="4067175"/>
            <a:chExt cx="1019175" cy="1020763"/>
          </a:xfrm>
        </p:grpSpPr>
        <p:sp>
          <p:nvSpPr>
            <p:cNvPr id="33" name="Freeform 10"/>
            <p:cNvSpPr/>
            <p:nvPr/>
          </p:nvSpPr>
          <p:spPr bwMode="auto">
            <a:xfrm>
              <a:off x="2747963" y="4067175"/>
              <a:ext cx="1019175" cy="1020763"/>
            </a:xfrm>
            <a:custGeom>
              <a:avLst/>
              <a:gdLst>
                <a:gd name="T0" fmla="*/ 1019175 w 642"/>
                <a:gd name="T1" fmla="*/ 538163 h 643"/>
                <a:gd name="T2" fmla="*/ 1008063 w 642"/>
                <a:gd name="T3" fmla="*/ 612775 h 643"/>
                <a:gd name="T4" fmla="*/ 989013 w 642"/>
                <a:gd name="T5" fmla="*/ 685800 h 643"/>
                <a:gd name="T6" fmla="*/ 957263 w 642"/>
                <a:gd name="T7" fmla="*/ 752475 h 643"/>
                <a:gd name="T8" fmla="*/ 917575 w 642"/>
                <a:gd name="T9" fmla="*/ 815975 h 643"/>
                <a:gd name="T10" fmla="*/ 868363 w 642"/>
                <a:gd name="T11" fmla="*/ 869950 h 643"/>
                <a:gd name="T12" fmla="*/ 814388 w 642"/>
                <a:gd name="T13" fmla="*/ 919163 h 643"/>
                <a:gd name="T14" fmla="*/ 750887 w 642"/>
                <a:gd name="T15" fmla="*/ 958850 h 643"/>
                <a:gd name="T16" fmla="*/ 684212 w 642"/>
                <a:gd name="T17" fmla="*/ 989013 h 643"/>
                <a:gd name="T18" fmla="*/ 612775 w 642"/>
                <a:gd name="T19" fmla="*/ 1009650 h 643"/>
                <a:gd name="T20" fmla="*/ 534987 w 642"/>
                <a:gd name="T21" fmla="*/ 1020763 h 643"/>
                <a:gd name="T22" fmla="*/ 482600 w 642"/>
                <a:gd name="T23" fmla="*/ 1020763 h 643"/>
                <a:gd name="T24" fmla="*/ 406400 w 642"/>
                <a:gd name="T25" fmla="*/ 1009650 h 643"/>
                <a:gd name="T26" fmla="*/ 333375 w 642"/>
                <a:gd name="T27" fmla="*/ 989013 h 643"/>
                <a:gd name="T28" fmla="*/ 266700 w 642"/>
                <a:gd name="T29" fmla="*/ 958850 h 643"/>
                <a:gd name="T30" fmla="*/ 203200 w 642"/>
                <a:gd name="T31" fmla="*/ 919163 h 643"/>
                <a:gd name="T32" fmla="*/ 149225 w 642"/>
                <a:gd name="T33" fmla="*/ 869950 h 643"/>
                <a:gd name="T34" fmla="*/ 100012 w 642"/>
                <a:gd name="T35" fmla="*/ 815975 h 643"/>
                <a:gd name="T36" fmla="*/ 60325 w 642"/>
                <a:gd name="T37" fmla="*/ 752475 h 643"/>
                <a:gd name="T38" fmla="*/ 30163 w 642"/>
                <a:gd name="T39" fmla="*/ 685800 h 643"/>
                <a:gd name="T40" fmla="*/ 9525 w 642"/>
                <a:gd name="T41" fmla="*/ 612775 h 643"/>
                <a:gd name="T42" fmla="*/ 0 w 642"/>
                <a:gd name="T43" fmla="*/ 538163 h 643"/>
                <a:gd name="T44" fmla="*/ 0 w 642"/>
                <a:gd name="T45" fmla="*/ 484188 h 643"/>
                <a:gd name="T46" fmla="*/ 9525 w 642"/>
                <a:gd name="T47" fmla="*/ 406400 h 643"/>
                <a:gd name="T48" fmla="*/ 30163 w 642"/>
                <a:gd name="T49" fmla="*/ 334963 h 643"/>
                <a:gd name="T50" fmla="*/ 60325 w 642"/>
                <a:gd name="T51" fmla="*/ 268288 h 643"/>
                <a:gd name="T52" fmla="*/ 100012 w 642"/>
                <a:gd name="T53" fmla="*/ 204788 h 643"/>
                <a:gd name="T54" fmla="*/ 149225 w 642"/>
                <a:gd name="T55" fmla="*/ 150813 h 643"/>
                <a:gd name="T56" fmla="*/ 203200 w 642"/>
                <a:gd name="T57" fmla="*/ 101600 h 643"/>
                <a:gd name="T58" fmla="*/ 266700 w 642"/>
                <a:gd name="T59" fmla="*/ 61913 h 643"/>
                <a:gd name="T60" fmla="*/ 333375 w 642"/>
                <a:gd name="T61" fmla="*/ 30163 h 643"/>
                <a:gd name="T62" fmla="*/ 406400 w 642"/>
                <a:gd name="T63" fmla="*/ 11113 h 643"/>
                <a:gd name="T64" fmla="*/ 482600 w 642"/>
                <a:gd name="T65" fmla="*/ 0 h 643"/>
                <a:gd name="T66" fmla="*/ 534987 w 642"/>
                <a:gd name="T67" fmla="*/ 0 h 643"/>
                <a:gd name="T68" fmla="*/ 612775 w 642"/>
                <a:gd name="T69" fmla="*/ 11113 h 643"/>
                <a:gd name="T70" fmla="*/ 684212 w 642"/>
                <a:gd name="T71" fmla="*/ 30163 h 643"/>
                <a:gd name="T72" fmla="*/ 750887 w 642"/>
                <a:gd name="T73" fmla="*/ 61913 h 643"/>
                <a:gd name="T74" fmla="*/ 814388 w 642"/>
                <a:gd name="T75" fmla="*/ 101600 h 643"/>
                <a:gd name="T76" fmla="*/ 868363 w 642"/>
                <a:gd name="T77" fmla="*/ 150813 h 643"/>
                <a:gd name="T78" fmla="*/ 917575 w 642"/>
                <a:gd name="T79" fmla="*/ 204788 h 643"/>
                <a:gd name="T80" fmla="*/ 957263 w 642"/>
                <a:gd name="T81" fmla="*/ 268288 h 643"/>
                <a:gd name="T82" fmla="*/ 989013 w 642"/>
                <a:gd name="T83" fmla="*/ 334963 h 643"/>
                <a:gd name="T84" fmla="*/ 1008063 w 642"/>
                <a:gd name="T85" fmla="*/ 406400 h 643"/>
                <a:gd name="T86" fmla="*/ 1019175 w 642"/>
                <a:gd name="T87" fmla="*/ 484188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2"/>
                <a:gd name="T133" fmla="*/ 0 h 643"/>
                <a:gd name="T134" fmla="*/ 642 w 642"/>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2" h="643">
                  <a:moveTo>
                    <a:pt x="642" y="321"/>
                  </a:moveTo>
                  <a:lnTo>
                    <a:pt x="642" y="321"/>
                  </a:lnTo>
                  <a:lnTo>
                    <a:pt x="642" y="339"/>
                  </a:lnTo>
                  <a:lnTo>
                    <a:pt x="641" y="354"/>
                  </a:lnTo>
                  <a:lnTo>
                    <a:pt x="639" y="370"/>
                  </a:lnTo>
                  <a:lnTo>
                    <a:pt x="635" y="386"/>
                  </a:lnTo>
                  <a:lnTo>
                    <a:pt x="632" y="402"/>
                  </a:lnTo>
                  <a:lnTo>
                    <a:pt x="627" y="417"/>
                  </a:lnTo>
                  <a:lnTo>
                    <a:pt x="623" y="432"/>
                  </a:lnTo>
                  <a:lnTo>
                    <a:pt x="617" y="447"/>
                  </a:lnTo>
                  <a:lnTo>
                    <a:pt x="610" y="460"/>
                  </a:lnTo>
                  <a:lnTo>
                    <a:pt x="603" y="474"/>
                  </a:lnTo>
                  <a:lnTo>
                    <a:pt x="595" y="488"/>
                  </a:lnTo>
                  <a:lnTo>
                    <a:pt x="587" y="501"/>
                  </a:lnTo>
                  <a:lnTo>
                    <a:pt x="578" y="514"/>
                  </a:lnTo>
                  <a:lnTo>
                    <a:pt x="569" y="525"/>
                  </a:lnTo>
                  <a:lnTo>
                    <a:pt x="559" y="538"/>
                  </a:lnTo>
                  <a:lnTo>
                    <a:pt x="547" y="548"/>
                  </a:lnTo>
                  <a:lnTo>
                    <a:pt x="537" y="560"/>
                  </a:lnTo>
                  <a:lnTo>
                    <a:pt x="525" y="570"/>
                  </a:lnTo>
                  <a:lnTo>
                    <a:pt x="513" y="579"/>
                  </a:lnTo>
                  <a:lnTo>
                    <a:pt x="501" y="588"/>
                  </a:lnTo>
                  <a:lnTo>
                    <a:pt x="487" y="596"/>
                  </a:lnTo>
                  <a:lnTo>
                    <a:pt x="473" y="604"/>
                  </a:lnTo>
                  <a:lnTo>
                    <a:pt x="460" y="611"/>
                  </a:lnTo>
                  <a:lnTo>
                    <a:pt x="446" y="618"/>
                  </a:lnTo>
                  <a:lnTo>
                    <a:pt x="431" y="623"/>
                  </a:lnTo>
                  <a:lnTo>
                    <a:pt x="416" y="628"/>
                  </a:lnTo>
                  <a:lnTo>
                    <a:pt x="401" y="632"/>
                  </a:lnTo>
                  <a:lnTo>
                    <a:pt x="386" y="636"/>
                  </a:lnTo>
                  <a:lnTo>
                    <a:pt x="370" y="639"/>
                  </a:lnTo>
                  <a:lnTo>
                    <a:pt x="354" y="642"/>
                  </a:lnTo>
                  <a:lnTo>
                    <a:pt x="337" y="643"/>
                  </a:lnTo>
                  <a:lnTo>
                    <a:pt x="321" y="643"/>
                  </a:lnTo>
                  <a:lnTo>
                    <a:pt x="304" y="643"/>
                  </a:lnTo>
                  <a:lnTo>
                    <a:pt x="288" y="642"/>
                  </a:lnTo>
                  <a:lnTo>
                    <a:pt x="272" y="639"/>
                  </a:lnTo>
                  <a:lnTo>
                    <a:pt x="256" y="636"/>
                  </a:lnTo>
                  <a:lnTo>
                    <a:pt x="240" y="632"/>
                  </a:lnTo>
                  <a:lnTo>
                    <a:pt x="225" y="628"/>
                  </a:lnTo>
                  <a:lnTo>
                    <a:pt x="210" y="623"/>
                  </a:lnTo>
                  <a:lnTo>
                    <a:pt x="195" y="618"/>
                  </a:lnTo>
                  <a:lnTo>
                    <a:pt x="182" y="611"/>
                  </a:lnTo>
                  <a:lnTo>
                    <a:pt x="168" y="604"/>
                  </a:lnTo>
                  <a:lnTo>
                    <a:pt x="154" y="596"/>
                  </a:lnTo>
                  <a:lnTo>
                    <a:pt x="141" y="588"/>
                  </a:lnTo>
                  <a:lnTo>
                    <a:pt x="128" y="579"/>
                  </a:lnTo>
                  <a:lnTo>
                    <a:pt x="117" y="570"/>
                  </a:lnTo>
                  <a:lnTo>
                    <a:pt x="104" y="560"/>
                  </a:lnTo>
                  <a:lnTo>
                    <a:pt x="94" y="548"/>
                  </a:lnTo>
                  <a:lnTo>
                    <a:pt x="83" y="538"/>
                  </a:lnTo>
                  <a:lnTo>
                    <a:pt x="72" y="525"/>
                  </a:lnTo>
                  <a:lnTo>
                    <a:pt x="63" y="514"/>
                  </a:lnTo>
                  <a:lnTo>
                    <a:pt x="54" y="501"/>
                  </a:lnTo>
                  <a:lnTo>
                    <a:pt x="46" y="488"/>
                  </a:lnTo>
                  <a:lnTo>
                    <a:pt x="38" y="474"/>
                  </a:lnTo>
                  <a:lnTo>
                    <a:pt x="31" y="460"/>
                  </a:lnTo>
                  <a:lnTo>
                    <a:pt x="25" y="447"/>
                  </a:lnTo>
                  <a:lnTo>
                    <a:pt x="19" y="432"/>
                  </a:lnTo>
                  <a:lnTo>
                    <a:pt x="14" y="417"/>
                  </a:lnTo>
                  <a:lnTo>
                    <a:pt x="10" y="402"/>
                  </a:lnTo>
                  <a:lnTo>
                    <a:pt x="6" y="386"/>
                  </a:lnTo>
                  <a:lnTo>
                    <a:pt x="3" y="370"/>
                  </a:lnTo>
                  <a:lnTo>
                    <a:pt x="1" y="354"/>
                  </a:lnTo>
                  <a:lnTo>
                    <a:pt x="0" y="339"/>
                  </a:lnTo>
                  <a:lnTo>
                    <a:pt x="0" y="321"/>
                  </a:lnTo>
                  <a:lnTo>
                    <a:pt x="0" y="305"/>
                  </a:lnTo>
                  <a:lnTo>
                    <a:pt x="1" y="288"/>
                  </a:lnTo>
                  <a:lnTo>
                    <a:pt x="3" y="272"/>
                  </a:lnTo>
                  <a:lnTo>
                    <a:pt x="6" y="256"/>
                  </a:lnTo>
                  <a:lnTo>
                    <a:pt x="10" y="242"/>
                  </a:lnTo>
                  <a:lnTo>
                    <a:pt x="14" y="226"/>
                  </a:lnTo>
                  <a:lnTo>
                    <a:pt x="19" y="211"/>
                  </a:lnTo>
                  <a:lnTo>
                    <a:pt x="25" y="196"/>
                  </a:lnTo>
                  <a:lnTo>
                    <a:pt x="31" y="182"/>
                  </a:lnTo>
                  <a:lnTo>
                    <a:pt x="38" y="169"/>
                  </a:lnTo>
                  <a:lnTo>
                    <a:pt x="46" y="155"/>
                  </a:lnTo>
                  <a:lnTo>
                    <a:pt x="54" y="141"/>
                  </a:lnTo>
                  <a:lnTo>
                    <a:pt x="63" y="129"/>
                  </a:lnTo>
                  <a:lnTo>
                    <a:pt x="72" y="117"/>
                  </a:lnTo>
                  <a:lnTo>
                    <a:pt x="83" y="105"/>
                  </a:lnTo>
                  <a:lnTo>
                    <a:pt x="94" y="95"/>
                  </a:lnTo>
                  <a:lnTo>
                    <a:pt x="104" y="83"/>
                  </a:lnTo>
                  <a:lnTo>
                    <a:pt x="117" y="73"/>
                  </a:lnTo>
                  <a:lnTo>
                    <a:pt x="128" y="64"/>
                  </a:lnTo>
                  <a:lnTo>
                    <a:pt x="141" y="55"/>
                  </a:lnTo>
                  <a:lnTo>
                    <a:pt x="154" y="47"/>
                  </a:lnTo>
                  <a:lnTo>
                    <a:pt x="168" y="39"/>
                  </a:lnTo>
                  <a:lnTo>
                    <a:pt x="182" y="32"/>
                  </a:lnTo>
                  <a:lnTo>
                    <a:pt x="195" y="25"/>
                  </a:lnTo>
                  <a:lnTo>
                    <a:pt x="210" y="19"/>
                  </a:lnTo>
                  <a:lnTo>
                    <a:pt x="225" y="15"/>
                  </a:lnTo>
                  <a:lnTo>
                    <a:pt x="240" y="10"/>
                  </a:lnTo>
                  <a:lnTo>
                    <a:pt x="256" y="7"/>
                  </a:lnTo>
                  <a:lnTo>
                    <a:pt x="272" y="4"/>
                  </a:lnTo>
                  <a:lnTo>
                    <a:pt x="288" y="1"/>
                  </a:lnTo>
                  <a:lnTo>
                    <a:pt x="304" y="0"/>
                  </a:lnTo>
                  <a:lnTo>
                    <a:pt x="321" y="0"/>
                  </a:lnTo>
                  <a:lnTo>
                    <a:pt x="337" y="0"/>
                  </a:lnTo>
                  <a:lnTo>
                    <a:pt x="354" y="1"/>
                  </a:lnTo>
                  <a:lnTo>
                    <a:pt x="370" y="4"/>
                  </a:lnTo>
                  <a:lnTo>
                    <a:pt x="386" y="7"/>
                  </a:lnTo>
                  <a:lnTo>
                    <a:pt x="401" y="10"/>
                  </a:lnTo>
                  <a:lnTo>
                    <a:pt x="416" y="15"/>
                  </a:lnTo>
                  <a:lnTo>
                    <a:pt x="431" y="19"/>
                  </a:lnTo>
                  <a:lnTo>
                    <a:pt x="446" y="25"/>
                  </a:lnTo>
                  <a:lnTo>
                    <a:pt x="460" y="32"/>
                  </a:lnTo>
                  <a:lnTo>
                    <a:pt x="473" y="39"/>
                  </a:lnTo>
                  <a:lnTo>
                    <a:pt x="487" y="47"/>
                  </a:lnTo>
                  <a:lnTo>
                    <a:pt x="501" y="55"/>
                  </a:lnTo>
                  <a:lnTo>
                    <a:pt x="513" y="64"/>
                  </a:lnTo>
                  <a:lnTo>
                    <a:pt x="525" y="73"/>
                  </a:lnTo>
                  <a:lnTo>
                    <a:pt x="537" y="83"/>
                  </a:lnTo>
                  <a:lnTo>
                    <a:pt x="547" y="95"/>
                  </a:lnTo>
                  <a:lnTo>
                    <a:pt x="559" y="105"/>
                  </a:lnTo>
                  <a:lnTo>
                    <a:pt x="569" y="117"/>
                  </a:lnTo>
                  <a:lnTo>
                    <a:pt x="578" y="129"/>
                  </a:lnTo>
                  <a:lnTo>
                    <a:pt x="587" y="141"/>
                  </a:lnTo>
                  <a:lnTo>
                    <a:pt x="595" y="155"/>
                  </a:lnTo>
                  <a:lnTo>
                    <a:pt x="603" y="169"/>
                  </a:lnTo>
                  <a:lnTo>
                    <a:pt x="610" y="182"/>
                  </a:lnTo>
                  <a:lnTo>
                    <a:pt x="617" y="196"/>
                  </a:lnTo>
                  <a:lnTo>
                    <a:pt x="623" y="211"/>
                  </a:lnTo>
                  <a:lnTo>
                    <a:pt x="627" y="226"/>
                  </a:lnTo>
                  <a:lnTo>
                    <a:pt x="632" y="242"/>
                  </a:lnTo>
                  <a:lnTo>
                    <a:pt x="635" y="256"/>
                  </a:lnTo>
                  <a:lnTo>
                    <a:pt x="639" y="272"/>
                  </a:lnTo>
                  <a:lnTo>
                    <a:pt x="641" y="288"/>
                  </a:lnTo>
                  <a:lnTo>
                    <a:pt x="642" y="305"/>
                  </a:lnTo>
                  <a:lnTo>
                    <a:pt x="642" y="32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a:latin typeface="Impact" panose="020B0806030902050204" pitchFamily="34" charset="0"/>
                <a:ea typeface="微软雅黑" panose="020B0503020204020204" pitchFamily="34" charset="-122"/>
              </a:endParaRPr>
            </a:p>
          </p:txBody>
        </p:sp>
        <p:sp>
          <p:nvSpPr>
            <p:cNvPr id="34" name="Rectangle 17"/>
            <p:cNvSpPr>
              <a:spLocks noChangeArrowheads="1"/>
            </p:cNvSpPr>
            <p:nvPr/>
          </p:nvSpPr>
          <p:spPr bwMode="auto">
            <a:xfrm>
              <a:off x="3209453" y="4265613"/>
              <a:ext cx="96193" cy="207749"/>
            </a:xfrm>
            <a:prstGeom prst="rect">
              <a:avLst/>
            </a:prstGeom>
            <a:noFill/>
            <a:ln>
              <a:noFill/>
            </a:ln>
          </p:spPr>
          <p:txBody>
            <a:bodyPr wrap="none" lIns="0" tIns="0" rIns="0" bIns="0">
              <a:spAutoFit/>
            </a:bodyPr>
            <a:lstStyle/>
            <a:p>
              <a:pPr algn="ctr"/>
              <a:r>
                <a:rPr lang="zh-CN" altLang="zh-CN">
                  <a:solidFill>
                    <a:srgbClr val="FFFFFF"/>
                  </a:solidFill>
                  <a:latin typeface="Impact" panose="020B0806030902050204" pitchFamily="34" charset="0"/>
                </a:rPr>
                <a:t>C</a:t>
              </a:r>
              <a:endParaRPr lang="zh-CN" altLang="zh-CN">
                <a:latin typeface="Impact" panose="020B0806030902050204" pitchFamily="34" charset="0"/>
              </a:endParaRPr>
            </a:p>
          </p:txBody>
        </p:sp>
        <p:sp>
          <p:nvSpPr>
            <p:cNvPr id="35" name="Rectangle 18"/>
            <p:cNvSpPr>
              <a:spLocks noChangeArrowheads="1"/>
            </p:cNvSpPr>
            <p:nvPr/>
          </p:nvSpPr>
          <p:spPr bwMode="auto">
            <a:xfrm>
              <a:off x="2892019" y="4546600"/>
              <a:ext cx="731065" cy="219291"/>
            </a:xfrm>
            <a:prstGeom prst="rect">
              <a:avLst/>
            </a:prstGeom>
            <a:noFill/>
            <a:ln>
              <a:noFill/>
            </a:ln>
          </p:spPr>
          <p:txBody>
            <a:bodyPr wrap="none" lIns="0" tIns="0" rIns="0" bIns="0">
              <a:spAutoFit/>
            </a:bodyPr>
            <a:lstStyle/>
            <a:p>
              <a:pPr algn="ctr"/>
              <a:r>
                <a:rPr lang="zh-CN" altLang="en-US" sz="1900" dirty="0">
                  <a:solidFill>
                    <a:srgbClr val="FFFFFF"/>
                  </a:solidFill>
                  <a:latin typeface="微软雅黑" panose="020B0503020204020204" pitchFamily="34" charset="-122"/>
                  <a:ea typeface="微软雅黑" panose="020B0503020204020204" pitchFamily="34" charset="-122"/>
                </a:rPr>
                <a:t>输入文字</a:t>
              </a:r>
              <a:endParaRPr lang="zh-CN" altLang="zh-CN" sz="1900" dirty="0">
                <a:latin typeface="微软雅黑" panose="020B0503020204020204" pitchFamily="34" charset="-122"/>
                <a:ea typeface="微软雅黑" panose="020B0503020204020204" pitchFamily="34" charset="-122"/>
              </a:endParaRPr>
            </a:p>
          </p:txBody>
        </p:sp>
      </p:grpSp>
      <p:grpSp>
        <p:nvGrpSpPr>
          <p:cNvPr id="36" name="组合 41"/>
          <p:cNvGrpSpPr/>
          <p:nvPr/>
        </p:nvGrpSpPr>
        <p:grpSpPr bwMode="auto">
          <a:xfrm>
            <a:off x="5408175" y="3790953"/>
            <a:ext cx="1360839" cy="1361017"/>
            <a:chOff x="4056063" y="4175125"/>
            <a:chExt cx="1020763" cy="1020763"/>
          </a:xfrm>
        </p:grpSpPr>
        <p:sp>
          <p:nvSpPr>
            <p:cNvPr id="37" name="Freeform 9"/>
            <p:cNvSpPr/>
            <p:nvPr/>
          </p:nvSpPr>
          <p:spPr bwMode="auto">
            <a:xfrm>
              <a:off x="4056063" y="4175125"/>
              <a:ext cx="1020763" cy="1020763"/>
            </a:xfrm>
            <a:custGeom>
              <a:avLst/>
              <a:gdLst>
                <a:gd name="T0" fmla="*/ 1020763 w 643"/>
                <a:gd name="T1" fmla="*/ 538163 h 643"/>
                <a:gd name="T2" fmla="*/ 1009650 w 643"/>
                <a:gd name="T3" fmla="*/ 614363 h 643"/>
                <a:gd name="T4" fmla="*/ 989013 w 643"/>
                <a:gd name="T5" fmla="*/ 685800 h 643"/>
                <a:gd name="T6" fmla="*/ 958850 w 643"/>
                <a:gd name="T7" fmla="*/ 752475 h 643"/>
                <a:gd name="T8" fmla="*/ 919163 w 643"/>
                <a:gd name="T9" fmla="*/ 815975 h 643"/>
                <a:gd name="T10" fmla="*/ 869950 w 643"/>
                <a:gd name="T11" fmla="*/ 871538 h 643"/>
                <a:gd name="T12" fmla="*/ 815975 w 643"/>
                <a:gd name="T13" fmla="*/ 919163 h 643"/>
                <a:gd name="T14" fmla="*/ 752475 w 643"/>
                <a:gd name="T15" fmla="*/ 958850 h 643"/>
                <a:gd name="T16" fmla="*/ 685800 w 643"/>
                <a:gd name="T17" fmla="*/ 990600 h 643"/>
                <a:gd name="T18" fmla="*/ 614363 w 643"/>
                <a:gd name="T19" fmla="*/ 1009650 h 643"/>
                <a:gd name="T20" fmla="*/ 538163 w 643"/>
                <a:gd name="T21" fmla="*/ 1020763 h 643"/>
                <a:gd name="T22" fmla="*/ 485775 w 643"/>
                <a:gd name="T23" fmla="*/ 1020763 h 643"/>
                <a:gd name="T24" fmla="*/ 407988 w 643"/>
                <a:gd name="T25" fmla="*/ 1009650 h 643"/>
                <a:gd name="T26" fmla="*/ 334963 w 643"/>
                <a:gd name="T27" fmla="*/ 990600 h 643"/>
                <a:gd name="T28" fmla="*/ 268288 w 643"/>
                <a:gd name="T29" fmla="*/ 958850 h 643"/>
                <a:gd name="T30" fmla="*/ 204788 w 643"/>
                <a:gd name="T31" fmla="*/ 919163 h 643"/>
                <a:gd name="T32" fmla="*/ 150813 w 643"/>
                <a:gd name="T33" fmla="*/ 871538 h 643"/>
                <a:gd name="T34" fmla="*/ 101600 w 643"/>
                <a:gd name="T35" fmla="*/ 815975 h 643"/>
                <a:gd name="T36" fmla="*/ 61913 w 643"/>
                <a:gd name="T37" fmla="*/ 752475 h 643"/>
                <a:gd name="T38" fmla="*/ 31750 w 643"/>
                <a:gd name="T39" fmla="*/ 685800 h 643"/>
                <a:gd name="T40" fmla="*/ 11113 w 643"/>
                <a:gd name="T41" fmla="*/ 614363 h 643"/>
                <a:gd name="T42" fmla="*/ 0 w 643"/>
                <a:gd name="T43" fmla="*/ 538163 h 643"/>
                <a:gd name="T44" fmla="*/ 0 w 643"/>
                <a:gd name="T45" fmla="*/ 485775 h 643"/>
                <a:gd name="T46" fmla="*/ 11113 w 643"/>
                <a:gd name="T47" fmla="*/ 407988 h 643"/>
                <a:gd name="T48" fmla="*/ 31750 w 643"/>
                <a:gd name="T49" fmla="*/ 334963 h 643"/>
                <a:gd name="T50" fmla="*/ 61913 w 643"/>
                <a:gd name="T51" fmla="*/ 268288 h 643"/>
                <a:gd name="T52" fmla="*/ 101600 w 643"/>
                <a:gd name="T53" fmla="*/ 204788 h 643"/>
                <a:gd name="T54" fmla="*/ 150813 w 643"/>
                <a:gd name="T55" fmla="*/ 150813 h 643"/>
                <a:gd name="T56" fmla="*/ 204788 w 643"/>
                <a:gd name="T57" fmla="*/ 101600 h 643"/>
                <a:gd name="T58" fmla="*/ 268288 w 643"/>
                <a:gd name="T59" fmla="*/ 61913 h 643"/>
                <a:gd name="T60" fmla="*/ 334963 w 643"/>
                <a:gd name="T61" fmla="*/ 31750 h 643"/>
                <a:gd name="T62" fmla="*/ 407988 w 643"/>
                <a:gd name="T63" fmla="*/ 11113 h 643"/>
                <a:gd name="T64" fmla="*/ 485775 w 643"/>
                <a:gd name="T65" fmla="*/ 0 h 643"/>
                <a:gd name="T66" fmla="*/ 538163 w 643"/>
                <a:gd name="T67" fmla="*/ 0 h 643"/>
                <a:gd name="T68" fmla="*/ 614363 w 643"/>
                <a:gd name="T69" fmla="*/ 11113 h 643"/>
                <a:gd name="T70" fmla="*/ 685800 w 643"/>
                <a:gd name="T71" fmla="*/ 31750 h 643"/>
                <a:gd name="T72" fmla="*/ 752475 w 643"/>
                <a:gd name="T73" fmla="*/ 61913 h 643"/>
                <a:gd name="T74" fmla="*/ 815975 w 643"/>
                <a:gd name="T75" fmla="*/ 101600 h 643"/>
                <a:gd name="T76" fmla="*/ 869950 w 643"/>
                <a:gd name="T77" fmla="*/ 150813 h 643"/>
                <a:gd name="T78" fmla="*/ 919163 w 643"/>
                <a:gd name="T79" fmla="*/ 204788 h 643"/>
                <a:gd name="T80" fmla="*/ 958850 w 643"/>
                <a:gd name="T81" fmla="*/ 268288 h 643"/>
                <a:gd name="T82" fmla="*/ 989013 w 643"/>
                <a:gd name="T83" fmla="*/ 334963 h 643"/>
                <a:gd name="T84" fmla="*/ 1009650 w 643"/>
                <a:gd name="T85" fmla="*/ 407988 h 643"/>
                <a:gd name="T86" fmla="*/ 1020763 w 643"/>
                <a:gd name="T87" fmla="*/ 485775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3"/>
                <a:gd name="T133" fmla="*/ 0 h 643"/>
                <a:gd name="T134" fmla="*/ 643 w 643"/>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3" h="643">
                  <a:moveTo>
                    <a:pt x="643" y="322"/>
                  </a:moveTo>
                  <a:lnTo>
                    <a:pt x="643" y="322"/>
                  </a:lnTo>
                  <a:lnTo>
                    <a:pt x="643" y="339"/>
                  </a:lnTo>
                  <a:lnTo>
                    <a:pt x="642" y="355"/>
                  </a:lnTo>
                  <a:lnTo>
                    <a:pt x="639" y="371"/>
                  </a:lnTo>
                  <a:lnTo>
                    <a:pt x="636" y="387"/>
                  </a:lnTo>
                  <a:lnTo>
                    <a:pt x="633" y="403"/>
                  </a:lnTo>
                  <a:lnTo>
                    <a:pt x="628" y="417"/>
                  </a:lnTo>
                  <a:lnTo>
                    <a:pt x="623" y="432"/>
                  </a:lnTo>
                  <a:lnTo>
                    <a:pt x="618" y="447"/>
                  </a:lnTo>
                  <a:lnTo>
                    <a:pt x="611" y="461"/>
                  </a:lnTo>
                  <a:lnTo>
                    <a:pt x="604" y="474"/>
                  </a:lnTo>
                  <a:lnTo>
                    <a:pt x="596" y="488"/>
                  </a:lnTo>
                  <a:lnTo>
                    <a:pt x="588" y="502"/>
                  </a:lnTo>
                  <a:lnTo>
                    <a:pt x="579" y="514"/>
                  </a:lnTo>
                  <a:lnTo>
                    <a:pt x="570" y="526"/>
                  </a:lnTo>
                  <a:lnTo>
                    <a:pt x="560" y="538"/>
                  </a:lnTo>
                  <a:lnTo>
                    <a:pt x="548" y="549"/>
                  </a:lnTo>
                  <a:lnTo>
                    <a:pt x="538" y="560"/>
                  </a:lnTo>
                  <a:lnTo>
                    <a:pt x="526" y="570"/>
                  </a:lnTo>
                  <a:lnTo>
                    <a:pt x="514" y="579"/>
                  </a:lnTo>
                  <a:lnTo>
                    <a:pt x="502" y="588"/>
                  </a:lnTo>
                  <a:lnTo>
                    <a:pt x="488" y="596"/>
                  </a:lnTo>
                  <a:lnTo>
                    <a:pt x="474" y="604"/>
                  </a:lnTo>
                  <a:lnTo>
                    <a:pt x="461" y="611"/>
                  </a:lnTo>
                  <a:lnTo>
                    <a:pt x="447" y="618"/>
                  </a:lnTo>
                  <a:lnTo>
                    <a:pt x="432" y="624"/>
                  </a:lnTo>
                  <a:lnTo>
                    <a:pt x="417" y="628"/>
                  </a:lnTo>
                  <a:lnTo>
                    <a:pt x="402" y="633"/>
                  </a:lnTo>
                  <a:lnTo>
                    <a:pt x="387" y="636"/>
                  </a:lnTo>
                  <a:lnTo>
                    <a:pt x="371" y="640"/>
                  </a:lnTo>
                  <a:lnTo>
                    <a:pt x="355" y="642"/>
                  </a:lnTo>
                  <a:lnTo>
                    <a:pt x="339" y="643"/>
                  </a:lnTo>
                  <a:lnTo>
                    <a:pt x="322" y="643"/>
                  </a:lnTo>
                  <a:lnTo>
                    <a:pt x="306" y="643"/>
                  </a:lnTo>
                  <a:lnTo>
                    <a:pt x="289" y="642"/>
                  </a:lnTo>
                  <a:lnTo>
                    <a:pt x="273" y="640"/>
                  </a:lnTo>
                  <a:lnTo>
                    <a:pt x="257" y="636"/>
                  </a:lnTo>
                  <a:lnTo>
                    <a:pt x="242" y="633"/>
                  </a:lnTo>
                  <a:lnTo>
                    <a:pt x="226" y="628"/>
                  </a:lnTo>
                  <a:lnTo>
                    <a:pt x="211" y="624"/>
                  </a:lnTo>
                  <a:lnTo>
                    <a:pt x="196" y="618"/>
                  </a:lnTo>
                  <a:lnTo>
                    <a:pt x="183" y="611"/>
                  </a:lnTo>
                  <a:lnTo>
                    <a:pt x="169" y="604"/>
                  </a:lnTo>
                  <a:lnTo>
                    <a:pt x="155" y="596"/>
                  </a:lnTo>
                  <a:lnTo>
                    <a:pt x="142" y="588"/>
                  </a:lnTo>
                  <a:lnTo>
                    <a:pt x="129" y="579"/>
                  </a:lnTo>
                  <a:lnTo>
                    <a:pt x="118" y="570"/>
                  </a:lnTo>
                  <a:lnTo>
                    <a:pt x="105" y="560"/>
                  </a:lnTo>
                  <a:lnTo>
                    <a:pt x="95" y="549"/>
                  </a:lnTo>
                  <a:lnTo>
                    <a:pt x="83" y="538"/>
                  </a:lnTo>
                  <a:lnTo>
                    <a:pt x="73" y="526"/>
                  </a:lnTo>
                  <a:lnTo>
                    <a:pt x="64" y="514"/>
                  </a:lnTo>
                  <a:lnTo>
                    <a:pt x="55" y="502"/>
                  </a:lnTo>
                  <a:lnTo>
                    <a:pt x="47" y="488"/>
                  </a:lnTo>
                  <a:lnTo>
                    <a:pt x="39" y="474"/>
                  </a:lnTo>
                  <a:lnTo>
                    <a:pt x="32" y="461"/>
                  </a:lnTo>
                  <a:lnTo>
                    <a:pt x="25" y="447"/>
                  </a:lnTo>
                  <a:lnTo>
                    <a:pt x="20" y="432"/>
                  </a:lnTo>
                  <a:lnTo>
                    <a:pt x="15" y="417"/>
                  </a:lnTo>
                  <a:lnTo>
                    <a:pt x="11" y="403"/>
                  </a:lnTo>
                  <a:lnTo>
                    <a:pt x="7" y="387"/>
                  </a:lnTo>
                  <a:lnTo>
                    <a:pt x="4" y="371"/>
                  </a:lnTo>
                  <a:lnTo>
                    <a:pt x="1" y="355"/>
                  </a:lnTo>
                  <a:lnTo>
                    <a:pt x="0" y="339"/>
                  </a:lnTo>
                  <a:lnTo>
                    <a:pt x="0" y="322"/>
                  </a:lnTo>
                  <a:lnTo>
                    <a:pt x="0" y="306"/>
                  </a:lnTo>
                  <a:lnTo>
                    <a:pt x="1" y="289"/>
                  </a:lnTo>
                  <a:lnTo>
                    <a:pt x="4" y="273"/>
                  </a:lnTo>
                  <a:lnTo>
                    <a:pt x="7" y="257"/>
                  </a:lnTo>
                  <a:lnTo>
                    <a:pt x="11" y="242"/>
                  </a:lnTo>
                  <a:lnTo>
                    <a:pt x="15" y="226"/>
                  </a:lnTo>
                  <a:lnTo>
                    <a:pt x="20" y="211"/>
                  </a:lnTo>
                  <a:lnTo>
                    <a:pt x="25" y="196"/>
                  </a:lnTo>
                  <a:lnTo>
                    <a:pt x="32" y="183"/>
                  </a:lnTo>
                  <a:lnTo>
                    <a:pt x="39" y="169"/>
                  </a:lnTo>
                  <a:lnTo>
                    <a:pt x="47" y="155"/>
                  </a:lnTo>
                  <a:lnTo>
                    <a:pt x="55" y="142"/>
                  </a:lnTo>
                  <a:lnTo>
                    <a:pt x="64" y="129"/>
                  </a:lnTo>
                  <a:lnTo>
                    <a:pt x="73" y="118"/>
                  </a:lnTo>
                  <a:lnTo>
                    <a:pt x="83" y="105"/>
                  </a:lnTo>
                  <a:lnTo>
                    <a:pt x="95" y="95"/>
                  </a:lnTo>
                  <a:lnTo>
                    <a:pt x="105" y="84"/>
                  </a:lnTo>
                  <a:lnTo>
                    <a:pt x="118" y="73"/>
                  </a:lnTo>
                  <a:lnTo>
                    <a:pt x="129" y="64"/>
                  </a:lnTo>
                  <a:lnTo>
                    <a:pt x="142" y="55"/>
                  </a:lnTo>
                  <a:lnTo>
                    <a:pt x="155" y="47"/>
                  </a:lnTo>
                  <a:lnTo>
                    <a:pt x="169" y="39"/>
                  </a:lnTo>
                  <a:lnTo>
                    <a:pt x="183" y="32"/>
                  </a:lnTo>
                  <a:lnTo>
                    <a:pt x="196" y="26"/>
                  </a:lnTo>
                  <a:lnTo>
                    <a:pt x="211" y="20"/>
                  </a:lnTo>
                  <a:lnTo>
                    <a:pt x="226" y="15"/>
                  </a:lnTo>
                  <a:lnTo>
                    <a:pt x="242" y="11"/>
                  </a:lnTo>
                  <a:lnTo>
                    <a:pt x="257" y="7"/>
                  </a:lnTo>
                  <a:lnTo>
                    <a:pt x="273" y="4"/>
                  </a:lnTo>
                  <a:lnTo>
                    <a:pt x="289" y="2"/>
                  </a:lnTo>
                  <a:lnTo>
                    <a:pt x="306" y="0"/>
                  </a:lnTo>
                  <a:lnTo>
                    <a:pt x="322" y="0"/>
                  </a:lnTo>
                  <a:lnTo>
                    <a:pt x="339" y="0"/>
                  </a:lnTo>
                  <a:lnTo>
                    <a:pt x="355" y="2"/>
                  </a:lnTo>
                  <a:lnTo>
                    <a:pt x="371" y="4"/>
                  </a:lnTo>
                  <a:lnTo>
                    <a:pt x="387" y="7"/>
                  </a:lnTo>
                  <a:lnTo>
                    <a:pt x="402" y="11"/>
                  </a:lnTo>
                  <a:lnTo>
                    <a:pt x="417" y="15"/>
                  </a:lnTo>
                  <a:lnTo>
                    <a:pt x="432" y="20"/>
                  </a:lnTo>
                  <a:lnTo>
                    <a:pt x="447" y="26"/>
                  </a:lnTo>
                  <a:lnTo>
                    <a:pt x="461" y="32"/>
                  </a:lnTo>
                  <a:lnTo>
                    <a:pt x="474" y="39"/>
                  </a:lnTo>
                  <a:lnTo>
                    <a:pt x="488" y="47"/>
                  </a:lnTo>
                  <a:lnTo>
                    <a:pt x="502" y="55"/>
                  </a:lnTo>
                  <a:lnTo>
                    <a:pt x="514" y="64"/>
                  </a:lnTo>
                  <a:lnTo>
                    <a:pt x="526" y="73"/>
                  </a:lnTo>
                  <a:lnTo>
                    <a:pt x="538" y="84"/>
                  </a:lnTo>
                  <a:lnTo>
                    <a:pt x="548" y="95"/>
                  </a:lnTo>
                  <a:lnTo>
                    <a:pt x="560" y="105"/>
                  </a:lnTo>
                  <a:lnTo>
                    <a:pt x="570" y="118"/>
                  </a:lnTo>
                  <a:lnTo>
                    <a:pt x="579" y="129"/>
                  </a:lnTo>
                  <a:lnTo>
                    <a:pt x="588" y="142"/>
                  </a:lnTo>
                  <a:lnTo>
                    <a:pt x="596" y="155"/>
                  </a:lnTo>
                  <a:lnTo>
                    <a:pt x="604" y="169"/>
                  </a:lnTo>
                  <a:lnTo>
                    <a:pt x="611" y="183"/>
                  </a:lnTo>
                  <a:lnTo>
                    <a:pt x="618" y="196"/>
                  </a:lnTo>
                  <a:lnTo>
                    <a:pt x="623" y="211"/>
                  </a:lnTo>
                  <a:lnTo>
                    <a:pt x="628" y="226"/>
                  </a:lnTo>
                  <a:lnTo>
                    <a:pt x="633" y="242"/>
                  </a:lnTo>
                  <a:lnTo>
                    <a:pt x="636" y="257"/>
                  </a:lnTo>
                  <a:lnTo>
                    <a:pt x="639" y="273"/>
                  </a:lnTo>
                  <a:lnTo>
                    <a:pt x="642" y="289"/>
                  </a:lnTo>
                  <a:lnTo>
                    <a:pt x="643" y="306"/>
                  </a:lnTo>
                  <a:lnTo>
                    <a:pt x="643" y="322"/>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a:latin typeface="Impact" panose="020B0806030902050204" pitchFamily="34" charset="0"/>
                <a:ea typeface="微软雅黑" panose="020B0503020204020204" pitchFamily="34" charset="-122"/>
              </a:endParaRPr>
            </a:p>
          </p:txBody>
        </p:sp>
        <p:sp>
          <p:nvSpPr>
            <p:cNvPr id="38" name="Rectangle 19"/>
            <p:cNvSpPr>
              <a:spLocks noChangeArrowheads="1"/>
            </p:cNvSpPr>
            <p:nvPr/>
          </p:nvSpPr>
          <p:spPr bwMode="auto">
            <a:xfrm>
              <a:off x="4518348" y="4367213"/>
              <a:ext cx="96193" cy="207749"/>
            </a:xfrm>
            <a:prstGeom prst="rect">
              <a:avLst/>
            </a:prstGeom>
            <a:noFill/>
            <a:ln>
              <a:noFill/>
            </a:ln>
          </p:spPr>
          <p:txBody>
            <a:bodyPr wrap="none" lIns="0" tIns="0" rIns="0" bIns="0">
              <a:spAutoFit/>
            </a:bodyPr>
            <a:lstStyle/>
            <a:p>
              <a:pPr algn="ctr"/>
              <a:r>
                <a:rPr lang="zh-CN" altLang="zh-CN">
                  <a:solidFill>
                    <a:srgbClr val="FFFFFF"/>
                  </a:solidFill>
                  <a:latin typeface="Impact" panose="020B0806030902050204" pitchFamily="34" charset="0"/>
                </a:rPr>
                <a:t>D</a:t>
              </a:r>
              <a:endParaRPr lang="zh-CN" altLang="zh-CN">
                <a:latin typeface="Impact" panose="020B0806030902050204" pitchFamily="34" charset="0"/>
              </a:endParaRPr>
            </a:p>
          </p:txBody>
        </p:sp>
        <p:sp>
          <p:nvSpPr>
            <p:cNvPr id="39" name="Rectangle 20"/>
            <p:cNvSpPr>
              <a:spLocks noChangeArrowheads="1"/>
            </p:cNvSpPr>
            <p:nvPr/>
          </p:nvSpPr>
          <p:spPr bwMode="auto">
            <a:xfrm>
              <a:off x="4200912" y="4646613"/>
              <a:ext cx="731065" cy="219291"/>
            </a:xfrm>
            <a:prstGeom prst="rect">
              <a:avLst/>
            </a:prstGeom>
            <a:noFill/>
            <a:ln>
              <a:noFill/>
            </a:ln>
          </p:spPr>
          <p:txBody>
            <a:bodyPr wrap="none" lIns="0" tIns="0" rIns="0" bIns="0">
              <a:spAutoFit/>
            </a:bodyPr>
            <a:lstStyle/>
            <a:p>
              <a:pPr algn="ctr"/>
              <a:r>
                <a:rPr lang="zh-CN" altLang="en-US" sz="1900" dirty="0">
                  <a:solidFill>
                    <a:srgbClr val="FFFFFF"/>
                  </a:solidFill>
                  <a:latin typeface="微软雅黑" panose="020B0503020204020204" pitchFamily="34" charset="-122"/>
                  <a:ea typeface="微软雅黑" panose="020B0503020204020204" pitchFamily="34" charset="-122"/>
                </a:rPr>
                <a:t>输入文字</a:t>
              </a:r>
              <a:endParaRPr lang="zh-CN" altLang="zh-CN" sz="1900" dirty="0">
                <a:latin typeface="微软雅黑" panose="020B0503020204020204" pitchFamily="34" charset="-122"/>
                <a:ea typeface="微软雅黑" panose="020B0503020204020204" pitchFamily="34" charset="-122"/>
              </a:endParaRPr>
            </a:p>
          </p:txBody>
        </p:sp>
      </p:grpSp>
      <p:grpSp>
        <p:nvGrpSpPr>
          <p:cNvPr id="40" name="组合 42"/>
          <p:cNvGrpSpPr/>
          <p:nvPr/>
        </p:nvGrpSpPr>
        <p:grpSpPr bwMode="auto">
          <a:xfrm>
            <a:off x="7154197" y="3704168"/>
            <a:ext cx="1360840" cy="1361016"/>
            <a:chOff x="5365750" y="4110038"/>
            <a:chExt cx="1020763" cy="1020763"/>
          </a:xfrm>
        </p:grpSpPr>
        <p:sp>
          <p:nvSpPr>
            <p:cNvPr id="41" name="Freeform 8"/>
            <p:cNvSpPr/>
            <p:nvPr/>
          </p:nvSpPr>
          <p:spPr bwMode="auto">
            <a:xfrm>
              <a:off x="5365750" y="4110038"/>
              <a:ext cx="1020763" cy="1020763"/>
            </a:xfrm>
            <a:custGeom>
              <a:avLst/>
              <a:gdLst>
                <a:gd name="T0" fmla="*/ 1020763 w 643"/>
                <a:gd name="T1" fmla="*/ 538163 h 643"/>
                <a:gd name="T2" fmla="*/ 1009650 w 643"/>
                <a:gd name="T3" fmla="*/ 614363 h 643"/>
                <a:gd name="T4" fmla="*/ 989013 w 643"/>
                <a:gd name="T5" fmla="*/ 685800 h 643"/>
                <a:gd name="T6" fmla="*/ 958850 w 643"/>
                <a:gd name="T7" fmla="*/ 752475 h 643"/>
                <a:gd name="T8" fmla="*/ 919163 w 643"/>
                <a:gd name="T9" fmla="*/ 815975 h 643"/>
                <a:gd name="T10" fmla="*/ 871538 w 643"/>
                <a:gd name="T11" fmla="*/ 871538 h 643"/>
                <a:gd name="T12" fmla="*/ 815975 w 643"/>
                <a:gd name="T13" fmla="*/ 919163 h 643"/>
                <a:gd name="T14" fmla="*/ 754063 w 643"/>
                <a:gd name="T15" fmla="*/ 958850 h 643"/>
                <a:gd name="T16" fmla="*/ 685800 w 643"/>
                <a:gd name="T17" fmla="*/ 990600 h 643"/>
                <a:gd name="T18" fmla="*/ 612775 w 643"/>
                <a:gd name="T19" fmla="*/ 1009650 h 643"/>
                <a:gd name="T20" fmla="*/ 536575 w 643"/>
                <a:gd name="T21" fmla="*/ 1020763 h 643"/>
                <a:gd name="T22" fmla="*/ 484188 w 643"/>
                <a:gd name="T23" fmla="*/ 1020763 h 643"/>
                <a:gd name="T24" fmla="*/ 406400 w 643"/>
                <a:gd name="T25" fmla="*/ 1009650 h 643"/>
                <a:gd name="T26" fmla="*/ 334963 w 643"/>
                <a:gd name="T27" fmla="*/ 990600 h 643"/>
                <a:gd name="T28" fmla="*/ 268288 w 643"/>
                <a:gd name="T29" fmla="*/ 958850 h 643"/>
                <a:gd name="T30" fmla="*/ 204788 w 643"/>
                <a:gd name="T31" fmla="*/ 919163 h 643"/>
                <a:gd name="T32" fmla="*/ 150813 w 643"/>
                <a:gd name="T33" fmla="*/ 871538 h 643"/>
                <a:gd name="T34" fmla="*/ 101600 w 643"/>
                <a:gd name="T35" fmla="*/ 815975 h 643"/>
                <a:gd name="T36" fmla="*/ 61913 w 643"/>
                <a:gd name="T37" fmla="*/ 752475 h 643"/>
                <a:gd name="T38" fmla="*/ 30163 w 643"/>
                <a:gd name="T39" fmla="*/ 685800 h 643"/>
                <a:gd name="T40" fmla="*/ 11113 w 643"/>
                <a:gd name="T41" fmla="*/ 614363 h 643"/>
                <a:gd name="T42" fmla="*/ 0 w 643"/>
                <a:gd name="T43" fmla="*/ 538163 h 643"/>
                <a:gd name="T44" fmla="*/ 0 w 643"/>
                <a:gd name="T45" fmla="*/ 485775 h 643"/>
                <a:gd name="T46" fmla="*/ 11113 w 643"/>
                <a:gd name="T47" fmla="*/ 407988 h 643"/>
                <a:gd name="T48" fmla="*/ 30163 w 643"/>
                <a:gd name="T49" fmla="*/ 334963 h 643"/>
                <a:gd name="T50" fmla="*/ 61913 w 643"/>
                <a:gd name="T51" fmla="*/ 268288 h 643"/>
                <a:gd name="T52" fmla="*/ 101600 w 643"/>
                <a:gd name="T53" fmla="*/ 204788 h 643"/>
                <a:gd name="T54" fmla="*/ 150813 w 643"/>
                <a:gd name="T55" fmla="*/ 150813 h 643"/>
                <a:gd name="T56" fmla="*/ 204788 w 643"/>
                <a:gd name="T57" fmla="*/ 101600 h 643"/>
                <a:gd name="T58" fmla="*/ 268288 w 643"/>
                <a:gd name="T59" fmla="*/ 61913 h 643"/>
                <a:gd name="T60" fmla="*/ 334963 w 643"/>
                <a:gd name="T61" fmla="*/ 31750 h 643"/>
                <a:gd name="T62" fmla="*/ 406400 w 643"/>
                <a:gd name="T63" fmla="*/ 11113 h 643"/>
                <a:gd name="T64" fmla="*/ 484188 w 643"/>
                <a:gd name="T65" fmla="*/ 0 h 643"/>
                <a:gd name="T66" fmla="*/ 536575 w 643"/>
                <a:gd name="T67" fmla="*/ 0 h 643"/>
                <a:gd name="T68" fmla="*/ 612775 w 643"/>
                <a:gd name="T69" fmla="*/ 11113 h 643"/>
                <a:gd name="T70" fmla="*/ 685800 w 643"/>
                <a:gd name="T71" fmla="*/ 31750 h 643"/>
                <a:gd name="T72" fmla="*/ 754063 w 643"/>
                <a:gd name="T73" fmla="*/ 61913 h 643"/>
                <a:gd name="T74" fmla="*/ 815975 w 643"/>
                <a:gd name="T75" fmla="*/ 101600 h 643"/>
                <a:gd name="T76" fmla="*/ 871538 w 643"/>
                <a:gd name="T77" fmla="*/ 150813 h 643"/>
                <a:gd name="T78" fmla="*/ 919163 w 643"/>
                <a:gd name="T79" fmla="*/ 204788 h 643"/>
                <a:gd name="T80" fmla="*/ 958850 w 643"/>
                <a:gd name="T81" fmla="*/ 268288 h 643"/>
                <a:gd name="T82" fmla="*/ 989013 w 643"/>
                <a:gd name="T83" fmla="*/ 334963 h 643"/>
                <a:gd name="T84" fmla="*/ 1009650 w 643"/>
                <a:gd name="T85" fmla="*/ 407988 h 643"/>
                <a:gd name="T86" fmla="*/ 1020763 w 643"/>
                <a:gd name="T87" fmla="*/ 485775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3"/>
                <a:gd name="T133" fmla="*/ 0 h 643"/>
                <a:gd name="T134" fmla="*/ 643 w 643"/>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a:latin typeface="Impact" panose="020B0806030902050204" pitchFamily="34" charset="0"/>
                <a:ea typeface="微软雅黑" panose="020B0503020204020204" pitchFamily="34" charset="-122"/>
              </a:endParaRPr>
            </a:p>
          </p:txBody>
        </p:sp>
        <p:sp>
          <p:nvSpPr>
            <p:cNvPr id="42" name="Rectangle 21"/>
            <p:cNvSpPr>
              <a:spLocks noChangeArrowheads="1"/>
            </p:cNvSpPr>
            <p:nvPr/>
          </p:nvSpPr>
          <p:spPr bwMode="auto">
            <a:xfrm>
              <a:off x="5840059" y="4338638"/>
              <a:ext cx="72144" cy="207749"/>
            </a:xfrm>
            <a:prstGeom prst="rect">
              <a:avLst/>
            </a:prstGeom>
            <a:noFill/>
            <a:ln>
              <a:noFill/>
            </a:ln>
          </p:spPr>
          <p:txBody>
            <a:bodyPr wrap="none" lIns="0" tIns="0" rIns="0" bIns="0">
              <a:spAutoFit/>
            </a:bodyPr>
            <a:lstStyle/>
            <a:p>
              <a:pPr algn="ctr"/>
              <a:r>
                <a:rPr lang="zh-CN" altLang="zh-CN">
                  <a:solidFill>
                    <a:srgbClr val="FFFFFF"/>
                  </a:solidFill>
                  <a:latin typeface="Impact" panose="020B0806030902050204" pitchFamily="34" charset="0"/>
                </a:rPr>
                <a:t>E</a:t>
              </a:r>
              <a:endParaRPr lang="zh-CN" altLang="zh-CN">
                <a:latin typeface="Impact" panose="020B0806030902050204" pitchFamily="34" charset="0"/>
              </a:endParaRPr>
            </a:p>
          </p:txBody>
        </p:sp>
        <p:sp>
          <p:nvSpPr>
            <p:cNvPr id="43" name="Rectangle 22"/>
            <p:cNvSpPr>
              <a:spLocks noChangeArrowheads="1"/>
            </p:cNvSpPr>
            <p:nvPr/>
          </p:nvSpPr>
          <p:spPr bwMode="auto">
            <a:xfrm>
              <a:off x="5510599" y="4618038"/>
              <a:ext cx="731065" cy="219291"/>
            </a:xfrm>
            <a:prstGeom prst="rect">
              <a:avLst/>
            </a:prstGeom>
            <a:noFill/>
            <a:ln>
              <a:noFill/>
            </a:ln>
          </p:spPr>
          <p:txBody>
            <a:bodyPr wrap="none" lIns="0" tIns="0" rIns="0" bIns="0">
              <a:spAutoFit/>
            </a:bodyPr>
            <a:lstStyle/>
            <a:p>
              <a:pPr algn="ctr"/>
              <a:r>
                <a:rPr lang="zh-CN" altLang="en-US" sz="1900" dirty="0">
                  <a:solidFill>
                    <a:srgbClr val="FFFFFF"/>
                  </a:solidFill>
                  <a:latin typeface="微软雅黑" panose="020B0503020204020204" pitchFamily="34" charset="-122"/>
                  <a:ea typeface="微软雅黑" panose="020B0503020204020204" pitchFamily="34" charset="-122"/>
                </a:rPr>
                <a:t>输入文字</a:t>
              </a:r>
              <a:endParaRPr lang="zh-CN" altLang="zh-CN" sz="1900" dirty="0">
                <a:latin typeface="微软雅黑" panose="020B0503020204020204" pitchFamily="34" charset="-122"/>
                <a:ea typeface="微软雅黑" panose="020B0503020204020204" pitchFamily="34" charset="-122"/>
              </a:endParaRPr>
            </a:p>
          </p:txBody>
        </p:sp>
      </p:grpSp>
      <p:grpSp>
        <p:nvGrpSpPr>
          <p:cNvPr id="44" name="组合 43"/>
          <p:cNvGrpSpPr/>
          <p:nvPr/>
        </p:nvGrpSpPr>
        <p:grpSpPr bwMode="auto">
          <a:xfrm>
            <a:off x="8900221" y="3416302"/>
            <a:ext cx="1358723" cy="1358900"/>
            <a:chOff x="6675438" y="3894138"/>
            <a:chExt cx="1019175" cy="1019175"/>
          </a:xfrm>
        </p:grpSpPr>
        <p:sp>
          <p:nvSpPr>
            <p:cNvPr id="45" name="Freeform 7"/>
            <p:cNvSpPr/>
            <p:nvPr/>
          </p:nvSpPr>
          <p:spPr bwMode="auto">
            <a:xfrm>
              <a:off x="6675438" y="3894138"/>
              <a:ext cx="1019175" cy="1019175"/>
            </a:xfrm>
            <a:custGeom>
              <a:avLst/>
              <a:gdLst>
                <a:gd name="T0" fmla="*/ 1019175 w 642"/>
                <a:gd name="T1" fmla="*/ 536575 h 642"/>
                <a:gd name="T2" fmla="*/ 1009650 w 642"/>
                <a:gd name="T3" fmla="*/ 612775 h 642"/>
                <a:gd name="T4" fmla="*/ 989013 w 642"/>
                <a:gd name="T5" fmla="*/ 685800 h 642"/>
                <a:gd name="T6" fmla="*/ 958850 w 642"/>
                <a:gd name="T7" fmla="*/ 752475 h 642"/>
                <a:gd name="T8" fmla="*/ 919163 w 642"/>
                <a:gd name="T9" fmla="*/ 815975 h 642"/>
                <a:gd name="T10" fmla="*/ 871538 w 642"/>
                <a:gd name="T11" fmla="*/ 869950 h 642"/>
                <a:gd name="T12" fmla="*/ 815975 w 642"/>
                <a:gd name="T13" fmla="*/ 919163 h 642"/>
                <a:gd name="T14" fmla="*/ 754062 w 642"/>
                <a:gd name="T15" fmla="*/ 958850 h 642"/>
                <a:gd name="T16" fmla="*/ 685800 w 642"/>
                <a:gd name="T17" fmla="*/ 989013 h 642"/>
                <a:gd name="T18" fmla="*/ 612775 w 642"/>
                <a:gd name="T19" fmla="*/ 1009650 h 642"/>
                <a:gd name="T20" fmla="*/ 536575 w 642"/>
                <a:gd name="T21" fmla="*/ 1019175 h 642"/>
                <a:gd name="T22" fmla="*/ 484188 w 642"/>
                <a:gd name="T23" fmla="*/ 1019175 h 642"/>
                <a:gd name="T24" fmla="*/ 406400 w 642"/>
                <a:gd name="T25" fmla="*/ 1009650 h 642"/>
                <a:gd name="T26" fmla="*/ 334962 w 642"/>
                <a:gd name="T27" fmla="*/ 989013 h 642"/>
                <a:gd name="T28" fmla="*/ 268287 w 642"/>
                <a:gd name="T29" fmla="*/ 958850 h 642"/>
                <a:gd name="T30" fmla="*/ 204788 w 642"/>
                <a:gd name="T31" fmla="*/ 919163 h 642"/>
                <a:gd name="T32" fmla="*/ 149225 w 642"/>
                <a:gd name="T33" fmla="*/ 869950 h 642"/>
                <a:gd name="T34" fmla="*/ 101600 w 642"/>
                <a:gd name="T35" fmla="*/ 815975 h 642"/>
                <a:gd name="T36" fmla="*/ 61913 w 642"/>
                <a:gd name="T37" fmla="*/ 752475 h 642"/>
                <a:gd name="T38" fmla="*/ 30163 w 642"/>
                <a:gd name="T39" fmla="*/ 685800 h 642"/>
                <a:gd name="T40" fmla="*/ 11112 w 642"/>
                <a:gd name="T41" fmla="*/ 612775 h 642"/>
                <a:gd name="T42" fmla="*/ 1588 w 642"/>
                <a:gd name="T43" fmla="*/ 536575 h 642"/>
                <a:gd name="T44" fmla="*/ 1588 w 642"/>
                <a:gd name="T45" fmla="*/ 482600 h 642"/>
                <a:gd name="T46" fmla="*/ 11112 w 642"/>
                <a:gd name="T47" fmla="*/ 406400 h 642"/>
                <a:gd name="T48" fmla="*/ 30163 w 642"/>
                <a:gd name="T49" fmla="*/ 334962 h 642"/>
                <a:gd name="T50" fmla="*/ 61913 w 642"/>
                <a:gd name="T51" fmla="*/ 266700 h 642"/>
                <a:gd name="T52" fmla="*/ 101600 w 642"/>
                <a:gd name="T53" fmla="*/ 203200 h 642"/>
                <a:gd name="T54" fmla="*/ 149225 w 642"/>
                <a:gd name="T55" fmla="*/ 149225 h 642"/>
                <a:gd name="T56" fmla="*/ 204788 w 642"/>
                <a:gd name="T57" fmla="*/ 101600 h 642"/>
                <a:gd name="T58" fmla="*/ 268287 w 642"/>
                <a:gd name="T59" fmla="*/ 60325 h 642"/>
                <a:gd name="T60" fmla="*/ 334962 w 642"/>
                <a:gd name="T61" fmla="*/ 30163 h 642"/>
                <a:gd name="T62" fmla="*/ 406400 w 642"/>
                <a:gd name="T63" fmla="*/ 11112 h 642"/>
                <a:gd name="T64" fmla="*/ 484188 w 642"/>
                <a:gd name="T65" fmla="*/ 0 h 642"/>
                <a:gd name="T66" fmla="*/ 536575 w 642"/>
                <a:gd name="T67" fmla="*/ 0 h 642"/>
                <a:gd name="T68" fmla="*/ 612775 w 642"/>
                <a:gd name="T69" fmla="*/ 11112 h 642"/>
                <a:gd name="T70" fmla="*/ 685800 w 642"/>
                <a:gd name="T71" fmla="*/ 30163 h 642"/>
                <a:gd name="T72" fmla="*/ 754062 w 642"/>
                <a:gd name="T73" fmla="*/ 60325 h 642"/>
                <a:gd name="T74" fmla="*/ 815975 w 642"/>
                <a:gd name="T75" fmla="*/ 101600 h 642"/>
                <a:gd name="T76" fmla="*/ 871538 w 642"/>
                <a:gd name="T77" fmla="*/ 149225 h 642"/>
                <a:gd name="T78" fmla="*/ 919163 w 642"/>
                <a:gd name="T79" fmla="*/ 203200 h 642"/>
                <a:gd name="T80" fmla="*/ 958850 w 642"/>
                <a:gd name="T81" fmla="*/ 266700 h 642"/>
                <a:gd name="T82" fmla="*/ 989013 w 642"/>
                <a:gd name="T83" fmla="*/ 334962 h 642"/>
                <a:gd name="T84" fmla="*/ 1009650 w 642"/>
                <a:gd name="T85" fmla="*/ 406400 h 642"/>
                <a:gd name="T86" fmla="*/ 1019175 w 642"/>
                <a:gd name="T87" fmla="*/ 482600 h 6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2"/>
                <a:gd name="T133" fmla="*/ 0 h 642"/>
                <a:gd name="T134" fmla="*/ 642 w 642"/>
                <a:gd name="T135" fmla="*/ 642 h 6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2" h="642">
                  <a:moveTo>
                    <a:pt x="642" y="321"/>
                  </a:moveTo>
                  <a:lnTo>
                    <a:pt x="642" y="321"/>
                  </a:lnTo>
                  <a:lnTo>
                    <a:pt x="642" y="338"/>
                  </a:lnTo>
                  <a:lnTo>
                    <a:pt x="641" y="354"/>
                  </a:lnTo>
                  <a:lnTo>
                    <a:pt x="639" y="370"/>
                  </a:lnTo>
                  <a:lnTo>
                    <a:pt x="636" y="386"/>
                  </a:lnTo>
                  <a:lnTo>
                    <a:pt x="632" y="401"/>
                  </a:lnTo>
                  <a:lnTo>
                    <a:pt x="629" y="417"/>
                  </a:lnTo>
                  <a:lnTo>
                    <a:pt x="623" y="432"/>
                  </a:lnTo>
                  <a:lnTo>
                    <a:pt x="617" y="446"/>
                  </a:lnTo>
                  <a:lnTo>
                    <a:pt x="611" y="460"/>
                  </a:lnTo>
                  <a:lnTo>
                    <a:pt x="604" y="474"/>
                  </a:lnTo>
                  <a:lnTo>
                    <a:pt x="596" y="487"/>
                  </a:lnTo>
                  <a:lnTo>
                    <a:pt x="588" y="501"/>
                  </a:lnTo>
                  <a:lnTo>
                    <a:pt x="579" y="514"/>
                  </a:lnTo>
                  <a:lnTo>
                    <a:pt x="570" y="525"/>
                  </a:lnTo>
                  <a:lnTo>
                    <a:pt x="559" y="538"/>
                  </a:lnTo>
                  <a:lnTo>
                    <a:pt x="549" y="548"/>
                  </a:lnTo>
                  <a:lnTo>
                    <a:pt x="538" y="559"/>
                  </a:lnTo>
                  <a:lnTo>
                    <a:pt x="526" y="569"/>
                  </a:lnTo>
                  <a:lnTo>
                    <a:pt x="514" y="579"/>
                  </a:lnTo>
                  <a:lnTo>
                    <a:pt x="501" y="588"/>
                  </a:lnTo>
                  <a:lnTo>
                    <a:pt x="488" y="596"/>
                  </a:lnTo>
                  <a:lnTo>
                    <a:pt x="475" y="604"/>
                  </a:lnTo>
                  <a:lnTo>
                    <a:pt x="460" y="610"/>
                  </a:lnTo>
                  <a:lnTo>
                    <a:pt x="447" y="617"/>
                  </a:lnTo>
                  <a:lnTo>
                    <a:pt x="432" y="623"/>
                  </a:lnTo>
                  <a:lnTo>
                    <a:pt x="417" y="628"/>
                  </a:lnTo>
                  <a:lnTo>
                    <a:pt x="402" y="632"/>
                  </a:lnTo>
                  <a:lnTo>
                    <a:pt x="386" y="636"/>
                  </a:lnTo>
                  <a:lnTo>
                    <a:pt x="370" y="639"/>
                  </a:lnTo>
                  <a:lnTo>
                    <a:pt x="354" y="641"/>
                  </a:lnTo>
                  <a:lnTo>
                    <a:pt x="338" y="642"/>
                  </a:lnTo>
                  <a:lnTo>
                    <a:pt x="321" y="642"/>
                  </a:lnTo>
                  <a:lnTo>
                    <a:pt x="305" y="642"/>
                  </a:lnTo>
                  <a:lnTo>
                    <a:pt x="288" y="641"/>
                  </a:lnTo>
                  <a:lnTo>
                    <a:pt x="272" y="639"/>
                  </a:lnTo>
                  <a:lnTo>
                    <a:pt x="256" y="636"/>
                  </a:lnTo>
                  <a:lnTo>
                    <a:pt x="241" y="632"/>
                  </a:lnTo>
                  <a:lnTo>
                    <a:pt x="226" y="628"/>
                  </a:lnTo>
                  <a:lnTo>
                    <a:pt x="211" y="623"/>
                  </a:lnTo>
                  <a:lnTo>
                    <a:pt x="196" y="617"/>
                  </a:lnTo>
                  <a:lnTo>
                    <a:pt x="182" y="610"/>
                  </a:lnTo>
                  <a:lnTo>
                    <a:pt x="169" y="604"/>
                  </a:lnTo>
                  <a:lnTo>
                    <a:pt x="155" y="596"/>
                  </a:lnTo>
                  <a:lnTo>
                    <a:pt x="142" y="588"/>
                  </a:lnTo>
                  <a:lnTo>
                    <a:pt x="129" y="579"/>
                  </a:lnTo>
                  <a:lnTo>
                    <a:pt x="117" y="569"/>
                  </a:lnTo>
                  <a:lnTo>
                    <a:pt x="106" y="559"/>
                  </a:lnTo>
                  <a:lnTo>
                    <a:pt x="94" y="548"/>
                  </a:lnTo>
                  <a:lnTo>
                    <a:pt x="83" y="538"/>
                  </a:lnTo>
                  <a:lnTo>
                    <a:pt x="74" y="525"/>
                  </a:lnTo>
                  <a:lnTo>
                    <a:pt x="64" y="514"/>
                  </a:lnTo>
                  <a:lnTo>
                    <a:pt x="55" y="501"/>
                  </a:lnTo>
                  <a:lnTo>
                    <a:pt x="47" y="487"/>
                  </a:lnTo>
                  <a:lnTo>
                    <a:pt x="39" y="474"/>
                  </a:lnTo>
                  <a:lnTo>
                    <a:pt x="32" y="460"/>
                  </a:lnTo>
                  <a:lnTo>
                    <a:pt x="25" y="446"/>
                  </a:lnTo>
                  <a:lnTo>
                    <a:pt x="19" y="432"/>
                  </a:lnTo>
                  <a:lnTo>
                    <a:pt x="15" y="417"/>
                  </a:lnTo>
                  <a:lnTo>
                    <a:pt x="10" y="401"/>
                  </a:lnTo>
                  <a:lnTo>
                    <a:pt x="7" y="386"/>
                  </a:lnTo>
                  <a:lnTo>
                    <a:pt x="3" y="370"/>
                  </a:lnTo>
                  <a:lnTo>
                    <a:pt x="2" y="354"/>
                  </a:lnTo>
                  <a:lnTo>
                    <a:pt x="1" y="338"/>
                  </a:lnTo>
                  <a:lnTo>
                    <a:pt x="0" y="321"/>
                  </a:lnTo>
                  <a:lnTo>
                    <a:pt x="1" y="304"/>
                  </a:lnTo>
                  <a:lnTo>
                    <a:pt x="2" y="288"/>
                  </a:lnTo>
                  <a:lnTo>
                    <a:pt x="3" y="272"/>
                  </a:lnTo>
                  <a:lnTo>
                    <a:pt x="7" y="256"/>
                  </a:lnTo>
                  <a:lnTo>
                    <a:pt x="10" y="241"/>
                  </a:lnTo>
                  <a:lnTo>
                    <a:pt x="15" y="225"/>
                  </a:lnTo>
                  <a:lnTo>
                    <a:pt x="19" y="211"/>
                  </a:lnTo>
                  <a:lnTo>
                    <a:pt x="25" y="196"/>
                  </a:lnTo>
                  <a:lnTo>
                    <a:pt x="32" y="182"/>
                  </a:lnTo>
                  <a:lnTo>
                    <a:pt x="39" y="168"/>
                  </a:lnTo>
                  <a:lnTo>
                    <a:pt x="47" y="155"/>
                  </a:lnTo>
                  <a:lnTo>
                    <a:pt x="55" y="141"/>
                  </a:lnTo>
                  <a:lnTo>
                    <a:pt x="64" y="128"/>
                  </a:lnTo>
                  <a:lnTo>
                    <a:pt x="74" y="117"/>
                  </a:lnTo>
                  <a:lnTo>
                    <a:pt x="83" y="105"/>
                  </a:lnTo>
                  <a:lnTo>
                    <a:pt x="94" y="94"/>
                  </a:lnTo>
                  <a:lnTo>
                    <a:pt x="106" y="83"/>
                  </a:lnTo>
                  <a:lnTo>
                    <a:pt x="117" y="73"/>
                  </a:lnTo>
                  <a:lnTo>
                    <a:pt x="129" y="64"/>
                  </a:lnTo>
                  <a:lnTo>
                    <a:pt x="142" y="54"/>
                  </a:lnTo>
                  <a:lnTo>
                    <a:pt x="155" y="46"/>
                  </a:lnTo>
                  <a:lnTo>
                    <a:pt x="169" y="38"/>
                  </a:lnTo>
                  <a:lnTo>
                    <a:pt x="182" y="32"/>
                  </a:lnTo>
                  <a:lnTo>
                    <a:pt x="196" y="25"/>
                  </a:lnTo>
                  <a:lnTo>
                    <a:pt x="211" y="19"/>
                  </a:lnTo>
                  <a:lnTo>
                    <a:pt x="226" y="15"/>
                  </a:lnTo>
                  <a:lnTo>
                    <a:pt x="241" y="10"/>
                  </a:lnTo>
                  <a:lnTo>
                    <a:pt x="256" y="7"/>
                  </a:lnTo>
                  <a:lnTo>
                    <a:pt x="272" y="3"/>
                  </a:lnTo>
                  <a:lnTo>
                    <a:pt x="288" y="1"/>
                  </a:lnTo>
                  <a:lnTo>
                    <a:pt x="305" y="0"/>
                  </a:lnTo>
                  <a:lnTo>
                    <a:pt x="321" y="0"/>
                  </a:lnTo>
                  <a:lnTo>
                    <a:pt x="338" y="0"/>
                  </a:lnTo>
                  <a:lnTo>
                    <a:pt x="354" y="1"/>
                  </a:lnTo>
                  <a:lnTo>
                    <a:pt x="370" y="3"/>
                  </a:lnTo>
                  <a:lnTo>
                    <a:pt x="386" y="7"/>
                  </a:lnTo>
                  <a:lnTo>
                    <a:pt x="402" y="10"/>
                  </a:lnTo>
                  <a:lnTo>
                    <a:pt x="417" y="15"/>
                  </a:lnTo>
                  <a:lnTo>
                    <a:pt x="432" y="19"/>
                  </a:lnTo>
                  <a:lnTo>
                    <a:pt x="447" y="25"/>
                  </a:lnTo>
                  <a:lnTo>
                    <a:pt x="460" y="32"/>
                  </a:lnTo>
                  <a:lnTo>
                    <a:pt x="475" y="38"/>
                  </a:lnTo>
                  <a:lnTo>
                    <a:pt x="488" y="46"/>
                  </a:lnTo>
                  <a:lnTo>
                    <a:pt x="501" y="54"/>
                  </a:lnTo>
                  <a:lnTo>
                    <a:pt x="514" y="64"/>
                  </a:lnTo>
                  <a:lnTo>
                    <a:pt x="526" y="73"/>
                  </a:lnTo>
                  <a:lnTo>
                    <a:pt x="538" y="83"/>
                  </a:lnTo>
                  <a:lnTo>
                    <a:pt x="549" y="94"/>
                  </a:lnTo>
                  <a:lnTo>
                    <a:pt x="559" y="105"/>
                  </a:lnTo>
                  <a:lnTo>
                    <a:pt x="570" y="117"/>
                  </a:lnTo>
                  <a:lnTo>
                    <a:pt x="579" y="128"/>
                  </a:lnTo>
                  <a:lnTo>
                    <a:pt x="588" y="141"/>
                  </a:lnTo>
                  <a:lnTo>
                    <a:pt x="596" y="155"/>
                  </a:lnTo>
                  <a:lnTo>
                    <a:pt x="604" y="168"/>
                  </a:lnTo>
                  <a:lnTo>
                    <a:pt x="611" y="182"/>
                  </a:lnTo>
                  <a:lnTo>
                    <a:pt x="617" y="196"/>
                  </a:lnTo>
                  <a:lnTo>
                    <a:pt x="623" y="211"/>
                  </a:lnTo>
                  <a:lnTo>
                    <a:pt x="629" y="225"/>
                  </a:lnTo>
                  <a:lnTo>
                    <a:pt x="632" y="241"/>
                  </a:lnTo>
                  <a:lnTo>
                    <a:pt x="636" y="256"/>
                  </a:lnTo>
                  <a:lnTo>
                    <a:pt x="639" y="272"/>
                  </a:lnTo>
                  <a:lnTo>
                    <a:pt x="641" y="288"/>
                  </a:lnTo>
                  <a:lnTo>
                    <a:pt x="642" y="304"/>
                  </a:lnTo>
                  <a:lnTo>
                    <a:pt x="642" y="321"/>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a:latin typeface="Impact" panose="020B0806030902050204" pitchFamily="34" charset="0"/>
                <a:ea typeface="微软雅黑" panose="020B0503020204020204" pitchFamily="34" charset="-122"/>
              </a:endParaRPr>
            </a:p>
          </p:txBody>
        </p:sp>
        <p:sp>
          <p:nvSpPr>
            <p:cNvPr id="46" name="Rectangle 23"/>
            <p:cNvSpPr>
              <a:spLocks noChangeArrowheads="1"/>
            </p:cNvSpPr>
            <p:nvPr/>
          </p:nvSpPr>
          <p:spPr bwMode="auto">
            <a:xfrm>
              <a:off x="7150756" y="4121150"/>
              <a:ext cx="68538" cy="207749"/>
            </a:xfrm>
            <a:prstGeom prst="rect">
              <a:avLst/>
            </a:prstGeom>
            <a:noFill/>
            <a:ln>
              <a:noFill/>
            </a:ln>
          </p:spPr>
          <p:txBody>
            <a:bodyPr wrap="none" lIns="0" tIns="0" rIns="0" bIns="0">
              <a:spAutoFit/>
            </a:bodyPr>
            <a:lstStyle/>
            <a:p>
              <a:pPr algn="ctr"/>
              <a:r>
                <a:rPr lang="zh-CN" altLang="zh-CN">
                  <a:solidFill>
                    <a:srgbClr val="FFFFFF"/>
                  </a:solidFill>
                  <a:latin typeface="Impact" panose="020B0806030902050204" pitchFamily="34" charset="0"/>
                </a:rPr>
                <a:t>F</a:t>
              </a:r>
              <a:endParaRPr lang="zh-CN" altLang="zh-CN">
                <a:latin typeface="Impact" panose="020B0806030902050204" pitchFamily="34" charset="0"/>
              </a:endParaRPr>
            </a:p>
          </p:txBody>
        </p:sp>
        <p:sp>
          <p:nvSpPr>
            <p:cNvPr id="47" name="Rectangle 24"/>
            <p:cNvSpPr>
              <a:spLocks noChangeArrowheads="1"/>
            </p:cNvSpPr>
            <p:nvPr/>
          </p:nvSpPr>
          <p:spPr bwMode="auto">
            <a:xfrm>
              <a:off x="6819494" y="4400550"/>
              <a:ext cx="731065" cy="219291"/>
            </a:xfrm>
            <a:prstGeom prst="rect">
              <a:avLst/>
            </a:prstGeom>
            <a:noFill/>
            <a:ln>
              <a:noFill/>
            </a:ln>
          </p:spPr>
          <p:txBody>
            <a:bodyPr wrap="none" lIns="0" tIns="0" rIns="0" bIns="0">
              <a:spAutoFit/>
            </a:bodyPr>
            <a:lstStyle/>
            <a:p>
              <a:pPr algn="ctr"/>
              <a:r>
                <a:rPr lang="zh-CN" altLang="en-US" sz="1900" dirty="0">
                  <a:solidFill>
                    <a:srgbClr val="FFFFFF"/>
                  </a:solidFill>
                  <a:latin typeface="微软雅黑" panose="020B0503020204020204" pitchFamily="34" charset="-122"/>
                  <a:ea typeface="微软雅黑" panose="020B0503020204020204" pitchFamily="34" charset="-122"/>
                </a:rPr>
                <a:t>输入文字</a:t>
              </a:r>
              <a:endParaRPr lang="zh-CN" altLang="zh-CN" sz="1900" dirty="0">
                <a:latin typeface="微软雅黑" panose="020B0503020204020204" pitchFamily="34" charset="-122"/>
                <a:ea typeface="微软雅黑" panose="020B0503020204020204" pitchFamily="34" charset="-122"/>
              </a:endParaRPr>
            </a:p>
          </p:txBody>
        </p:sp>
      </p:grpSp>
      <p:grpSp>
        <p:nvGrpSpPr>
          <p:cNvPr id="69" name="组合 44"/>
          <p:cNvGrpSpPr/>
          <p:nvPr/>
        </p:nvGrpSpPr>
        <p:grpSpPr bwMode="auto">
          <a:xfrm>
            <a:off x="10646243" y="3009901"/>
            <a:ext cx="1358723" cy="1361016"/>
            <a:chOff x="7985125" y="3589338"/>
            <a:chExt cx="1019175" cy="1020763"/>
          </a:xfrm>
        </p:grpSpPr>
        <p:sp>
          <p:nvSpPr>
            <p:cNvPr id="70" name="Freeform 6"/>
            <p:cNvSpPr/>
            <p:nvPr/>
          </p:nvSpPr>
          <p:spPr bwMode="auto">
            <a:xfrm>
              <a:off x="7985125" y="3589338"/>
              <a:ext cx="1019175" cy="1020763"/>
            </a:xfrm>
            <a:custGeom>
              <a:avLst/>
              <a:gdLst>
                <a:gd name="T0" fmla="*/ 1019175 w 642"/>
                <a:gd name="T1" fmla="*/ 538163 h 643"/>
                <a:gd name="T2" fmla="*/ 1011238 w 642"/>
                <a:gd name="T3" fmla="*/ 614363 h 643"/>
                <a:gd name="T4" fmla="*/ 989013 w 642"/>
                <a:gd name="T5" fmla="*/ 685800 h 643"/>
                <a:gd name="T6" fmla="*/ 958850 w 642"/>
                <a:gd name="T7" fmla="*/ 752475 h 643"/>
                <a:gd name="T8" fmla="*/ 917575 w 642"/>
                <a:gd name="T9" fmla="*/ 815975 h 643"/>
                <a:gd name="T10" fmla="*/ 871538 w 642"/>
                <a:gd name="T11" fmla="*/ 869950 h 643"/>
                <a:gd name="T12" fmla="*/ 815975 w 642"/>
                <a:gd name="T13" fmla="*/ 919163 h 643"/>
                <a:gd name="T14" fmla="*/ 754062 w 642"/>
                <a:gd name="T15" fmla="*/ 958850 h 643"/>
                <a:gd name="T16" fmla="*/ 685800 w 642"/>
                <a:gd name="T17" fmla="*/ 990600 h 643"/>
                <a:gd name="T18" fmla="*/ 612775 w 642"/>
                <a:gd name="T19" fmla="*/ 1009650 h 643"/>
                <a:gd name="T20" fmla="*/ 536575 w 642"/>
                <a:gd name="T21" fmla="*/ 1020763 h 643"/>
                <a:gd name="T22" fmla="*/ 484188 w 642"/>
                <a:gd name="T23" fmla="*/ 1020763 h 643"/>
                <a:gd name="T24" fmla="*/ 406400 w 642"/>
                <a:gd name="T25" fmla="*/ 1009650 h 643"/>
                <a:gd name="T26" fmla="*/ 334962 w 642"/>
                <a:gd name="T27" fmla="*/ 990600 h 643"/>
                <a:gd name="T28" fmla="*/ 266700 w 642"/>
                <a:gd name="T29" fmla="*/ 958850 h 643"/>
                <a:gd name="T30" fmla="*/ 206375 w 642"/>
                <a:gd name="T31" fmla="*/ 919163 h 643"/>
                <a:gd name="T32" fmla="*/ 149225 w 642"/>
                <a:gd name="T33" fmla="*/ 869950 h 643"/>
                <a:gd name="T34" fmla="*/ 101600 w 642"/>
                <a:gd name="T35" fmla="*/ 815975 h 643"/>
                <a:gd name="T36" fmla="*/ 60325 w 642"/>
                <a:gd name="T37" fmla="*/ 752475 h 643"/>
                <a:gd name="T38" fmla="*/ 30163 w 642"/>
                <a:gd name="T39" fmla="*/ 685800 h 643"/>
                <a:gd name="T40" fmla="*/ 11112 w 642"/>
                <a:gd name="T41" fmla="*/ 614363 h 643"/>
                <a:gd name="T42" fmla="*/ 1588 w 642"/>
                <a:gd name="T43" fmla="*/ 538163 h 643"/>
                <a:gd name="T44" fmla="*/ 1588 w 642"/>
                <a:gd name="T45" fmla="*/ 484188 h 643"/>
                <a:gd name="T46" fmla="*/ 11112 w 642"/>
                <a:gd name="T47" fmla="*/ 407988 h 643"/>
                <a:gd name="T48" fmla="*/ 30163 w 642"/>
                <a:gd name="T49" fmla="*/ 334963 h 643"/>
                <a:gd name="T50" fmla="*/ 60325 w 642"/>
                <a:gd name="T51" fmla="*/ 268288 h 643"/>
                <a:gd name="T52" fmla="*/ 101600 w 642"/>
                <a:gd name="T53" fmla="*/ 204788 h 643"/>
                <a:gd name="T54" fmla="*/ 149225 w 642"/>
                <a:gd name="T55" fmla="*/ 150813 h 643"/>
                <a:gd name="T56" fmla="*/ 206375 w 642"/>
                <a:gd name="T57" fmla="*/ 101600 h 643"/>
                <a:gd name="T58" fmla="*/ 266700 w 642"/>
                <a:gd name="T59" fmla="*/ 61913 h 643"/>
                <a:gd name="T60" fmla="*/ 334962 w 642"/>
                <a:gd name="T61" fmla="*/ 31750 h 643"/>
                <a:gd name="T62" fmla="*/ 406400 w 642"/>
                <a:gd name="T63" fmla="*/ 11113 h 643"/>
                <a:gd name="T64" fmla="*/ 484188 w 642"/>
                <a:gd name="T65" fmla="*/ 0 h 643"/>
                <a:gd name="T66" fmla="*/ 536575 w 642"/>
                <a:gd name="T67" fmla="*/ 0 h 643"/>
                <a:gd name="T68" fmla="*/ 612775 w 642"/>
                <a:gd name="T69" fmla="*/ 11113 h 643"/>
                <a:gd name="T70" fmla="*/ 685800 w 642"/>
                <a:gd name="T71" fmla="*/ 31750 h 643"/>
                <a:gd name="T72" fmla="*/ 754062 w 642"/>
                <a:gd name="T73" fmla="*/ 61913 h 643"/>
                <a:gd name="T74" fmla="*/ 815975 w 642"/>
                <a:gd name="T75" fmla="*/ 101600 h 643"/>
                <a:gd name="T76" fmla="*/ 871538 w 642"/>
                <a:gd name="T77" fmla="*/ 150813 h 643"/>
                <a:gd name="T78" fmla="*/ 917575 w 642"/>
                <a:gd name="T79" fmla="*/ 204788 h 643"/>
                <a:gd name="T80" fmla="*/ 958850 w 642"/>
                <a:gd name="T81" fmla="*/ 268288 h 643"/>
                <a:gd name="T82" fmla="*/ 989013 w 642"/>
                <a:gd name="T83" fmla="*/ 334963 h 643"/>
                <a:gd name="T84" fmla="*/ 1011238 w 642"/>
                <a:gd name="T85" fmla="*/ 407988 h 643"/>
                <a:gd name="T86" fmla="*/ 1019175 w 642"/>
                <a:gd name="T87" fmla="*/ 484188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2"/>
                <a:gd name="T133" fmla="*/ 0 h 643"/>
                <a:gd name="T134" fmla="*/ 642 w 642"/>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2" h="643">
                  <a:moveTo>
                    <a:pt x="642" y="322"/>
                  </a:moveTo>
                  <a:lnTo>
                    <a:pt x="642" y="322"/>
                  </a:lnTo>
                  <a:lnTo>
                    <a:pt x="642" y="339"/>
                  </a:lnTo>
                  <a:lnTo>
                    <a:pt x="641" y="355"/>
                  </a:lnTo>
                  <a:lnTo>
                    <a:pt x="639" y="371"/>
                  </a:lnTo>
                  <a:lnTo>
                    <a:pt x="637" y="387"/>
                  </a:lnTo>
                  <a:lnTo>
                    <a:pt x="632" y="401"/>
                  </a:lnTo>
                  <a:lnTo>
                    <a:pt x="629" y="417"/>
                  </a:lnTo>
                  <a:lnTo>
                    <a:pt x="623" y="432"/>
                  </a:lnTo>
                  <a:lnTo>
                    <a:pt x="617" y="447"/>
                  </a:lnTo>
                  <a:lnTo>
                    <a:pt x="610" y="461"/>
                  </a:lnTo>
                  <a:lnTo>
                    <a:pt x="604" y="474"/>
                  </a:lnTo>
                  <a:lnTo>
                    <a:pt x="596" y="488"/>
                  </a:lnTo>
                  <a:lnTo>
                    <a:pt x="588" y="502"/>
                  </a:lnTo>
                  <a:lnTo>
                    <a:pt x="578" y="514"/>
                  </a:lnTo>
                  <a:lnTo>
                    <a:pt x="569" y="526"/>
                  </a:lnTo>
                  <a:lnTo>
                    <a:pt x="559" y="538"/>
                  </a:lnTo>
                  <a:lnTo>
                    <a:pt x="549" y="548"/>
                  </a:lnTo>
                  <a:lnTo>
                    <a:pt x="537" y="560"/>
                  </a:lnTo>
                  <a:lnTo>
                    <a:pt x="526" y="570"/>
                  </a:lnTo>
                  <a:lnTo>
                    <a:pt x="514" y="579"/>
                  </a:lnTo>
                  <a:lnTo>
                    <a:pt x="501" y="588"/>
                  </a:lnTo>
                  <a:lnTo>
                    <a:pt x="488" y="596"/>
                  </a:lnTo>
                  <a:lnTo>
                    <a:pt x="475" y="604"/>
                  </a:lnTo>
                  <a:lnTo>
                    <a:pt x="461" y="611"/>
                  </a:lnTo>
                  <a:lnTo>
                    <a:pt x="446" y="618"/>
                  </a:lnTo>
                  <a:lnTo>
                    <a:pt x="432" y="624"/>
                  </a:lnTo>
                  <a:lnTo>
                    <a:pt x="417" y="628"/>
                  </a:lnTo>
                  <a:lnTo>
                    <a:pt x="402" y="633"/>
                  </a:lnTo>
                  <a:lnTo>
                    <a:pt x="386" y="636"/>
                  </a:lnTo>
                  <a:lnTo>
                    <a:pt x="370" y="640"/>
                  </a:lnTo>
                  <a:lnTo>
                    <a:pt x="354" y="642"/>
                  </a:lnTo>
                  <a:lnTo>
                    <a:pt x="338" y="643"/>
                  </a:lnTo>
                  <a:lnTo>
                    <a:pt x="321" y="643"/>
                  </a:lnTo>
                  <a:lnTo>
                    <a:pt x="305" y="643"/>
                  </a:lnTo>
                  <a:lnTo>
                    <a:pt x="288" y="642"/>
                  </a:lnTo>
                  <a:lnTo>
                    <a:pt x="272" y="640"/>
                  </a:lnTo>
                  <a:lnTo>
                    <a:pt x="256" y="636"/>
                  </a:lnTo>
                  <a:lnTo>
                    <a:pt x="241" y="633"/>
                  </a:lnTo>
                  <a:lnTo>
                    <a:pt x="225" y="628"/>
                  </a:lnTo>
                  <a:lnTo>
                    <a:pt x="211" y="624"/>
                  </a:lnTo>
                  <a:lnTo>
                    <a:pt x="196" y="618"/>
                  </a:lnTo>
                  <a:lnTo>
                    <a:pt x="182" y="611"/>
                  </a:lnTo>
                  <a:lnTo>
                    <a:pt x="168" y="604"/>
                  </a:lnTo>
                  <a:lnTo>
                    <a:pt x="155" y="596"/>
                  </a:lnTo>
                  <a:lnTo>
                    <a:pt x="142" y="588"/>
                  </a:lnTo>
                  <a:lnTo>
                    <a:pt x="130" y="579"/>
                  </a:lnTo>
                  <a:lnTo>
                    <a:pt x="117" y="570"/>
                  </a:lnTo>
                  <a:lnTo>
                    <a:pt x="106" y="560"/>
                  </a:lnTo>
                  <a:lnTo>
                    <a:pt x="94" y="548"/>
                  </a:lnTo>
                  <a:lnTo>
                    <a:pt x="83" y="538"/>
                  </a:lnTo>
                  <a:lnTo>
                    <a:pt x="74" y="526"/>
                  </a:lnTo>
                  <a:lnTo>
                    <a:pt x="64" y="514"/>
                  </a:lnTo>
                  <a:lnTo>
                    <a:pt x="54" y="502"/>
                  </a:lnTo>
                  <a:lnTo>
                    <a:pt x="46" y="488"/>
                  </a:lnTo>
                  <a:lnTo>
                    <a:pt x="38" y="474"/>
                  </a:lnTo>
                  <a:lnTo>
                    <a:pt x="32" y="461"/>
                  </a:lnTo>
                  <a:lnTo>
                    <a:pt x="25" y="447"/>
                  </a:lnTo>
                  <a:lnTo>
                    <a:pt x="19" y="432"/>
                  </a:lnTo>
                  <a:lnTo>
                    <a:pt x="15" y="417"/>
                  </a:lnTo>
                  <a:lnTo>
                    <a:pt x="10" y="401"/>
                  </a:lnTo>
                  <a:lnTo>
                    <a:pt x="7" y="387"/>
                  </a:lnTo>
                  <a:lnTo>
                    <a:pt x="3" y="371"/>
                  </a:lnTo>
                  <a:lnTo>
                    <a:pt x="2" y="355"/>
                  </a:lnTo>
                  <a:lnTo>
                    <a:pt x="1" y="339"/>
                  </a:lnTo>
                  <a:lnTo>
                    <a:pt x="0" y="322"/>
                  </a:lnTo>
                  <a:lnTo>
                    <a:pt x="1" y="305"/>
                  </a:lnTo>
                  <a:lnTo>
                    <a:pt x="2" y="289"/>
                  </a:lnTo>
                  <a:lnTo>
                    <a:pt x="3" y="273"/>
                  </a:lnTo>
                  <a:lnTo>
                    <a:pt x="7" y="257"/>
                  </a:lnTo>
                  <a:lnTo>
                    <a:pt x="10" y="242"/>
                  </a:lnTo>
                  <a:lnTo>
                    <a:pt x="15" y="226"/>
                  </a:lnTo>
                  <a:lnTo>
                    <a:pt x="19" y="211"/>
                  </a:lnTo>
                  <a:lnTo>
                    <a:pt x="25" y="196"/>
                  </a:lnTo>
                  <a:lnTo>
                    <a:pt x="32" y="183"/>
                  </a:lnTo>
                  <a:lnTo>
                    <a:pt x="38" y="169"/>
                  </a:lnTo>
                  <a:lnTo>
                    <a:pt x="46" y="155"/>
                  </a:lnTo>
                  <a:lnTo>
                    <a:pt x="54" y="142"/>
                  </a:lnTo>
                  <a:lnTo>
                    <a:pt x="64" y="129"/>
                  </a:lnTo>
                  <a:lnTo>
                    <a:pt x="74" y="118"/>
                  </a:lnTo>
                  <a:lnTo>
                    <a:pt x="83" y="105"/>
                  </a:lnTo>
                  <a:lnTo>
                    <a:pt x="94" y="95"/>
                  </a:lnTo>
                  <a:lnTo>
                    <a:pt x="106" y="83"/>
                  </a:lnTo>
                  <a:lnTo>
                    <a:pt x="117" y="73"/>
                  </a:lnTo>
                  <a:lnTo>
                    <a:pt x="130" y="64"/>
                  </a:lnTo>
                  <a:lnTo>
                    <a:pt x="142" y="55"/>
                  </a:lnTo>
                  <a:lnTo>
                    <a:pt x="155" y="47"/>
                  </a:lnTo>
                  <a:lnTo>
                    <a:pt x="168" y="39"/>
                  </a:lnTo>
                  <a:lnTo>
                    <a:pt x="182" y="32"/>
                  </a:lnTo>
                  <a:lnTo>
                    <a:pt x="196" y="25"/>
                  </a:lnTo>
                  <a:lnTo>
                    <a:pt x="211" y="20"/>
                  </a:lnTo>
                  <a:lnTo>
                    <a:pt x="225" y="15"/>
                  </a:lnTo>
                  <a:lnTo>
                    <a:pt x="241" y="11"/>
                  </a:lnTo>
                  <a:lnTo>
                    <a:pt x="256" y="7"/>
                  </a:lnTo>
                  <a:lnTo>
                    <a:pt x="272" y="4"/>
                  </a:lnTo>
                  <a:lnTo>
                    <a:pt x="288" y="1"/>
                  </a:lnTo>
                  <a:lnTo>
                    <a:pt x="305" y="0"/>
                  </a:lnTo>
                  <a:lnTo>
                    <a:pt x="321" y="0"/>
                  </a:lnTo>
                  <a:lnTo>
                    <a:pt x="338" y="0"/>
                  </a:lnTo>
                  <a:lnTo>
                    <a:pt x="354" y="1"/>
                  </a:lnTo>
                  <a:lnTo>
                    <a:pt x="370" y="4"/>
                  </a:lnTo>
                  <a:lnTo>
                    <a:pt x="386" y="7"/>
                  </a:lnTo>
                  <a:lnTo>
                    <a:pt x="402" y="11"/>
                  </a:lnTo>
                  <a:lnTo>
                    <a:pt x="417" y="15"/>
                  </a:lnTo>
                  <a:lnTo>
                    <a:pt x="432" y="20"/>
                  </a:lnTo>
                  <a:lnTo>
                    <a:pt x="446" y="25"/>
                  </a:lnTo>
                  <a:lnTo>
                    <a:pt x="461" y="32"/>
                  </a:lnTo>
                  <a:lnTo>
                    <a:pt x="475" y="39"/>
                  </a:lnTo>
                  <a:lnTo>
                    <a:pt x="488" y="47"/>
                  </a:lnTo>
                  <a:lnTo>
                    <a:pt x="501" y="55"/>
                  </a:lnTo>
                  <a:lnTo>
                    <a:pt x="514" y="64"/>
                  </a:lnTo>
                  <a:lnTo>
                    <a:pt x="526" y="73"/>
                  </a:lnTo>
                  <a:lnTo>
                    <a:pt x="537" y="83"/>
                  </a:lnTo>
                  <a:lnTo>
                    <a:pt x="549" y="95"/>
                  </a:lnTo>
                  <a:lnTo>
                    <a:pt x="559" y="105"/>
                  </a:lnTo>
                  <a:lnTo>
                    <a:pt x="569" y="118"/>
                  </a:lnTo>
                  <a:lnTo>
                    <a:pt x="578" y="129"/>
                  </a:lnTo>
                  <a:lnTo>
                    <a:pt x="588" y="142"/>
                  </a:lnTo>
                  <a:lnTo>
                    <a:pt x="596" y="155"/>
                  </a:lnTo>
                  <a:lnTo>
                    <a:pt x="604" y="169"/>
                  </a:lnTo>
                  <a:lnTo>
                    <a:pt x="610" y="183"/>
                  </a:lnTo>
                  <a:lnTo>
                    <a:pt x="617" y="196"/>
                  </a:lnTo>
                  <a:lnTo>
                    <a:pt x="623" y="211"/>
                  </a:lnTo>
                  <a:lnTo>
                    <a:pt x="629" y="226"/>
                  </a:lnTo>
                  <a:lnTo>
                    <a:pt x="632" y="242"/>
                  </a:lnTo>
                  <a:lnTo>
                    <a:pt x="637" y="257"/>
                  </a:lnTo>
                  <a:lnTo>
                    <a:pt x="639" y="273"/>
                  </a:lnTo>
                  <a:lnTo>
                    <a:pt x="641" y="289"/>
                  </a:lnTo>
                  <a:lnTo>
                    <a:pt x="642" y="305"/>
                  </a:lnTo>
                  <a:lnTo>
                    <a:pt x="642" y="322"/>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zh-CN" altLang="en-US">
                <a:latin typeface="Impact" panose="020B0806030902050204" pitchFamily="34" charset="0"/>
                <a:ea typeface="微软雅黑" panose="020B0503020204020204" pitchFamily="34" charset="-122"/>
              </a:endParaRPr>
            </a:p>
          </p:txBody>
        </p:sp>
        <p:sp>
          <p:nvSpPr>
            <p:cNvPr id="71" name="Rectangle 25"/>
            <p:cNvSpPr>
              <a:spLocks noChangeArrowheads="1"/>
            </p:cNvSpPr>
            <p:nvPr/>
          </p:nvSpPr>
          <p:spPr bwMode="auto">
            <a:xfrm>
              <a:off x="8447218" y="3787775"/>
              <a:ext cx="94990" cy="207749"/>
            </a:xfrm>
            <a:prstGeom prst="rect">
              <a:avLst/>
            </a:prstGeom>
            <a:noFill/>
            <a:ln>
              <a:noFill/>
            </a:ln>
          </p:spPr>
          <p:txBody>
            <a:bodyPr wrap="none" lIns="0" tIns="0" rIns="0" bIns="0">
              <a:spAutoFit/>
            </a:bodyPr>
            <a:lstStyle/>
            <a:p>
              <a:pPr algn="ctr"/>
              <a:r>
                <a:rPr lang="zh-CN" altLang="zh-CN">
                  <a:solidFill>
                    <a:srgbClr val="FFFFFF"/>
                  </a:solidFill>
                  <a:latin typeface="Impact" panose="020B0806030902050204" pitchFamily="34" charset="0"/>
                </a:rPr>
                <a:t>G</a:t>
              </a:r>
              <a:endParaRPr lang="zh-CN" altLang="zh-CN">
                <a:latin typeface="Impact" panose="020B0806030902050204" pitchFamily="34" charset="0"/>
              </a:endParaRPr>
            </a:p>
          </p:txBody>
        </p:sp>
        <p:sp>
          <p:nvSpPr>
            <p:cNvPr id="72" name="Rectangle 26"/>
            <p:cNvSpPr>
              <a:spLocks noChangeArrowheads="1"/>
            </p:cNvSpPr>
            <p:nvPr/>
          </p:nvSpPr>
          <p:spPr bwMode="auto">
            <a:xfrm>
              <a:off x="8129181" y="4068763"/>
              <a:ext cx="731065" cy="219291"/>
            </a:xfrm>
            <a:prstGeom prst="rect">
              <a:avLst/>
            </a:prstGeom>
            <a:noFill/>
            <a:ln>
              <a:noFill/>
            </a:ln>
          </p:spPr>
          <p:txBody>
            <a:bodyPr wrap="none" lIns="0" tIns="0" rIns="0" bIns="0">
              <a:spAutoFit/>
            </a:bodyPr>
            <a:lstStyle/>
            <a:p>
              <a:pPr algn="ctr"/>
              <a:r>
                <a:rPr lang="zh-CN" altLang="en-US" sz="1900" dirty="0">
                  <a:solidFill>
                    <a:srgbClr val="FFFFFF"/>
                  </a:solidFill>
                  <a:latin typeface="微软雅黑" panose="020B0503020204020204" pitchFamily="34" charset="-122"/>
                  <a:ea typeface="微软雅黑" panose="020B0503020204020204" pitchFamily="34" charset="-122"/>
                </a:rPr>
                <a:t>输入文字</a:t>
              </a:r>
              <a:endParaRPr lang="zh-CN" altLang="zh-CN" sz="1900" dirty="0">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3448506" y="1988840"/>
            <a:ext cx="662722" cy="662808"/>
            <a:chOff x="1842556" y="4008076"/>
            <a:chExt cx="497106" cy="497106"/>
          </a:xfrm>
        </p:grpSpPr>
        <p:sp>
          <p:nvSpPr>
            <p:cNvPr id="74" name="椭圆 73"/>
            <p:cNvSpPr/>
            <p:nvPr/>
          </p:nvSpPr>
          <p:spPr>
            <a:xfrm>
              <a:off x="1842556" y="4008076"/>
              <a:ext cx="497106" cy="4971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1895300" y="4097371"/>
              <a:ext cx="391618" cy="318516"/>
              <a:chOff x="1075737" y="1609572"/>
              <a:chExt cx="541064" cy="440065"/>
            </a:xfrm>
            <a:solidFill>
              <a:schemeClr val="bg1">
                <a:lumMod val="85000"/>
              </a:schemeClr>
            </a:solidFill>
            <a:effectLst/>
          </p:grpSpPr>
          <p:sp>
            <p:nvSpPr>
              <p:cNvPr id="76" name="Freeform 86"/>
              <p:cNvSpPr>
                <a:spLocks noEditPoints="1"/>
              </p:cNvSpPr>
              <p:nvPr/>
            </p:nvSpPr>
            <p:spPr bwMode="black">
              <a:xfrm>
                <a:off x="1075737" y="1652491"/>
                <a:ext cx="395062" cy="397146"/>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DFDFD"/>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600"/>
              </a:p>
            </p:txBody>
          </p:sp>
          <p:sp>
            <p:nvSpPr>
              <p:cNvPr id="77" name="Freeform 88"/>
              <p:cNvSpPr>
                <a:spLocks noEditPoints="1"/>
              </p:cNvSpPr>
              <p:nvPr/>
            </p:nvSpPr>
            <p:spPr bwMode="black">
              <a:xfrm>
                <a:off x="1416407" y="1609572"/>
                <a:ext cx="200394" cy="215741"/>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DFDFD"/>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600"/>
              </a:p>
            </p:txBody>
          </p:sp>
        </p:grpSp>
      </p:grpSp>
      <p:sp>
        <p:nvSpPr>
          <p:cNvPr id="78" name="矩形 77"/>
          <p:cNvSpPr/>
          <p:nvPr/>
        </p:nvSpPr>
        <p:spPr>
          <a:xfrm>
            <a:off x="4111230" y="1977316"/>
            <a:ext cx="6185087" cy="808051"/>
          </a:xfrm>
          <a:prstGeom prst="rect">
            <a:avLst/>
          </a:prstGeom>
        </p:spPr>
        <p:txBody>
          <a:bodyPr wrap="square" lIns="87006" tIns="43502" rIns="87006" bIns="43502">
            <a:spAutoFit/>
          </a:bodyPr>
          <a:lstStyle/>
          <a:p>
            <a:pPr defTabSz="1218565">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1218565">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left)">
                                      <p:cBhvr>
                                        <p:cTn id="13" dur="1250"/>
                                        <p:tgtEl>
                                          <p:spTgt spid="78"/>
                                        </p:tgtEl>
                                      </p:cBhvr>
                                    </p:animEffect>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outVertical)">
                                      <p:cBhvr>
                                        <p:cTn id="17" dur="500"/>
                                        <p:tgtEl>
                                          <p:spTgt spid="23"/>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par>
                                <p:cTn id="24" presetID="53" presetClass="entr" presetSubtype="16" fill="hold" nodeType="withEffect">
                                  <p:stCondLst>
                                    <p:cond delay="2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4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par>
                                <p:cTn id="34" presetID="53" presetClass="entr" presetSubtype="16" fill="hold" nodeType="withEffect">
                                  <p:stCondLst>
                                    <p:cond delay="60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childTnLst>
                                </p:cTn>
                              </p:par>
                              <p:par>
                                <p:cTn id="39" presetID="53" presetClass="entr" presetSubtype="16" fill="hold" nodeType="withEffect">
                                  <p:stCondLst>
                                    <p:cond delay="80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par>
                                <p:cTn id="44" presetID="53" presetClass="entr" presetSubtype="16" fill="hold" nodeType="withEffect">
                                  <p:stCondLst>
                                    <p:cond delay="1000"/>
                                  </p:stCondLst>
                                  <p:childTnLst>
                                    <p:set>
                                      <p:cBhvr>
                                        <p:cTn id="45" dur="1" fill="hold">
                                          <p:stCondLst>
                                            <p:cond delay="0"/>
                                          </p:stCondLst>
                                        </p:cTn>
                                        <p:tgtEl>
                                          <p:spTgt spid="44"/>
                                        </p:tgtEl>
                                        <p:attrNameLst>
                                          <p:attrName>style.visibility</p:attrName>
                                        </p:attrNameLst>
                                      </p:cBhvr>
                                      <p:to>
                                        <p:strVal val="visible"/>
                                      </p:to>
                                    </p:set>
                                    <p:anim calcmode="lin" valueType="num">
                                      <p:cBhvr>
                                        <p:cTn id="46" dur="500" fill="hold"/>
                                        <p:tgtEl>
                                          <p:spTgt spid="44"/>
                                        </p:tgtEl>
                                        <p:attrNameLst>
                                          <p:attrName>ppt_w</p:attrName>
                                        </p:attrNameLst>
                                      </p:cBhvr>
                                      <p:tavLst>
                                        <p:tav tm="0">
                                          <p:val>
                                            <p:fltVal val="0"/>
                                          </p:val>
                                        </p:tav>
                                        <p:tav tm="100000">
                                          <p:val>
                                            <p:strVal val="#ppt_w"/>
                                          </p:val>
                                        </p:tav>
                                      </p:tavLst>
                                    </p:anim>
                                    <p:anim calcmode="lin" valueType="num">
                                      <p:cBhvr>
                                        <p:cTn id="47" dur="500" fill="hold"/>
                                        <p:tgtEl>
                                          <p:spTgt spid="44"/>
                                        </p:tgtEl>
                                        <p:attrNameLst>
                                          <p:attrName>ppt_h</p:attrName>
                                        </p:attrNameLst>
                                      </p:cBhvr>
                                      <p:tavLst>
                                        <p:tav tm="0">
                                          <p:val>
                                            <p:fltVal val="0"/>
                                          </p:val>
                                        </p:tav>
                                        <p:tav tm="100000">
                                          <p:val>
                                            <p:strVal val="#ppt_h"/>
                                          </p:val>
                                        </p:tav>
                                      </p:tavLst>
                                    </p:anim>
                                    <p:animEffect transition="in" filter="fade">
                                      <p:cBhvr>
                                        <p:cTn id="48" dur="500"/>
                                        <p:tgtEl>
                                          <p:spTgt spid="44"/>
                                        </p:tgtEl>
                                      </p:cBhvr>
                                    </p:animEffect>
                                  </p:childTnLst>
                                </p:cTn>
                              </p:par>
                              <p:par>
                                <p:cTn id="49" presetID="53" presetClass="entr" presetSubtype="16" fill="hold" nodeType="withEffect">
                                  <p:stCondLst>
                                    <p:cond delay="1200"/>
                                  </p:stCondLst>
                                  <p:childTnLst>
                                    <p:set>
                                      <p:cBhvr>
                                        <p:cTn id="50" dur="1" fill="hold">
                                          <p:stCondLst>
                                            <p:cond delay="0"/>
                                          </p:stCondLst>
                                        </p:cTn>
                                        <p:tgtEl>
                                          <p:spTgt spid="69"/>
                                        </p:tgtEl>
                                        <p:attrNameLst>
                                          <p:attrName>style.visibility</p:attrName>
                                        </p:attrNameLst>
                                      </p:cBhvr>
                                      <p:to>
                                        <p:strVal val="visible"/>
                                      </p:to>
                                    </p:set>
                                    <p:anim calcmode="lin" valueType="num">
                                      <p:cBhvr>
                                        <p:cTn id="51" dur="500" fill="hold"/>
                                        <p:tgtEl>
                                          <p:spTgt spid="69"/>
                                        </p:tgtEl>
                                        <p:attrNameLst>
                                          <p:attrName>ppt_w</p:attrName>
                                        </p:attrNameLst>
                                      </p:cBhvr>
                                      <p:tavLst>
                                        <p:tav tm="0">
                                          <p:val>
                                            <p:fltVal val="0"/>
                                          </p:val>
                                        </p:tav>
                                        <p:tav tm="100000">
                                          <p:val>
                                            <p:strVal val="#ppt_w"/>
                                          </p:val>
                                        </p:tav>
                                      </p:tavLst>
                                    </p:anim>
                                    <p:anim calcmode="lin" valueType="num">
                                      <p:cBhvr>
                                        <p:cTn id="52" dur="500" fill="hold"/>
                                        <p:tgtEl>
                                          <p:spTgt spid="69"/>
                                        </p:tgtEl>
                                        <p:attrNameLst>
                                          <p:attrName>ppt_h</p:attrName>
                                        </p:attrNameLst>
                                      </p:cBhvr>
                                      <p:tavLst>
                                        <p:tav tm="0">
                                          <p:val>
                                            <p:fltVal val="0"/>
                                          </p:val>
                                        </p:tav>
                                        <p:tav tm="100000">
                                          <p:val>
                                            <p:strVal val="#ppt_h"/>
                                          </p:val>
                                        </p:tav>
                                      </p:tavLst>
                                    </p:anim>
                                    <p:animEffect transition="in" filter="fade">
                                      <p:cBhvr>
                                        <p:cTn id="5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reeform 33"/>
          <p:cNvSpPr/>
          <p:nvPr/>
        </p:nvSpPr>
        <p:spPr bwMode="auto">
          <a:xfrm rot="20192702" flipH="1">
            <a:off x="7850453" y="1009303"/>
            <a:ext cx="915334" cy="759925"/>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73" name="Freeform 36"/>
          <p:cNvSpPr/>
          <p:nvPr/>
        </p:nvSpPr>
        <p:spPr bwMode="auto">
          <a:xfrm rot="1695130">
            <a:off x="9425608" y="1850371"/>
            <a:ext cx="432935" cy="555712"/>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74" name="Freeform 30"/>
          <p:cNvSpPr/>
          <p:nvPr/>
        </p:nvSpPr>
        <p:spPr bwMode="auto">
          <a:xfrm rot="19798984">
            <a:off x="7958018" y="1228020"/>
            <a:ext cx="1582301" cy="1189591"/>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accent1"/>
          </a:solidFill>
          <a:ln>
            <a:noFill/>
          </a:ln>
        </p:spPr>
        <p:txBody>
          <a:bodyPr vert="horz" wrap="square" lIns="91422" tIns="45712" rIns="91422" bIns="45712" numCol="1" anchor="t" anchorCtr="0" compatLnSpc="1"/>
          <a:lstStyle/>
          <a:p>
            <a:pPr defTabSz="1218565">
              <a:defRPr/>
            </a:pPr>
            <a:endParaRPr lang="id-ID" sz="2400" kern="0">
              <a:solidFill>
                <a:sysClr val="windowText" lastClr="000000"/>
              </a:solidFill>
              <a:cs typeface="+mn-ea"/>
            </a:endParaRPr>
          </a:p>
        </p:txBody>
      </p:sp>
      <p:sp>
        <p:nvSpPr>
          <p:cNvPr id="75" name="Freeform 36"/>
          <p:cNvSpPr/>
          <p:nvPr/>
        </p:nvSpPr>
        <p:spPr bwMode="auto">
          <a:xfrm rot="20742510">
            <a:off x="7573962" y="1847116"/>
            <a:ext cx="432935" cy="555712"/>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76" name="Freeform 30"/>
          <p:cNvSpPr/>
          <p:nvPr/>
        </p:nvSpPr>
        <p:spPr bwMode="auto">
          <a:xfrm rot="1801016" flipH="1">
            <a:off x="7199193" y="3578134"/>
            <a:ext cx="1029214" cy="773774"/>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tx2"/>
          </a:solidFill>
          <a:ln>
            <a:noFill/>
          </a:ln>
        </p:spPr>
        <p:txBody>
          <a:bodyPr vert="horz" wrap="square" lIns="91422" tIns="45712" rIns="91422" bIns="45712" numCol="1" anchor="t" anchorCtr="0" compatLnSpc="1"/>
          <a:lstStyle/>
          <a:p>
            <a:pPr defTabSz="1218565">
              <a:defRPr/>
            </a:pPr>
            <a:endParaRPr lang="id-ID" sz="2400" kern="0">
              <a:solidFill>
                <a:sysClr val="windowText" lastClr="000000"/>
              </a:solidFill>
              <a:cs typeface="+mn-ea"/>
            </a:endParaRPr>
          </a:p>
        </p:txBody>
      </p:sp>
      <p:sp>
        <p:nvSpPr>
          <p:cNvPr id="77" name="Freeform 29"/>
          <p:cNvSpPr/>
          <p:nvPr/>
        </p:nvSpPr>
        <p:spPr bwMode="auto">
          <a:xfrm>
            <a:off x="8092440" y="2782259"/>
            <a:ext cx="1622756" cy="1105193"/>
          </a:xfrm>
          <a:custGeom>
            <a:avLst/>
            <a:gdLst>
              <a:gd name="T0" fmla="*/ 129 w 226"/>
              <a:gd name="T1" fmla="*/ 12 h 154"/>
              <a:gd name="T2" fmla="*/ 7 w 226"/>
              <a:gd name="T3" fmla="*/ 154 h 154"/>
              <a:gd name="T4" fmla="*/ 0 w 226"/>
              <a:gd name="T5" fmla="*/ 142 h 154"/>
              <a:gd name="T6" fmla="*/ 120 w 226"/>
              <a:gd name="T7" fmla="*/ 8 h 154"/>
              <a:gd name="T8" fmla="*/ 226 w 226"/>
              <a:gd name="T9" fmla="*/ 19 h 154"/>
              <a:gd name="T10" fmla="*/ 129 w 226"/>
              <a:gd name="T11" fmla="*/ 12 h 154"/>
            </a:gdLst>
            <a:ahLst/>
            <a:cxnLst>
              <a:cxn ang="0">
                <a:pos x="T0" y="T1"/>
              </a:cxn>
              <a:cxn ang="0">
                <a:pos x="T2" y="T3"/>
              </a:cxn>
              <a:cxn ang="0">
                <a:pos x="T4" y="T5"/>
              </a:cxn>
              <a:cxn ang="0">
                <a:pos x="T6" y="T7"/>
              </a:cxn>
              <a:cxn ang="0">
                <a:pos x="T8" y="T9"/>
              </a:cxn>
              <a:cxn ang="0">
                <a:pos x="T10" y="T11"/>
              </a:cxn>
            </a:cxnLst>
            <a:rect l="0" t="0" r="r" b="b"/>
            <a:pathLst>
              <a:path w="226" h="154">
                <a:moveTo>
                  <a:pt x="129" y="12"/>
                </a:moveTo>
                <a:cubicBezTo>
                  <a:pt x="55" y="28"/>
                  <a:pt x="4" y="90"/>
                  <a:pt x="7" y="154"/>
                </a:cubicBezTo>
                <a:cubicBezTo>
                  <a:pt x="4" y="151"/>
                  <a:pt x="3" y="145"/>
                  <a:pt x="0" y="142"/>
                </a:cubicBezTo>
                <a:cubicBezTo>
                  <a:pt x="0" y="80"/>
                  <a:pt x="48" y="24"/>
                  <a:pt x="120" y="8"/>
                </a:cubicBezTo>
                <a:cubicBezTo>
                  <a:pt x="157" y="0"/>
                  <a:pt x="195" y="5"/>
                  <a:pt x="226" y="19"/>
                </a:cubicBezTo>
                <a:cubicBezTo>
                  <a:pt x="197" y="8"/>
                  <a:pt x="163" y="5"/>
                  <a:pt x="129" y="1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78" name="Freeform 31"/>
          <p:cNvSpPr/>
          <p:nvPr/>
        </p:nvSpPr>
        <p:spPr bwMode="auto">
          <a:xfrm>
            <a:off x="7256841" y="1740651"/>
            <a:ext cx="151377" cy="581362"/>
          </a:xfrm>
          <a:custGeom>
            <a:avLst/>
            <a:gdLst>
              <a:gd name="T0" fmla="*/ 12 w 21"/>
              <a:gd name="T1" fmla="*/ 80 h 81"/>
              <a:gd name="T2" fmla="*/ 3 w 21"/>
              <a:gd name="T3" fmla="*/ 81 h 81"/>
              <a:gd name="T4" fmla="*/ 3 w 21"/>
              <a:gd name="T5" fmla="*/ 32 h 81"/>
              <a:gd name="T6" fmla="*/ 5 w 21"/>
              <a:gd name="T7" fmla="*/ 0 h 81"/>
              <a:gd name="T8" fmla="*/ 14 w 21"/>
              <a:gd name="T9" fmla="*/ 28 h 81"/>
              <a:gd name="T10" fmla="*/ 12 w 21"/>
              <a:gd name="T11" fmla="*/ 80 h 81"/>
            </a:gdLst>
            <a:ahLst/>
            <a:cxnLst>
              <a:cxn ang="0">
                <a:pos x="T0" y="T1"/>
              </a:cxn>
              <a:cxn ang="0">
                <a:pos x="T2" y="T3"/>
              </a:cxn>
              <a:cxn ang="0">
                <a:pos x="T4" y="T5"/>
              </a:cxn>
              <a:cxn ang="0">
                <a:pos x="T6" y="T7"/>
              </a:cxn>
              <a:cxn ang="0">
                <a:pos x="T8" y="T9"/>
              </a:cxn>
              <a:cxn ang="0">
                <a:pos x="T10" y="T11"/>
              </a:cxn>
            </a:cxnLst>
            <a:rect l="0" t="0" r="r" b="b"/>
            <a:pathLst>
              <a:path w="21" h="81">
                <a:moveTo>
                  <a:pt x="12" y="80"/>
                </a:moveTo>
                <a:cubicBezTo>
                  <a:pt x="9" y="81"/>
                  <a:pt x="6" y="81"/>
                  <a:pt x="3" y="81"/>
                </a:cubicBezTo>
                <a:cubicBezTo>
                  <a:pt x="3" y="55"/>
                  <a:pt x="3" y="36"/>
                  <a:pt x="3" y="32"/>
                </a:cubicBezTo>
                <a:cubicBezTo>
                  <a:pt x="0" y="8"/>
                  <a:pt x="1" y="0"/>
                  <a:pt x="5" y="0"/>
                </a:cubicBezTo>
                <a:cubicBezTo>
                  <a:pt x="9" y="0"/>
                  <a:pt x="21" y="3"/>
                  <a:pt x="14" y="28"/>
                </a:cubicBezTo>
                <a:cubicBezTo>
                  <a:pt x="13" y="33"/>
                  <a:pt x="12" y="52"/>
                  <a:pt x="12" y="8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79" name="Freeform 24"/>
          <p:cNvSpPr/>
          <p:nvPr/>
        </p:nvSpPr>
        <p:spPr bwMode="auto">
          <a:xfrm>
            <a:off x="6796656" y="3593742"/>
            <a:ext cx="214955" cy="2131659"/>
          </a:xfrm>
          <a:custGeom>
            <a:avLst/>
            <a:gdLst>
              <a:gd name="T0" fmla="*/ 21 w 30"/>
              <a:gd name="T1" fmla="*/ 297 h 297"/>
              <a:gd name="T2" fmla="*/ 29 w 30"/>
              <a:gd name="T3" fmla="*/ 290 h 297"/>
              <a:gd name="T4" fmla="*/ 29 w 30"/>
              <a:gd name="T5" fmla="*/ 13 h 297"/>
              <a:gd name="T6" fmla="*/ 21 w 30"/>
              <a:gd name="T7" fmla="*/ 2 h 297"/>
              <a:gd name="T8" fmla="*/ 22 w 30"/>
              <a:gd name="T9" fmla="*/ 7 h 297"/>
              <a:gd name="T10" fmla="*/ 14 w 30"/>
              <a:gd name="T11" fmla="*/ 290 h 297"/>
              <a:gd name="T12" fmla="*/ 21 w 3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30" h="297">
                <a:moveTo>
                  <a:pt x="21" y="297"/>
                </a:moveTo>
                <a:cubicBezTo>
                  <a:pt x="25" y="297"/>
                  <a:pt x="29" y="294"/>
                  <a:pt x="29" y="290"/>
                </a:cubicBezTo>
                <a:cubicBezTo>
                  <a:pt x="29" y="13"/>
                  <a:pt x="29" y="13"/>
                  <a:pt x="29" y="13"/>
                </a:cubicBezTo>
                <a:cubicBezTo>
                  <a:pt x="29" y="9"/>
                  <a:pt x="25" y="2"/>
                  <a:pt x="21" y="2"/>
                </a:cubicBezTo>
                <a:cubicBezTo>
                  <a:pt x="17" y="2"/>
                  <a:pt x="0" y="0"/>
                  <a:pt x="22" y="7"/>
                </a:cubicBezTo>
                <a:cubicBezTo>
                  <a:pt x="30" y="9"/>
                  <a:pt x="14" y="290"/>
                  <a:pt x="14" y="290"/>
                </a:cubicBezTo>
                <a:cubicBezTo>
                  <a:pt x="14" y="294"/>
                  <a:pt x="17" y="297"/>
                  <a:pt x="21" y="29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0" name="Freeform 25"/>
          <p:cNvSpPr/>
          <p:nvPr/>
        </p:nvSpPr>
        <p:spPr bwMode="auto">
          <a:xfrm>
            <a:off x="8401248" y="4002511"/>
            <a:ext cx="184679" cy="1722889"/>
          </a:xfrm>
          <a:custGeom>
            <a:avLst/>
            <a:gdLst>
              <a:gd name="T0" fmla="*/ 8 w 26"/>
              <a:gd name="T1" fmla="*/ 240 h 240"/>
              <a:gd name="T2" fmla="*/ 16 w 26"/>
              <a:gd name="T3" fmla="*/ 233 h 240"/>
              <a:gd name="T4" fmla="*/ 17 w 26"/>
              <a:gd name="T5" fmla="*/ 34 h 240"/>
              <a:gd name="T6" fmla="*/ 12 w 26"/>
              <a:gd name="T7" fmla="*/ 33 h 240"/>
              <a:gd name="T8" fmla="*/ 1 w 26"/>
              <a:gd name="T9" fmla="*/ 233 h 240"/>
              <a:gd name="T10" fmla="*/ 8 w 26"/>
              <a:gd name="T11" fmla="*/ 240 h 240"/>
            </a:gdLst>
            <a:ahLst/>
            <a:cxnLst>
              <a:cxn ang="0">
                <a:pos x="T0" y="T1"/>
              </a:cxn>
              <a:cxn ang="0">
                <a:pos x="T2" y="T3"/>
              </a:cxn>
              <a:cxn ang="0">
                <a:pos x="T4" y="T5"/>
              </a:cxn>
              <a:cxn ang="0">
                <a:pos x="T6" y="T7"/>
              </a:cxn>
              <a:cxn ang="0">
                <a:pos x="T8" y="T9"/>
              </a:cxn>
              <a:cxn ang="0">
                <a:pos x="T10" y="T11"/>
              </a:cxn>
            </a:cxnLst>
            <a:rect l="0" t="0" r="r" b="b"/>
            <a:pathLst>
              <a:path w="26" h="240">
                <a:moveTo>
                  <a:pt x="8" y="240"/>
                </a:moveTo>
                <a:cubicBezTo>
                  <a:pt x="12" y="240"/>
                  <a:pt x="16" y="237"/>
                  <a:pt x="16" y="233"/>
                </a:cubicBezTo>
                <a:cubicBezTo>
                  <a:pt x="16" y="233"/>
                  <a:pt x="8" y="68"/>
                  <a:pt x="17" y="34"/>
                </a:cubicBezTo>
                <a:cubicBezTo>
                  <a:pt x="26" y="0"/>
                  <a:pt x="15" y="30"/>
                  <a:pt x="12" y="33"/>
                </a:cubicBezTo>
                <a:cubicBezTo>
                  <a:pt x="0" y="53"/>
                  <a:pt x="1" y="233"/>
                  <a:pt x="1" y="233"/>
                </a:cubicBezTo>
                <a:cubicBezTo>
                  <a:pt x="1" y="237"/>
                  <a:pt x="4" y="240"/>
                  <a:pt x="8" y="24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1" name="Freeform 26"/>
          <p:cNvSpPr/>
          <p:nvPr/>
        </p:nvSpPr>
        <p:spPr bwMode="auto">
          <a:xfrm>
            <a:off x="8047026" y="3521072"/>
            <a:ext cx="145321" cy="1886398"/>
          </a:xfrm>
          <a:custGeom>
            <a:avLst/>
            <a:gdLst>
              <a:gd name="T0" fmla="*/ 9 w 20"/>
              <a:gd name="T1" fmla="*/ 263 h 263"/>
              <a:gd name="T2" fmla="*/ 17 w 20"/>
              <a:gd name="T3" fmla="*/ 256 h 263"/>
              <a:gd name="T4" fmla="*/ 17 w 20"/>
              <a:gd name="T5" fmla="*/ 19 h 263"/>
              <a:gd name="T6" fmla="*/ 9 w 20"/>
              <a:gd name="T7" fmla="*/ 12 h 263"/>
              <a:gd name="T8" fmla="*/ 2 w 20"/>
              <a:gd name="T9" fmla="*/ 256 h 263"/>
              <a:gd name="T10" fmla="*/ 9 w 20"/>
              <a:gd name="T11" fmla="*/ 263 h 263"/>
            </a:gdLst>
            <a:ahLst/>
            <a:cxnLst>
              <a:cxn ang="0">
                <a:pos x="T0" y="T1"/>
              </a:cxn>
              <a:cxn ang="0">
                <a:pos x="T2" y="T3"/>
              </a:cxn>
              <a:cxn ang="0">
                <a:pos x="T4" y="T5"/>
              </a:cxn>
              <a:cxn ang="0">
                <a:pos x="T6" y="T7"/>
              </a:cxn>
              <a:cxn ang="0">
                <a:pos x="T8" y="T9"/>
              </a:cxn>
              <a:cxn ang="0">
                <a:pos x="T10" y="T11"/>
              </a:cxn>
            </a:cxnLst>
            <a:rect l="0" t="0" r="r" b="b"/>
            <a:pathLst>
              <a:path w="20" h="263">
                <a:moveTo>
                  <a:pt x="9" y="263"/>
                </a:moveTo>
                <a:cubicBezTo>
                  <a:pt x="13" y="263"/>
                  <a:pt x="17" y="260"/>
                  <a:pt x="17" y="256"/>
                </a:cubicBezTo>
                <a:cubicBezTo>
                  <a:pt x="17" y="256"/>
                  <a:pt x="8" y="67"/>
                  <a:pt x="17" y="19"/>
                </a:cubicBezTo>
                <a:cubicBezTo>
                  <a:pt x="20" y="0"/>
                  <a:pt x="12" y="9"/>
                  <a:pt x="9" y="12"/>
                </a:cubicBezTo>
                <a:cubicBezTo>
                  <a:pt x="0" y="22"/>
                  <a:pt x="2" y="256"/>
                  <a:pt x="2" y="256"/>
                </a:cubicBezTo>
                <a:cubicBezTo>
                  <a:pt x="2" y="260"/>
                  <a:pt x="5" y="263"/>
                  <a:pt x="9" y="263"/>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2" name="Freeform 27"/>
          <p:cNvSpPr>
            <a:spLocks noEditPoints="1"/>
          </p:cNvSpPr>
          <p:nvPr/>
        </p:nvSpPr>
        <p:spPr bwMode="auto">
          <a:xfrm>
            <a:off x="6890510" y="5280296"/>
            <a:ext cx="1625783" cy="1398901"/>
          </a:xfrm>
          <a:custGeom>
            <a:avLst/>
            <a:gdLst>
              <a:gd name="T0" fmla="*/ 2 w 226"/>
              <a:gd name="T1" fmla="*/ 61 h 195"/>
              <a:gd name="T2" fmla="*/ 56 w 226"/>
              <a:gd name="T3" fmla="*/ 128 h 195"/>
              <a:gd name="T4" fmla="*/ 56 w 226"/>
              <a:gd name="T5" fmla="*/ 128 h 195"/>
              <a:gd name="T6" fmla="*/ 108 w 226"/>
              <a:gd name="T7" fmla="*/ 192 h 195"/>
              <a:gd name="T8" fmla="*/ 113 w 226"/>
              <a:gd name="T9" fmla="*/ 195 h 195"/>
              <a:gd name="T10" fmla="*/ 119 w 226"/>
              <a:gd name="T11" fmla="*/ 192 h 195"/>
              <a:gd name="T12" fmla="*/ 171 w 226"/>
              <a:gd name="T13" fmla="*/ 128 h 195"/>
              <a:gd name="T14" fmla="*/ 171 w 226"/>
              <a:gd name="T15" fmla="*/ 128 h 195"/>
              <a:gd name="T16" fmla="*/ 224 w 226"/>
              <a:gd name="T17" fmla="*/ 61 h 195"/>
              <a:gd name="T18" fmla="*/ 225 w 226"/>
              <a:gd name="T19" fmla="*/ 54 h 195"/>
              <a:gd name="T20" fmla="*/ 219 w 226"/>
              <a:gd name="T21" fmla="*/ 49 h 195"/>
              <a:gd name="T22" fmla="*/ 178 w 226"/>
              <a:gd name="T23" fmla="*/ 7 h 195"/>
              <a:gd name="T24" fmla="*/ 177 w 226"/>
              <a:gd name="T25" fmla="*/ 5 h 195"/>
              <a:gd name="T26" fmla="*/ 169 w 226"/>
              <a:gd name="T27" fmla="*/ 1 h 195"/>
              <a:gd name="T28" fmla="*/ 166 w 226"/>
              <a:gd name="T29" fmla="*/ 2 h 195"/>
              <a:gd name="T30" fmla="*/ 163 w 226"/>
              <a:gd name="T31" fmla="*/ 7 h 195"/>
              <a:gd name="T32" fmla="*/ 113 w 226"/>
              <a:gd name="T33" fmla="*/ 50 h 195"/>
              <a:gd name="T34" fmla="*/ 64 w 226"/>
              <a:gd name="T35" fmla="*/ 7 h 195"/>
              <a:gd name="T36" fmla="*/ 56 w 226"/>
              <a:gd name="T37" fmla="*/ 1 h 195"/>
              <a:gd name="T38" fmla="*/ 56 w 226"/>
              <a:gd name="T39" fmla="*/ 1 h 195"/>
              <a:gd name="T40" fmla="*/ 53 w 226"/>
              <a:gd name="T41" fmla="*/ 2 h 195"/>
              <a:gd name="T42" fmla="*/ 50 w 226"/>
              <a:gd name="T43" fmla="*/ 5 h 195"/>
              <a:gd name="T44" fmla="*/ 49 w 226"/>
              <a:gd name="T45" fmla="*/ 7 h 195"/>
              <a:gd name="T46" fmla="*/ 7 w 226"/>
              <a:gd name="T47" fmla="*/ 49 h 195"/>
              <a:gd name="T48" fmla="*/ 1 w 226"/>
              <a:gd name="T49" fmla="*/ 54 h 195"/>
              <a:gd name="T50" fmla="*/ 2 w 226"/>
              <a:gd name="T51" fmla="*/ 61 h 195"/>
              <a:gd name="T52" fmla="*/ 75 w 226"/>
              <a:gd name="T53" fmla="*/ 128 h 195"/>
              <a:gd name="T54" fmla="*/ 152 w 226"/>
              <a:gd name="T55" fmla="*/ 128 h 195"/>
              <a:gd name="T56" fmla="*/ 113 w 226"/>
              <a:gd name="T57" fmla="*/ 175 h 195"/>
              <a:gd name="T58" fmla="*/ 75 w 226"/>
              <a:gd name="T59"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 h="195">
                <a:moveTo>
                  <a:pt x="2" y="61"/>
                </a:moveTo>
                <a:cubicBezTo>
                  <a:pt x="56" y="128"/>
                  <a:pt x="56" y="128"/>
                  <a:pt x="56" y="128"/>
                </a:cubicBezTo>
                <a:cubicBezTo>
                  <a:pt x="56" y="128"/>
                  <a:pt x="56" y="128"/>
                  <a:pt x="56" y="128"/>
                </a:cubicBezTo>
                <a:cubicBezTo>
                  <a:pt x="108" y="192"/>
                  <a:pt x="108" y="192"/>
                  <a:pt x="108" y="192"/>
                </a:cubicBezTo>
                <a:cubicBezTo>
                  <a:pt x="109" y="194"/>
                  <a:pt x="111" y="195"/>
                  <a:pt x="113" y="195"/>
                </a:cubicBezTo>
                <a:cubicBezTo>
                  <a:pt x="116" y="195"/>
                  <a:pt x="118" y="194"/>
                  <a:pt x="119" y="192"/>
                </a:cubicBezTo>
                <a:cubicBezTo>
                  <a:pt x="171" y="128"/>
                  <a:pt x="171" y="128"/>
                  <a:pt x="171" y="128"/>
                </a:cubicBezTo>
                <a:cubicBezTo>
                  <a:pt x="171" y="128"/>
                  <a:pt x="171" y="128"/>
                  <a:pt x="171" y="128"/>
                </a:cubicBezTo>
                <a:cubicBezTo>
                  <a:pt x="224" y="61"/>
                  <a:pt x="224" y="61"/>
                  <a:pt x="224" y="61"/>
                </a:cubicBezTo>
                <a:cubicBezTo>
                  <a:pt x="226" y="59"/>
                  <a:pt x="226" y="56"/>
                  <a:pt x="225" y="54"/>
                </a:cubicBezTo>
                <a:cubicBezTo>
                  <a:pt x="224" y="51"/>
                  <a:pt x="222" y="50"/>
                  <a:pt x="219" y="49"/>
                </a:cubicBezTo>
                <a:cubicBezTo>
                  <a:pt x="198" y="46"/>
                  <a:pt x="180" y="29"/>
                  <a:pt x="178" y="7"/>
                </a:cubicBezTo>
                <a:cubicBezTo>
                  <a:pt x="178" y="6"/>
                  <a:pt x="177" y="5"/>
                  <a:pt x="177" y="5"/>
                </a:cubicBezTo>
                <a:cubicBezTo>
                  <a:pt x="175" y="2"/>
                  <a:pt x="172" y="0"/>
                  <a:pt x="169" y="1"/>
                </a:cubicBezTo>
                <a:cubicBezTo>
                  <a:pt x="168" y="1"/>
                  <a:pt x="167" y="1"/>
                  <a:pt x="166" y="2"/>
                </a:cubicBezTo>
                <a:cubicBezTo>
                  <a:pt x="164" y="3"/>
                  <a:pt x="163" y="5"/>
                  <a:pt x="163" y="7"/>
                </a:cubicBezTo>
                <a:cubicBezTo>
                  <a:pt x="160" y="31"/>
                  <a:pt x="138" y="50"/>
                  <a:pt x="113" y="50"/>
                </a:cubicBezTo>
                <a:cubicBezTo>
                  <a:pt x="88" y="50"/>
                  <a:pt x="67" y="31"/>
                  <a:pt x="64" y="7"/>
                </a:cubicBezTo>
                <a:cubicBezTo>
                  <a:pt x="63" y="3"/>
                  <a:pt x="60" y="1"/>
                  <a:pt x="56" y="1"/>
                </a:cubicBezTo>
                <a:cubicBezTo>
                  <a:pt x="56" y="1"/>
                  <a:pt x="56" y="1"/>
                  <a:pt x="56" y="1"/>
                </a:cubicBezTo>
                <a:cubicBezTo>
                  <a:pt x="55" y="1"/>
                  <a:pt x="54" y="1"/>
                  <a:pt x="53" y="2"/>
                </a:cubicBezTo>
                <a:cubicBezTo>
                  <a:pt x="51" y="2"/>
                  <a:pt x="50" y="3"/>
                  <a:pt x="50" y="5"/>
                </a:cubicBezTo>
                <a:cubicBezTo>
                  <a:pt x="49" y="5"/>
                  <a:pt x="49" y="6"/>
                  <a:pt x="49" y="7"/>
                </a:cubicBezTo>
                <a:cubicBezTo>
                  <a:pt x="46" y="29"/>
                  <a:pt x="29" y="46"/>
                  <a:pt x="7" y="49"/>
                </a:cubicBezTo>
                <a:cubicBezTo>
                  <a:pt x="4" y="50"/>
                  <a:pt x="2" y="51"/>
                  <a:pt x="1" y="54"/>
                </a:cubicBezTo>
                <a:cubicBezTo>
                  <a:pt x="0" y="56"/>
                  <a:pt x="1" y="59"/>
                  <a:pt x="2" y="61"/>
                </a:cubicBezTo>
                <a:close/>
                <a:moveTo>
                  <a:pt x="75" y="128"/>
                </a:moveTo>
                <a:cubicBezTo>
                  <a:pt x="101" y="123"/>
                  <a:pt x="126" y="123"/>
                  <a:pt x="152" y="128"/>
                </a:cubicBezTo>
                <a:cubicBezTo>
                  <a:pt x="113" y="175"/>
                  <a:pt x="113" y="175"/>
                  <a:pt x="113" y="175"/>
                </a:cubicBezTo>
                <a:lnTo>
                  <a:pt x="75" y="12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3" name="Freeform 28"/>
          <p:cNvSpPr/>
          <p:nvPr/>
        </p:nvSpPr>
        <p:spPr bwMode="auto">
          <a:xfrm>
            <a:off x="5295098" y="2127272"/>
            <a:ext cx="1810367" cy="1666314"/>
          </a:xfrm>
          <a:custGeom>
            <a:avLst/>
            <a:gdLst>
              <a:gd name="T0" fmla="*/ 105 w 164"/>
              <a:gd name="T1" fmla="*/ 85 h 151"/>
              <a:gd name="T2" fmla="*/ 149 w 164"/>
              <a:gd name="T3" fmla="*/ 140 h 151"/>
              <a:gd name="T4" fmla="*/ 60 w 164"/>
              <a:gd name="T5" fmla="*/ 126 h 151"/>
              <a:gd name="T6" fmla="*/ 33 w 164"/>
              <a:gd name="T7" fmla="*/ 0 h 151"/>
              <a:gd name="T8" fmla="*/ 126 w 164"/>
              <a:gd name="T9" fmla="*/ 54 h 151"/>
              <a:gd name="T10" fmla="*/ 164 w 164"/>
              <a:gd name="T11" fmla="*/ 127 h 151"/>
              <a:gd name="T12" fmla="*/ 105 w 164"/>
              <a:gd name="T13" fmla="*/ 85 h 151"/>
            </a:gdLst>
            <a:ahLst/>
            <a:cxnLst>
              <a:cxn ang="0">
                <a:pos x="T0" y="T1"/>
              </a:cxn>
              <a:cxn ang="0">
                <a:pos x="T2" y="T3"/>
              </a:cxn>
              <a:cxn ang="0">
                <a:pos x="T4" y="T5"/>
              </a:cxn>
              <a:cxn ang="0">
                <a:pos x="T6" y="T7"/>
              </a:cxn>
              <a:cxn ang="0">
                <a:pos x="T8" y="T9"/>
              </a:cxn>
              <a:cxn ang="0">
                <a:pos x="T10" y="T11"/>
              </a:cxn>
              <a:cxn ang="0">
                <a:pos x="T12" y="T13"/>
              </a:cxn>
            </a:cxnLst>
            <a:rect l="0" t="0" r="r" b="b"/>
            <a:pathLst>
              <a:path w="164" h="151">
                <a:moveTo>
                  <a:pt x="105" y="85"/>
                </a:moveTo>
                <a:cubicBezTo>
                  <a:pt x="105" y="85"/>
                  <a:pt x="156" y="110"/>
                  <a:pt x="149" y="140"/>
                </a:cubicBezTo>
                <a:cubicBezTo>
                  <a:pt x="134" y="131"/>
                  <a:pt x="88" y="151"/>
                  <a:pt x="60" y="126"/>
                </a:cubicBezTo>
                <a:cubicBezTo>
                  <a:pt x="0" y="69"/>
                  <a:pt x="33" y="0"/>
                  <a:pt x="33" y="0"/>
                </a:cubicBezTo>
                <a:cubicBezTo>
                  <a:pt x="39" y="49"/>
                  <a:pt x="90" y="22"/>
                  <a:pt x="126" y="54"/>
                </a:cubicBezTo>
                <a:cubicBezTo>
                  <a:pt x="159" y="83"/>
                  <a:pt x="162" y="111"/>
                  <a:pt x="164" y="127"/>
                </a:cubicBezTo>
                <a:cubicBezTo>
                  <a:pt x="162" y="121"/>
                  <a:pt x="142" y="91"/>
                  <a:pt x="105" y="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4" name="Freeform 30"/>
          <p:cNvSpPr/>
          <p:nvPr/>
        </p:nvSpPr>
        <p:spPr bwMode="auto">
          <a:xfrm>
            <a:off x="8313450" y="2170616"/>
            <a:ext cx="1768077" cy="1329260"/>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5" name="Freeform 32"/>
          <p:cNvSpPr/>
          <p:nvPr/>
        </p:nvSpPr>
        <p:spPr bwMode="auto">
          <a:xfrm>
            <a:off x="7241703" y="3254614"/>
            <a:ext cx="108991" cy="2152857"/>
          </a:xfrm>
          <a:custGeom>
            <a:avLst/>
            <a:gdLst>
              <a:gd name="T0" fmla="*/ 13 w 15"/>
              <a:gd name="T1" fmla="*/ 4 h 300"/>
              <a:gd name="T2" fmla="*/ 15 w 15"/>
              <a:gd name="T3" fmla="*/ 293 h 300"/>
              <a:gd name="T4" fmla="*/ 7 w 15"/>
              <a:gd name="T5" fmla="*/ 300 h 300"/>
              <a:gd name="T6" fmla="*/ 0 w 15"/>
              <a:gd name="T7" fmla="*/ 293 h 300"/>
              <a:gd name="T8" fmla="*/ 4 w 15"/>
              <a:gd name="T9" fmla="*/ 0 h 300"/>
              <a:gd name="T10" fmla="*/ 13 w 15"/>
              <a:gd name="T11" fmla="*/ 4 h 300"/>
            </a:gdLst>
            <a:ahLst/>
            <a:cxnLst>
              <a:cxn ang="0">
                <a:pos x="T0" y="T1"/>
              </a:cxn>
              <a:cxn ang="0">
                <a:pos x="T2" y="T3"/>
              </a:cxn>
              <a:cxn ang="0">
                <a:pos x="T4" y="T5"/>
              </a:cxn>
              <a:cxn ang="0">
                <a:pos x="T6" y="T7"/>
              </a:cxn>
              <a:cxn ang="0">
                <a:pos x="T8" y="T9"/>
              </a:cxn>
              <a:cxn ang="0">
                <a:pos x="T10" y="T11"/>
              </a:cxn>
            </a:cxnLst>
            <a:rect l="0" t="0" r="r" b="b"/>
            <a:pathLst>
              <a:path w="15" h="300">
                <a:moveTo>
                  <a:pt x="13" y="4"/>
                </a:moveTo>
                <a:cubicBezTo>
                  <a:pt x="13" y="137"/>
                  <a:pt x="15" y="293"/>
                  <a:pt x="15" y="293"/>
                </a:cubicBezTo>
                <a:cubicBezTo>
                  <a:pt x="15" y="297"/>
                  <a:pt x="11" y="300"/>
                  <a:pt x="7" y="300"/>
                </a:cubicBezTo>
                <a:cubicBezTo>
                  <a:pt x="3" y="300"/>
                  <a:pt x="0" y="297"/>
                  <a:pt x="0" y="293"/>
                </a:cubicBezTo>
                <a:cubicBezTo>
                  <a:pt x="0" y="293"/>
                  <a:pt x="3" y="134"/>
                  <a:pt x="4" y="0"/>
                </a:cubicBezTo>
                <a:cubicBezTo>
                  <a:pt x="7" y="2"/>
                  <a:pt x="10" y="3"/>
                  <a:pt x="13" y="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6" name="Freeform 33"/>
          <p:cNvSpPr/>
          <p:nvPr/>
        </p:nvSpPr>
        <p:spPr bwMode="auto">
          <a:xfrm>
            <a:off x="7204843" y="2624342"/>
            <a:ext cx="1087411" cy="902787"/>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7" name="Freeform 34"/>
          <p:cNvSpPr/>
          <p:nvPr/>
        </p:nvSpPr>
        <p:spPr bwMode="auto">
          <a:xfrm>
            <a:off x="6401922" y="1829054"/>
            <a:ext cx="560092" cy="747898"/>
          </a:xfrm>
          <a:custGeom>
            <a:avLst/>
            <a:gdLst>
              <a:gd name="T0" fmla="*/ 23 w 78"/>
              <a:gd name="T1" fmla="*/ 85 h 104"/>
              <a:gd name="T2" fmla="*/ 18 w 78"/>
              <a:gd name="T3" fmla="*/ 31 h 104"/>
              <a:gd name="T4" fmla="*/ 45 w 78"/>
              <a:gd name="T5" fmla="*/ 0 h 104"/>
              <a:gd name="T6" fmla="*/ 57 w 78"/>
              <a:gd name="T7" fmla="*/ 17 h 104"/>
              <a:gd name="T8" fmla="*/ 75 w 78"/>
              <a:gd name="T9" fmla="*/ 57 h 104"/>
              <a:gd name="T10" fmla="*/ 70 w 78"/>
              <a:gd name="T11" fmla="*/ 79 h 104"/>
              <a:gd name="T12" fmla="*/ 76 w 78"/>
              <a:gd name="T13" fmla="*/ 72 h 104"/>
              <a:gd name="T14" fmla="*/ 73 w 78"/>
              <a:gd name="T15" fmla="*/ 104 h 104"/>
              <a:gd name="T16" fmla="*/ 62 w 78"/>
              <a:gd name="T17" fmla="*/ 95 h 104"/>
              <a:gd name="T18" fmla="*/ 33 w 78"/>
              <a:gd name="T19" fmla="*/ 30 h 104"/>
              <a:gd name="T20" fmla="*/ 57 w 78"/>
              <a:gd name="T21" fmla="*/ 104 h 104"/>
              <a:gd name="T22" fmla="*/ 19 w 78"/>
              <a:gd name="T23" fmla="*/ 85 h 104"/>
              <a:gd name="T24" fmla="*/ 23 w 78"/>
              <a:gd name="T25"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04">
                <a:moveTo>
                  <a:pt x="23" y="85"/>
                </a:moveTo>
                <a:cubicBezTo>
                  <a:pt x="23" y="85"/>
                  <a:pt x="0" y="66"/>
                  <a:pt x="18" y="31"/>
                </a:cubicBezTo>
                <a:cubicBezTo>
                  <a:pt x="31" y="5"/>
                  <a:pt x="45" y="0"/>
                  <a:pt x="45" y="0"/>
                </a:cubicBezTo>
                <a:cubicBezTo>
                  <a:pt x="45" y="0"/>
                  <a:pt x="40" y="8"/>
                  <a:pt x="57" y="17"/>
                </a:cubicBezTo>
                <a:cubicBezTo>
                  <a:pt x="67" y="22"/>
                  <a:pt x="78" y="40"/>
                  <a:pt x="75" y="57"/>
                </a:cubicBezTo>
                <a:cubicBezTo>
                  <a:pt x="71" y="75"/>
                  <a:pt x="70" y="79"/>
                  <a:pt x="70" y="79"/>
                </a:cubicBezTo>
                <a:cubicBezTo>
                  <a:pt x="76" y="72"/>
                  <a:pt x="76" y="72"/>
                  <a:pt x="76" y="72"/>
                </a:cubicBezTo>
                <a:cubicBezTo>
                  <a:pt x="76" y="72"/>
                  <a:pt x="66" y="96"/>
                  <a:pt x="73" y="104"/>
                </a:cubicBezTo>
                <a:cubicBezTo>
                  <a:pt x="69" y="101"/>
                  <a:pt x="66" y="98"/>
                  <a:pt x="62" y="95"/>
                </a:cubicBezTo>
                <a:cubicBezTo>
                  <a:pt x="41" y="76"/>
                  <a:pt x="31" y="51"/>
                  <a:pt x="33" y="30"/>
                </a:cubicBezTo>
                <a:cubicBezTo>
                  <a:pt x="27" y="50"/>
                  <a:pt x="29" y="77"/>
                  <a:pt x="57" y="104"/>
                </a:cubicBezTo>
                <a:cubicBezTo>
                  <a:pt x="48" y="104"/>
                  <a:pt x="31" y="101"/>
                  <a:pt x="19" y="85"/>
                </a:cubicBezTo>
                <a:lnTo>
                  <a:pt x="23" y="8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8" name="Freeform 35"/>
          <p:cNvSpPr/>
          <p:nvPr/>
        </p:nvSpPr>
        <p:spPr bwMode="auto">
          <a:xfrm>
            <a:off x="8422441" y="3772390"/>
            <a:ext cx="669083" cy="638893"/>
          </a:xfrm>
          <a:custGeom>
            <a:avLst/>
            <a:gdLst>
              <a:gd name="T0" fmla="*/ 9 w 93"/>
              <a:gd name="T1" fmla="*/ 37 h 89"/>
              <a:gd name="T2" fmla="*/ 52 w 93"/>
              <a:gd name="T3" fmla="*/ 3 h 89"/>
              <a:gd name="T4" fmla="*/ 93 w 93"/>
              <a:gd name="T5" fmla="*/ 9 h 89"/>
              <a:gd name="T6" fmla="*/ 85 w 93"/>
              <a:gd name="T7" fmla="*/ 28 h 89"/>
              <a:gd name="T8" fmla="*/ 60 w 93"/>
              <a:gd name="T9" fmla="*/ 65 h 89"/>
              <a:gd name="T10" fmla="*/ 40 w 93"/>
              <a:gd name="T11" fmla="*/ 73 h 89"/>
              <a:gd name="T12" fmla="*/ 49 w 93"/>
              <a:gd name="T13" fmla="*/ 74 h 89"/>
              <a:gd name="T14" fmla="*/ 21 w 93"/>
              <a:gd name="T15" fmla="*/ 89 h 89"/>
              <a:gd name="T16" fmla="*/ 22 w 93"/>
              <a:gd name="T17" fmla="*/ 74 h 89"/>
              <a:gd name="T18" fmla="*/ 60 w 93"/>
              <a:gd name="T19" fmla="*/ 15 h 89"/>
              <a:gd name="T20" fmla="*/ 12 w 93"/>
              <a:gd name="T21" fmla="*/ 76 h 89"/>
              <a:gd name="T22" fmla="*/ 7 w 93"/>
              <a:gd name="T23" fmla="*/ 33 h 89"/>
              <a:gd name="T24" fmla="*/ 9 w 93"/>
              <a:gd name="T25"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89">
                <a:moveTo>
                  <a:pt x="9" y="37"/>
                </a:moveTo>
                <a:cubicBezTo>
                  <a:pt x="9" y="37"/>
                  <a:pt x="13" y="7"/>
                  <a:pt x="52" y="3"/>
                </a:cubicBezTo>
                <a:cubicBezTo>
                  <a:pt x="80" y="0"/>
                  <a:pt x="93" y="9"/>
                  <a:pt x="93" y="9"/>
                </a:cubicBezTo>
                <a:cubicBezTo>
                  <a:pt x="93" y="9"/>
                  <a:pt x="83" y="9"/>
                  <a:pt x="85" y="28"/>
                </a:cubicBezTo>
                <a:cubicBezTo>
                  <a:pt x="86" y="39"/>
                  <a:pt x="77" y="58"/>
                  <a:pt x="60" y="65"/>
                </a:cubicBezTo>
                <a:cubicBezTo>
                  <a:pt x="44" y="71"/>
                  <a:pt x="40" y="73"/>
                  <a:pt x="40" y="73"/>
                </a:cubicBezTo>
                <a:cubicBezTo>
                  <a:pt x="49" y="74"/>
                  <a:pt x="49" y="74"/>
                  <a:pt x="49" y="74"/>
                </a:cubicBezTo>
                <a:cubicBezTo>
                  <a:pt x="49" y="74"/>
                  <a:pt x="23" y="78"/>
                  <a:pt x="21" y="89"/>
                </a:cubicBezTo>
                <a:cubicBezTo>
                  <a:pt x="21" y="84"/>
                  <a:pt x="21" y="79"/>
                  <a:pt x="22" y="74"/>
                </a:cubicBezTo>
                <a:cubicBezTo>
                  <a:pt x="27" y="47"/>
                  <a:pt x="42" y="25"/>
                  <a:pt x="60" y="15"/>
                </a:cubicBezTo>
                <a:cubicBezTo>
                  <a:pt x="41" y="21"/>
                  <a:pt x="19" y="37"/>
                  <a:pt x="12" y="76"/>
                </a:cubicBezTo>
                <a:cubicBezTo>
                  <a:pt x="7" y="68"/>
                  <a:pt x="0" y="52"/>
                  <a:pt x="7" y="33"/>
                </a:cubicBezTo>
                <a:lnTo>
                  <a:pt x="9" y="3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9" name="Freeform 36"/>
          <p:cNvSpPr/>
          <p:nvPr/>
        </p:nvSpPr>
        <p:spPr bwMode="auto">
          <a:xfrm>
            <a:off x="8056110" y="1898103"/>
            <a:ext cx="566147" cy="726702"/>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90" name="Freeform 37"/>
          <p:cNvSpPr/>
          <p:nvPr/>
        </p:nvSpPr>
        <p:spPr bwMode="auto">
          <a:xfrm>
            <a:off x="6905650" y="1086619"/>
            <a:ext cx="796239" cy="1041606"/>
          </a:xfrm>
          <a:custGeom>
            <a:avLst/>
            <a:gdLst>
              <a:gd name="T0" fmla="*/ 15 w 111"/>
              <a:gd name="T1" fmla="*/ 90 h 145"/>
              <a:gd name="T2" fmla="*/ 45 w 111"/>
              <a:gd name="T3" fmla="*/ 21 h 145"/>
              <a:gd name="T4" fmla="*/ 98 w 111"/>
              <a:gd name="T5" fmla="*/ 2 h 145"/>
              <a:gd name="T6" fmla="*/ 101 w 111"/>
              <a:gd name="T7" fmla="*/ 31 h 145"/>
              <a:gd name="T8" fmla="*/ 94 w 111"/>
              <a:gd name="T9" fmla="*/ 91 h 145"/>
              <a:gd name="T10" fmla="*/ 74 w 111"/>
              <a:gd name="T11" fmla="*/ 114 h 145"/>
              <a:gd name="T12" fmla="*/ 86 w 111"/>
              <a:gd name="T13" fmla="*/ 110 h 145"/>
              <a:gd name="T14" fmla="*/ 61 w 111"/>
              <a:gd name="T15" fmla="*/ 145 h 145"/>
              <a:gd name="T16" fmla="*/ 54 w 111"/>
              <a:gd name="T17" fmla="*/ 126 h 145"/>
              <a:gd name="T18" fmla="*/ 63 w 111"/>
              <a:gd name="T19" fmla="*/ 30 h 145"/>
              <a:gd name="T20" fmla="*/ 42 w 111"/>
              <a:gd name="T21" fmla="*/ 134 h 145"/>
              <a:gd name="T22" fmla="*/ 9 w 111"/>
              <a:gd name="T23" fmla="*/ 86 h 145"/>
              <a:gd name="T24" fmla="*/ 15 w 111"/>
              <a:gd name="T25" fmla="*/ 9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45">
                <a:moveTo>
                  <a:pt x="15" y="90"/>
                </a:moveTo>
                <a:cubicBezTo>
                  <a:pt x="15" y="90"/>
                  <a:pt x="0" y="50"/>
                  <a:pt x="45" y="21"/>
                </a:cubicBezTo>
                <a:cubicBezTo>
                  <a:pt x="78" y="0"/>
                  <a:pt x="98" y="2"/>
                  <a:pt x="98" y="2"/>
                </a:cubicBezTo>
                <a:cubicBezTo>
                  <a:pt x="98" y="2"/>
                  <a:pt x="86" y="9"/>
                  <a:pt x="101" y="31"/>
                </a:cubicBezTo>
                <a:cubicBezTo>
                  <a:pt x="109" y="43"/>
                  <a:pt x="111" y="72"/>
                  <a:pt x="94" y="91"/>
                </a:cubicBezTo>
                <a:cubicBezTo>
                  <a:pt x="78" y="109"/>
                  <a:pt x="74" y="114"/>
                  <a:pt x="74" y="114"/>
                </a:cubicBezTo>
                <a:cubicBezTo>
                  <a:pt x="86" y="110"/>
                  <a:pt x="86" y="110"/>
                  <a:pt x="86" y="110"/>
                </a:cubicBezTo>
                <a:cubicBezTo>
                  <a:pt x="86" y="110"/>
                  <a:pt x="58" y="131"/>
                  <a:pt x="61" y="145"/>
                </a:cubicBezTo>
                <a:cubicBezTo>
                  <a:pt x="59" y="139"/>
                  <a:pt x="56" y="133"/>
                  <a:pt x="54" y="126"/>
                </a:cubicBezTo>
                <a:cubicBezTo>
                  <a:pt x="42" y="90"/>
                  <a:pt x="47" y="53"/>
                  <a:pt x="63" y="30"/>
                </a:cubicBezTo>
                <a:cubicBezTo>
                  <a:pt x="43" y="50"/>
                  <a:pt x="27" y="84"/>
                  <a:pt x="42" y="134"/>
                </a:cubicBezTo>
                <a:cubicBezTo>
                  <a:pt x="32" y="128"/>
                  <a:pt x="14" y="113"/>
                  <a:pt x="9" y="86"/>
                </a:cubicBezTo>
                <a:lnTo>
                  <a:pt x="15" y="9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91" name="Freeform 33"/>
          <p:cNvSpPr/>
          <p:nvPr/>
        </p:nvSpPr>
        <p:spPr bwMode="auto">
          <a:xfrm>
            <a:off x="5553726" y="1680460"/>
            <a:ext cx="801487" cy="665408"/>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92" name="TextBox 91"/>
          <p:cNvSpPr txBox="1"/>
          <p:nvPr/>
        </p:nvSpPr>
        <p:spPr>
          <a:xfrm>
            <a:off x="8793072" y="2776294"/>
            <a:ext cx="1005123" cy="584609"/>
          </a:xfrm>
          <a:prstGeom prst="rect">
            <a:avLst/>
          </a:prstGeom>
          <a:noFill/>
        </p:spPr>
        <p:txBody>
          <a:bodyPr wrap="none" lIns="91422" tIns="45712" rIns="91422" bIns="45712" rtlCol="0">
            <a:spAutoFit/>
          </a:bodyPr>
          <a:lstStyle/>
          <a:p>
            <a:pPr defTabSz="1218565">
              <a:defRPr/>
            </a:pPr>
            <a:r>
              <a:rPr lang="zh-CN" altLang="en-US" sz="1600" b="1" kern="0" dirty="0">
                <a:solidFill>
                  <a:sysClr val="window" lastClr="FFFFFF"/>
                </a:solidFill>
                <a:cs typeface="+mn-ea"/>
              </a:rPr>
              <a:t>文字内容</a:t>
            </a:r>
            <a:endParaRPr lang="en-US" altLang="zh-CN" sz="1600" b="1" kern="0" dirty="0">
              <a:solidFill>
                <a:sysClr val="window" lastClr="FFFFFF"/>
              </a:solidFill>
              <a:cs typeface="+mn-ea"/>
            </a:endParaRPr>
          </a:p>
          <a:p>
            <a:pPr defTabSz="1218565">
              <a:defRPr/>
            </a:pPr>
            <a:r>
              <a:rPr lang="zh-CN" altLang="en-US" sz="1600" kern="0" dirty="0">
                <a:solidFill>
                  <a:sysClr val="window" lastClr="FFFFFF"/>
                </a:solidFill>
                <a:cs typeface="+mn-ea"/>
              </a:rPr>
              <a:t>文字内容</a:t>
            </a:r>
            <a:endParaRPr lang="en-US" sz="1600" b="1" kern="0" dirty="0">
              <a:solidFill>
                <a:sysClr val="window" lastClr="FFFFFF"/>
              </a:solidFill>
              <a:cs typeface="+mn-ea"/>
            </a:endParaRPr>
          </a:p>
        </p:txBody>
      </p:sp>
      <p:sp>
        <p:nvSpPr>
          <p:cNvPr id="93" name="TextBox 92"/>
          <p:cNvSpPr txBox="1"/>
          <p:nvPr/>
        </p:nvSpPr>
        <p:spPr>
          <a:xfrm rot="1515468">
            <a:off x="5664836" y="2701376"/>
            <a:ext cx="1005123" cy="584609"/>
          </a:xfrm>
          <a:prstGeom prst="rect">
            <a:avLst/>
          </a:prstGeom>
          <a:noFill/>
        </p:spPr>
        <p:txBody>
          <a:bodyPr wrap="none" lIns="91422" tIns="45712" rIns="91422" bIns="45712" rtlCol="0">
            <a:spAutoFit/>
          </a:bodyPr>
          <a:lstStyle/>
          <a:p>
            <a:pPr defTabSz="1218565">
              <a:defRPr/>
            </a:pPr>
            <a:r>
              <a:rPr lang="zh-CN" altLang="en-US" sz="1600" b="1" kern="0" dirty="0">
                <a:solidFill>
                  <a:sysClr val="window" lastClr="FFFFFF"/>
                </a:solidFill>
                <a:cs typeface="+mn-ea"/>
              </a:rPr>
              <a:t>文字内容</a:t>
            </a:r>
            <a:endParaRPr lang="en-US" altLang="zh-CN" sz="1600" b="1" kern="0" dirty="0">
              <a:solidFill>
                <a:sysClr val="window" lastClr="FFFFFF"/>
              </a:solidFill>
              <a:cs typeface="+mn-ea"/>
            </a:endParaRPr>
          </a:p>
          <a:p>
            <a:pPr defTabSz="1218565">
              <a:defRPr/>
            </a:pPr>
            <a:r>
              <a:rPr lang="zh-CN" altLang="en-US" sz="1600" kern="0" dirty="0">
                <a:solidFill>
                  <a:sysClr val="window" lastClr="FFFFFF"/>
                </a:solidFill>
                <a:cs typeface="+mn-ea"/>
              </a:rPr>
              <a:t>文字内容</a:t>
            </a:r>
            <a:endParaRPr lang="en-US" sz="1600" b="1" kern="0" dirty="0">
              <a:solidFill>
                <a:sysClr val="window" lastClr="FFFFFF"/>
              </a:solidFill>
              <a:cs typeface="+mn-ea"/>
            </a:endParaRPr>
          </a:p>
        </p:txBody>
      </p:sp>
      <p:sp>
        <p:nvSpPr>
          <p:cNvPr id="94" name="TextBox 93"/>
          <p:cNvSpPr txBox="1"/>
          <p:nvPr/>
        </p:nvSpPr>
        <p:spPr>
          <a:xfrm>
            <a:off x="7211239" y="5587758"/>
            <a:ext cx="1005123" cy="584609"/>
          </a:xfrm>
          <a:prstGeom prst="rect">
            <a:avLst/>
          </a:prstGeom>
          <a:noFill/>
        </p:spPr>
        <p:txBody>
          <a:bodyPr wrap="none" lIns="91422" tIns="45712" rIns="91422" bIns="45712" rtlCol="0">
            <a:spAutoFit/>
          </a:bodyPr>
          <a:lstStyle/>
          <a:p>
            <a:pPr defTabSz="1218565">
              <a:defRPr/>
            </a:pPr>
            <a:r>
              <a:rPr lang="zh-CN" altLang="en-US" sz="1600" b="1" kern="0" dirty="0">
                <a:solidFill>
                  <a:sysClr val="window" lastClr="FFFFFF"/>
                </a:solidFill>
                <a:cs typeface="+mn-ea"/>
              </a:rPr>
              <a:t>文字内容</a:t>
            </a:r>
            <a:endParaRPr lang="en-US" altLang="zh-CN" sz="1600" b="1" kern="0" dirty="0">
              <a:solidFill>
                <a:sysClr val="window" lastClr="FFFFFF"/>
              </a:solidFill>
              <a:cs typeface="+mn-ea"/>
            </a:endParaRPr>
          </a:p>
          <a:p>
            <a:pPr defTabSz="1218565">
              <a:defRPr/>
            </a:pPr>
            <a:r>
              <a:rPr lang="zh-CN" altLang="en-US" sz="1600" kern="0" dirty="0">
                <a:solidFill>
                  <a:sysClr val="window" lastClr="FFFFFF"/>
                </a:solidFill>
                <a:cs typeface="+mn-ea"/>
              </a:rPr>
              <a:t>文字内容</a:t>
            </a:r>
            <a:endParaRPr lang="en-US" sz="1600" b="1" kern="0" dirty="0">
              <a:solidFill>
                <a:sysClr val="window" lastClr="FFFFFF"/>
              </a:solidFill>
              <a:cs typeface="+mn-ea"/>
            </a:endParaRPr>
          </a:p>
        </p:txBody>
      </p:sp>
      <p:cxnSp>
        <p:nvCxnSpPr>
          <p:cNvPr id="97" name="Straight Connector 66"/>
          <p:cNvCxnSpPr/>
          <p:nvPr/>
        </p:nvCxnSpPr>
        <p:spPr>
          <a:xfrm>
            <a:off x="8192346" y="6116428"/>
            <a:ext cx="2064810" cy="0"/>
          </a:xfrm>
          <a:prstGeom prst="line">
            <a:avLst/>
          </a:prstGeom>
          <a:noFill/>
          <a:ln w="19050" cap="flat" cmpd="sng" algn="ctr">
            <a:solidFill>
              <a:sysClr val="window" lastClr="FFFFFF">
                <a:lumMod val="75000"/>
              </a:sysClr>
            </a:solidFill>
            <a:prstDash val="sysDot"/>
            <a:miter lim="800000"/>
            <a:tailEnd type="oval"/>
          </a:ln>
          <a:effectLst/>
        </p:spPr>
      </p:cxnSp>
      <p:cxnSp>
        <p:nvCxnSpPr>
          <p:cNvPr id="98" name="Straight Connector 67"/>
          <p:cNvCxnSpPr/>
          <p:nvPr/>
        </p:nvCxnSpPr>
        <p:spPr>
          <a:xfrm flipH="1">
            <a:off x="4775603" y="4833698"/>
            <a:ext cx="1690357" cy="0"/>
          </a:xfrm>
          <a:prstGeom prst="line">
            <a:avLst/>
          </a:prstGeom>
          <a:noFill/>
          <a:ln w="19050" cap="flat" cmpd="sng" algn="ctr">
            <a:solidFill>
              <a:sysClr val="window" lastClr="FFFFFF">
                <a:lumMod val="75000"/>
              </a:sysClr>
            </a:solidFill>
            <a:prstDash val="sysDot"/>
            <a:miter lim="800000"/>
            <a:tailEnd type="oval"/>
          </a:ln>
          <a:effectLst/>
        </p:spPr>
      </p:cxnSp>
      <p:cxnSp>
        <p:nvCxnSpPr>
          <p:cNvPr id="101" name="Straight Connector 70"/>
          <p:cNvCxnSpPr/>
          <p:nvPr/>
        </p:nvCxnSpPr>
        <p:spPr>
          <a:xfrm flipV="1">
            <a:off x="6465959" y="3668530"/>
            <a:ext cx="0" cy="1162980"/>
          </a:xfrm>
          <a:prstGeom prst="line">
            <a:avLst/>
          </a:prstGeom>
          <a:noFill/>
          <a:ln w="19050" cap="flat" cmpd="sng" algn="ctr">
            <a:solidFill>
              <a:sysClr val="window" lastClr="FFFFFF">
                <a:lumMod val="75000"/>
              </a:sysClr>
            </a:solidFill>
            <a:prstDash val="sysDot"/>
            <a:miter lim="800000"/>
            <a:tailEnd type="oval"/>
          </a:ln>
          <a:effectLst/>
        </p:spPr>
      </p:cxnSp>
      <p:cxnSp>
        <p:nvCxnSpPr>
          <p:cNvPr id="104" name="Straight Connector 73"/>
          <p:cNvCxnSpPr/>
          <p:nvPr/>
        </p:nvCxnSpPr>
        <p:spPr>
          <a:xfrm>
            <a:off x="9532428" y="3452898"/>
            <a:ext cx="2064810" cy="0"/>
          </a:xfrm>
          <a:prstGeom prst="line">
            <a:avLst/>
          </a:prstGeom>
          <a:noFill/>
          <a:ln w="19050" cap="flat" cmpd="sng" algn="ctr">
            <a:solidFill>
              <a:sysClr val="window" lastClr="FFFFFF">
                <a:lumMod val="75000"/>
              </a:sysClr>
            </a:solidFill>
            <a:prstDash val="sysDot"/>
            <a:miter lim="800000"/>
            <a:tailEnd type="oval"/>
          </a:ln>
          <a:effectLst/>
        </p:spPr>
      </p:cxnSp>
      <p:sp>
        <p:nvSpPr>
          <p:cNvPr id="114" name="矩形 113"/>
          <p:cNvSpPr/>
          <p:nvPr/>
        </p:nvSpPr>
        <p:spPr>
          <a:xfrm>
            <a:off x="4470895" y="3797586"/>
            <a:ext cx="1490474" cy="935600"/>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a:t>
            </a:r>
            <a:endParaRPr lang="zh-CN" altLang="en-US" sz="1100" kern="0" dirty="0">
              <a:solidFill>
                <a:srgbClr val="7F7F7F"/>
              </a:solidFill>
              <a:latin typeface="+mn-ea"/>
              <a:cs typeface="+mn-ea"/>
              <a:sym typeface="方正兰亭黑_GBK" pitchFamily="2" charset="-122"/>
            </a:endParaRPr>
          </a:p>
        </p:txBody>
      </p:sp>
      <p:sp>
        <p:nvSpPr>
          <p:cNvPr id="116" name="矩形 115"/>
          <p:cNvSpPr/>
          <p:nvPr/>
        </p:nvSpPr>
        <p:spPr>
          <a:xfrm>
            <a:off x="8749168" y="5066429"/>
            <a:ext cx="1490474" cy="935600"/>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a:t>
            </a:r>
            <a:endParaRPr lang="zh-CN" altLang="en-US" sz="1100" kern="0" dirty="0">
              <a:solidFill>
                <a:srgbClr val="7F7F7F"/>
              </a:solidFill>
              <a:latin typeface="+mn-ea"/>
              <a:cs typeface="+mn-ea"/>
              <a:sym typeface="方正兰亭黑_GBK" pitchFamily="2" charset="-122"/>
            </a:endParaRPr>
          </a:p>
        </p:txBody>
      </p:sp>
      <p:sp>
        <p:nvSpPr>
          <p:cNvPr id="117" name="矩形 116"/>
          <p:cNvSpPr/>
          <p:nvPr/>
        </p:nvSpPr>
        <p:spPr>
          <a:xfrm>
            <a:off x="10158766" y="2518263"/>
            <a:ext cx="1490474" cy="935600"/>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a:t>
            </a:r>
            <a:endParaRPr lang="zh-CN" altLang="en-US" sz="1100" kern="0" dirty="0">
              <a:solidFill>
                <a:srgbClr val="7F7F7F"/>
              </a:solidFill>
              <a:latin typeface="+mn-ea"/>
              <a:cs typeface="+mn-ea"/>
              <a:sym typeface="方正兰亭黑_GBK" pitchFamily="2" charset="-122"/>
            </a:endParaRPr>
          </a:p>
        </p:txBody>
      </p:sp>
      <p:sp>
        <p:nvSpPr>
          <p:cNvPr id="118" name="矩形 117"/>
          <p:cNvSpPr/>
          <p:nvPr/>
        </p:nvSpPr>
        <p:spPr>
          <a:xfrm>
            <a:off x="537083" y="2472549"/>
            <a:ext cx="3349030" cy="3199888"/>
          </a:xfrm>
          <a:prstGeom prst="rect">
            <a:avLst/>
          </a:prstGeom>
        </p:spPr>
        <p:txBody>
          <a:bodyPr wrap="square" lIns="121880" tIns="60940" rIns="121880" bIns="60940">
            <a:spAutoFit/>
          </a:bodyPr>
          <a:lstStyle/>
          <a:p>
            <a:pPr>
              <a:lnSpc>
                <a:spcPct val="150000"/>
              </a:lnSpc>
              <a:defRPr/>
            </a:pPr>
            <a:r>
              <a:rPr lang="zh-CN" altLang="en-US" sz="13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300" kern="0" dirty="0">
              <a:solidFill>
                <a:srgbClr val="7F7F7F"/>
              </a:solidFill>
              <a:latin typeface="+mn-ea"/>
              <a:cs typeface="+mn-ea"/>
              <a:sym typeface="方正兰亭黑_GBK" pitchFamily="2" charset="-122"/>
            </a:endParaRPr>
          </a:p>
          <a:p>
            <a:pPr>
              <a:lnSpc>
                <a:spcPct val="150000"/>
              </a:lnSpc>
              <a:defRPr/>
            </a:pPr>
            <a:endParaRPr lang="zh-CN" altLang="en-US" sz="1300" kern="0" dirty="0">
              <a:solidFill>
                <a:srgbClr val="7F7F7F"/>
              </a:solidFill>
              <a:latin typeface="+mn-ea"/>
              <a:cs typeface="+mn-ea"/>
              <a:sym typeface="方正兰亭黑_GBK" pitchFamily="2" charset="-122"/>
            </a:endParaRPr>
          </a:p>
          <a:p>
            <a:pPr>
              <a:lnSpc>
                <a:spcPct val="150000"/>
              </a:lnSpc>
              <a:defRPr/>
            </a:pPr>
            <a:endParaRPr lang="zh-CN" altLang="en-US" sz="1300" kern="0" dirty="0">
              <a:solidFill>
                <a:srgbClr val="7F7F7F"/>
              </a:solidFill>
              <a:latin typeface="+mn-ea"/>
              <a:cs typeface="+mn-ea"/>
              <a:sym typeface="方正兰亭黑_GBK" pitchFamily="2" charset="-122"/>
            </a:endParaRPr>
          </a:p>
        </p:txBody>
      </p:sp>
      <p:sp>
        <p:nvSpPr>
          <p:cNvPr id="119" name="Content Placeholder 2"/>
          <p:cNvSpPr txBox="1"/>
          <p:nvPr/>
        </p:nvSpPr>
        <p:spPr>
          <a:xfrm>
            <a:off x="621868" y="2005963"/>
            <a:ext cx="2934905"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8965">
              <a:lnSpc>
                <a:spcPct val="80000"/>
              </a:lnSpc>
              <a:buClr>
                <a:srgbClr val="202F3D">
                  <a:lumMod val="75000"/>
                </a:srgbClr>
              </a:buClr>
              <a:defRPr/>
            </a:pPr>
            <a:r>
              <a:rPr lang="zh-CN" altLang="en-US" sz="2400" dirty="0">
                <a:solidFill>
                  <a:srgbClr val="7F7F7F"/>
                </a:solidFill>
                <a:latin typeface="+mn-ea"/>
                <a:cs typeface="+mn-ea"/>
              </a:rPr>
              <a:t>经验总结：</a:t>
            </a:r>
            <a:endParaRPr lang="en-US" sz="2400" dirty="0">
              <a:solidFill>
                <a:srgbClr val="7F7F7F"/>
              </a:solidFill>
              <a:latin typeface="+mn-ea"/>
              <a:cs typeface="+mn-ea"/>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anim calcmode="lin" valueType="num">
                                      <p:cBhvr>
                                        <p:cTn id="8" dur="500" fill="hold"/>
                                        <p:tgtEl>
                                          <p:spTgt spid="82"/>
                                        </p:tgtEl>
                                        <p:attrNameLst>
                                          <p:attrName>ppt_x</p:attrName>
                                        </p:attrNameLst>
                                      </p:cBhvr>
                                      <p:tavLst>
                                        <p:tav tm="0">
                                          <p:val>
                                            <p:strVal val="#ppt_x"/>
                                          </p:val>
                                        </p:tav>
                                        <p:tav tm="100000">
                                          <p:val>
                                            <p:strVal val="#ppt_x"/>
                                          </p:val>
                                        </p:tav>
                                      </p:tavLst>
                                    </p:anim>
                                    <p:anim calcmode="lin" valueType="num">
                                      <p:cBhvr>
                                        <p:cTn id="9" dur="500" fill="hold"/>
                                        <p:tgtEl>
                                          <p:spTgt spid="8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wipe(down)">
                                      <p:cBhvr>
                                        <p:cTn id="13" dur="500"/>
                                        <p:tgtEl>
                                          <p:spTgt spid="79"/>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down)">
                                      <p:cBhvr>
                                        <p:cTn id="17" dur="500"/>
                                        <p:tgtEl>
                                          <p:spTgt spid="85"/>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down)">
                                      <p:cBhvr>
                                        <p:cTn id="21" dur="500"/>
                                        <p:tgtEl>
                                          <p:spTgt spid="81"/>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wipe(down)">
                                      <p:cBhvr>
                                        <p:cTn id="25" dur="500"/>
                                        <p:tgtEl>
                                          <p:spTgt spid="77"/>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wipe(down)">
                                      <p:cBhvr>
                                        <p:cTn id="29" dur="500"/>
                                        <p:tgtEl>
                                          <p:spTgt spid="8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500"/>
                                        <p:tgtEl>
                                          <p:spTgt spid="8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fade">
                                      <p:cBhvr>
                                        <p:cTn id="35" dur="500"/>
                                        <p:tgtEl>
                                          <p:spTgt spid="8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fade">
                                      <p:cBhvr>
                                        <p:cTn id="38" dur="500"/>
                                        <p:tgtEl>
                                          <p:spTgt spid="8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fade">
                                      <p:cBhvr>
                                        <p:cTn id="41" dur="500"/>
                                        <p:tgtEl>
                                          <p:spTgt spid="8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wipe(down)">
                                      <p:cBhvr>
                                        <p:cTn id="44" dur="500"/>
                                        <p:tgtEl>
                                          <p:spTgt spid="7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fade">
                                      <p:cBhvr>
                                        <p:cTn id="47" dur="500"/>
                                        <p:tgtEl>
                                          <p:spTgt spid="9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fade">
                                      <p:cBhvr>
                                        <p:cTn id="50" dur="500"/>
                                        <p:tgtEl>
                                          <p:spTgt spid="9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500"/>
                                        <p:tgtEl>
                                          <p:spTgt spid="7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500"/>
                                        <p:tgtEl>
                                          <p:spTgt spid="76"/>
                                        </p:tgtEl>
                                      </p:cBhvr>
                                    </p:animEffect>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fade">
                                      <p:cBhvr>
                                        <p:cTn id="60" dur="500"/>
                                        <p:tgtEl>
                                          <p:spTgt spid="8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500"/>
                                        <p:tgtEl>
                                          <p:spTgt spid="8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fade">
                                      <p:cBhvr>
                                        <p:cTn id="66" dur="500"/>
                                        <p:tgtEl>
                                          <p:spTgt spid="74"/>
                                        </p:tgtEl>
                                      </p:cBhvr>
                                    </p:animEffect>
                                  </p:childTnLst>
                                </p:cTn>
                              </p:par>
                            </p:childTnLst>
                          </p:cTn>
                        </p:par>
                        <p:par>
                          <p:cTn id="67" fill="hold">
                            <p:stCondLst>
                              <p:cond delay="3500"/>
                            </p:stCondLst>
                            <p:childTnLst>
                              <p:par>
                                <p:cTn id="68" presetID="10" presetClass="entr" presetSubtype="0" fill="hold" grpId="0" nodeType="after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500"/>
                                        <p:tgtEl>
                                          <p:spTgt spid="7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fade">
                                      <p:cBhvr>
                                        <p:cTn id="73" dur="500"/>
                                        <p:tgtEl>
                                          <p:spTgt spid="72"/>
                                        </p:tgtEl>
                                      </p:cBhvr>
                                    </p:animEffect>
                                  </p:childTnLst>
                                </p:cTn>
                              </p:par>
                            </p:childTnLst>
                          </p:cTn>
                        </p:par>
                        <p:par>
                          <p:cTn id="74" fill="hold">
                            <p:stCondLst>
                              <p:cond delay="4000"/>
                            </p:stCondLst>
                            <p:childTnLst>
                              <p:par>
                                <p:cTn id="75" presetID="53" presetClass="entr" presetSubtype="16" fill="hold" grpId="0" nodeType="afterEffect">
                                  <p:stCondLst>
                                    <p:cond delay="0"/>
                                  </p:stCondLst>
                                  <p:childTnLst>
                                    <p:set>
                                      <p:cBhvr>
                                        <p:cTn id="76" dur="1" fill="hold">
                                          <p:stCondLst>
                                            <p:cond delay="0"/>
                                          </p:stCondLst>
                                        </p:cTn>
                                        <p:tgtEl>
                                          <p:spTgt spid="94"/>
                                        </p:tgtEl>
                                        <p:attrNameLst>
                                          <p:attrName>style.visibility</p:attrName>
                                        </p:attrNameLst>
                                      </p:cBhvr>
                                      <p:to>
                                        <p:strVal val="visible"/>
                                      </p:to>
                                    </p:set>
                                    <p:anim calcmode="lin" valueType="num">
                                      <p:cBhvr>
                                        <p:cTn id="77" dur="500" fill="hold"/>
                                        <p:tgtEl>
                                          <p:spTgt spid="94"/>
                                        </p:tgtEl>
                                        <p:attrNameLst>
                                          <p:attrName>ppt_w</p:attrName>
                                        </p:attrNameLst>
                                      </p:cBhvr>
                                      <p:tavLst>
                                        <p:tav tm="0">
                                          <p:val>
                                            <p:fltVal val="0"/>
                                          </p:val>
                                        </p:tav>
                                        <p:tav tm="100000">
                                          <p:val>
                                            <p:strVal val="#ppt_w"/>
                                          </p:val>
                                        </p:tav>
                                      </p:tavLst>
                                    </p:anim>
                                    <p:anim calcmode="lin" valueType="num">
                                      <p:cBhvr>
                                        <p:cTn id="78" dur="500" fill="hold"/>
                                        <p:tgtEl>
                                          <p:spTgt spid="94"/>
                                        </p:tgtEl>
                                        <p:attrNameLst>
                                          <p:attrName>ppt_h</p:attrName>
                                        </p:attrNameLst>
                                      </p:cBhvr>
                                      <p:tavLst>
                                        <p:tav tm="0">
                                          <p:val>
                                            <p:fltVal val="0"/>
                                          </p:val>
                                        </p:tav>
                                        <p:tav tm="100000">
                                          <p:val>
                                            <p:strVal val="#ppt_h"/>
                                          </p:val>
                                        </p:tav>
                                      </p:tavLst>
                                    </p:anim>
                                    <p:animEffect transition="in" filter="fade">
                                      <p:cBhvr>
                                        <p:cTn id="79" dur="500"/>
                                        <p:tgtEl>
                                          <p:spTgt spid="9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2"/>
                                        </p:tgtEl>
                                        <p:attrNameLst>
                                          <p:attrName>style.visibility</p:attrName>
                                        </p:attrNameLst>
                                      </p:cBhvr>
                                      <p:to>
                                        <p:strVal val="visible"/>
                                      </p:to>
                                    </p:set>
                                    <p:anim calcmode="lin" valueType="num">
                                      <p:cBhvr>
                                        <p:cTn id="82" dur="500" fill="hold"/>
                                        <p:tgtEl>
                                          <p:spTgt spid="92"/>
                                        </p:tgtEl>
                                        <p:attrNameLst>
                                          <p:attrName>ppt_w</p:attrName>
                                        </p:attrNameLst>
                                      </p:cBhvr>
                                      <p:tavLst>
                                        <p:tav tm="0">
                                          <p:val>
                                            <p:fltVal val="0"/>
                                          </p:val>
                                        </p:tav>
                                        <p:tav tm="100000">
                                          <p:val>
                                            <p:strVal val="#ppt_w"/>
                                          </p:val>
                                        </p:tav>
                                      </p:tavLst>
                                    </p:anim>
                                    <p:anim calcmode="lin" valueType="num">
                                      <p:cBhvr>
                                        <p:cTn id="83" dur="500" fill="hold"/>
                                        <p:tgtEl>
                                          <p:spTgt spid="92"/>
                                        </p:tgtEl>
                                        <p:attrNameLst>
                                          <p:attrName>ppt_h</p:attrName>
                                        </p:attrNameLst>
                                      </p:cBhvr>
                                      <p:tavLst>
                                        <p:tav tm="0">
                                          <p:val>
                                            <p:fltVal val="0"/>
                                          </p:val>
                                        </p:tav>
                                        <p:tav tm="100000">
                                          <p:val>
                                            <p:strVal val="#ppt_h"/>
                                          </p:val>
                                        </p:tav>
                                      </p:tavLst>
                                    </p:anim>
                                    <p:animEffect transition="in" filter="fade">
                                      <p:cBhvr>
                                        <p:cTn id="84" dur="500"/>
                                        <p:tgtEl>
                                          <p:spTgt spid="9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3"/>
                                        </p:tgtEl>
                                        <p:attrNameLst>
                                          <p:attrName>style.visibility</p:attrName>
                                        </p:attrNameLst>
                                      </p:cBhvr>
                                      <p:to>
                                        <p:strVal val="visible"/>
                                      </p:to>
                                    </p:set>
                                    <p:anim calcmode="lin" valueType="num">
                                      <p:cBhvr>
                                        <p:cTn id="87" dur="500" fill="hold"/>
                                        <p:tgtEl>
                                          <p:spTgt spid="93"/>
                                        </p:tgtEl>
                                        <p:attrNameLst>
                                          <p:attrName>ppt_w</p:attrName>
                                        </p:attrNameLst>
                                      </p:cBhvr>
                                      <p:tavLst>
                                        <p:tav tm="0">
                                          <p:val>
                                            <p:fltVal val="0"/>
                                          </p:val>
                                        </p:tav>
                                        <p:tav tm="100000">
                                          <p:val>
                                            <p:strVal val="#ppt_w"/>
                                          </p:val>
                                        </p:tav>
                                      </p:tavLst>
                                    </p:anim>
                                    <p:anim calcmode="lin" valueType="num">
                                      <p:cBhvr>
                                        <p:cTn id="88" dur="500" fill="hold"/>
                                        <p:tgtEl>
                                          <p:spTgt spid="93"/>
                                        </p:tgtEl>
                                        <p:attrNameLst>
                                          <p:attrName>ppt_h</p:attrName>
                                        </p:attrNameLst>
                                      </p:cBhvr>
                                      <p:tavLst>
                                        <p:tav tm="0">
                                          <p:val>
                                            <p:fltVal val="0"/>
                                          </p:val>
                                        </p:tav>
                                        <p:tav tm="100000">
                                          <p:val>
                                            <p:strVal val="#ppt_h"/>
                                          </p:val>
                                        </p:tav>
                                      </p:tavLst>
                                    </p:anim>
                                    <p:animEffect transition="in" filter="fade">
                                      <p:cBhvr>
                                        <p:cTn id="89" dur="500"/>
                                        <p:tgtEl>
                                          <p:spTgt spid="93"/>
                                        </p:tgtEl>
                                      </p:cBhvr>
                                    </p:animEffect>
                                  </p:childTnLst>
                                </p:cTn>
                              </p:par>
                            </p:childTnLst>
                          </p:cTn>
                        </p:par>
                        <p:par>
                          <p:cTn id="90" fill="hold">
                            <p:stCondLst>
                              <p:cond delay="4500"/>
                            </p:stCondLst>
                            <p:childTnLst>
                              <p:par>
                                <p:cTn id="91" presetID="22" presetClass="entr" presetSubtype="8" fill="hold" nodeType="afterEffect">
                                  <p:stCondLst>
                                    <p:cond delay="0"/>
                                  </p:stCondLst>
                                  <p:childTnLst>
                                    <p:set>
                                      <p:cBhvr>
                                        <p:cTn id="92" dur="1" fill="hold">
                                          <p:stCondLst>
                                            <p:cond delay="0"/>
                                          </p:stCondLst>
                                        </p:cTn>
                                        <p:tgtEl>
                                          <p:spTgt spid="97"/>
                                        </p:tgtEl>
                                        <p:attrNameLst>
                                          <p:attrName>style.visibility</p:attrName>
                                        </p:attrNameLst>
                                      </p:cBhvr>
                                      <p:to>
                                        <p:strVal val="visible"/>
                                      </p:to>
                                    </p:set>
                                    <p:animEffect transition="in" filter="wipe(left)">
                                      <p:cBhvr>
                                        <p:cTn id="93" dur="500"/>
                                        <p:tgtEl>
                                          <p:spTgt spid="97"/>
                                        </p:tgtEl>
                                      </p:cBhvr>
                                    </p:animEffect>
                                  </p:childTnLst>
                                </p:cTn>
                              </p:par>
                            </p:childTnLst>
                          </p:cTn>
                        </p:par>
                        <p:par>
                          <p:cTn id="94" fill="hold">
                            <p:stCondLst>
                              <p:cond delay="5000"/>
                            </p:stCondLst>
                            <p:childTnLst>
                              <p:par>
                                <p:cTn id="95" presetID="22" presetClass="entr" presetSubtype="8" fill="hold" nodeType="afterEffect">
                                  <p:stCondLst>
                                    <p:cond delay="0"/>
                                  </p:stCondLst>
                                  <p:childTnLst>
                                    <p:set>
                                      <p:cBhvr>
                                        <p:cTn id="96" dur="1" fill="hold">
                                          <p:stCondLst>
                                            <p:cond delay="0"/>
                                          </p:stCondLst>
                                        </p:cTn>
                                        <p:tgtEl>
                                          <p:spTgt spid="104"/>
                                        </p:tgtEl>
                                        <p:attrNameLst>
                                          <p:attrName>style.visibility</p:attrName>
                                        </p:attrNameLst>
                                      </p:cBhvr>
                                      <p:to>
                                        <p:strVal val="visible"/>
                                      </p:to>
                                    </p:set>
                                    <p:animEffect transition="in" filter="wipe(left)">
                                      <p:cBhvr>
                                        <p:cTn id="97" dur="500"/>
                                        <p:tgtEl>
                                          <p:spTgt spid="104"/>
                                        </p:tgtEl>
                                      </p:cBhvr>
                                    </p:animEffect>
                                  </p:childTnLst>
                                </p:cTn>
                              </p:par>
                            </p:childTnLst>
                          </p:cTn>
                        </p:par>
                        <p:par>
                          <p:cTn id="98" fill="hold">
                            <p:stCondLst>
                              <p:cond delay="5500"/>
                            </p:stCondLst>
                            <p:childTnLst>
                              <p:par>
                                <p:cTn id="99" presetID="22" presetClass="entr" presetSubtype="1" fill="hold" nodeType="afterEffect">
                                  <p:stCondLst>
                                    <p:cond delay="0"/>
                                  </p:stCondLst>
                                  <p:childTnLst>
                                    <p:set>
                                      <p:cBhvr>
                                        <p:cTn id="100" dur="1" fill="hold">
                                          <p:stCondLst>
                                            <p:cond delay="0"/>
                                          </p:stCondLst>
                                        </p:cTn>
                                        <p:tgtEl>
                                          <p:spTgt spid="101"/>
                                        </p:tgtEl>
                                        <p:attrNameLst>
                                          <p:attrName>style.visibility</p:attrName>
                                        </p:attrNameLst>
                                      </p:cBhvr>
                                      <p:to>
                                        <p:strVal val="visible"/>
                                      </p:to>
                                    </p:set>
                                    <p:animEffect transition="in" filter="wipe(up)">
                                      <p:cBhvr>
                                        <p:cTn id="101" dur="500"/>
                                        <p:tgtEl>
                                          <p:spTgt spid="101"/>
                                        </p:tgtEl>
                                      </p:cBhvr>
                                    </p:animEffect>
                                  </p:childTnLst>
                                </p:cTn>
                              </p:par>
                            </p:childTnLst>
                          </p:cTn>
                        </p:par>
                        <p:par>
                          <p:cTn id="102" fill="hold">
                            <p:stCondLst>
                              <p:cond delay="6000"/>
                            </p:stCondLst>
                            <p:childTnLst>
                              <p:par>
                                <p:cTn id="103" presetID="22" presetClass="entr" presetSubtype="2" fill="hold" nodeType="afterEffect">
                                  <p:stCondLst>
                                    <p:cond delay="0"/>
                                  </p:stCondLst>
                                  <p:childTnLst>
                                    <p:set>
                                      <p:cBhvr>
                                        <p:cTn id="104" dur="1" fill="hold">
                                          <p:stCondLst>
                                            <p:cond delay="0"/>
                                          </p:stCondLst>
                                        </p:cTn>
                                        <p:tgtEl>
                                          <p:spTgt spid="98"/>
                                        </p:tgtEl>
                                        <p:attrNameLst>
                                          <p:attrName>style.visibility</p:attrName>
                                        </p:attrNameLst>
                                      </p:cBhvr>
                                      <p:to>
                                        <p:strVal val="visible"/>
                                      </p:to>
                                    </p:set>
                                    <p:animEffect transition="in" filter="wipe(right)">
                                      <p:cBhvr>
                                        <p:cTn id="105" dur="500"/>
                                        <p:tgtEl>
                                          <p:spTgt spid="98"/>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114"/>
                                        </p:tgtEl>
                                        <p:attrNameLst>
                                          <p:attrName>style.visibility</p:attrName>
                                        </p:attrNameLst>
                                      </p:cBhvr>
                                      <p:to>
                                        <p:strVal val="visible"/>
                                      </p:to>
                                    </p:set>
                                    <p:animEffect transition="in" filter="barn(inVertical)">
                                      <p:cBhvr>
                                        <p:cTn id="108" dur="500"/>
                                        <p:tgtEl>
                                          <p:spTgt spid="114"/>
                                        </p:tgtEl>
                                      </p:cBhvr>
                                    </p:animEffect>
                                  </p:childTnLst>
                                </p:cTn>
                              </p:par>
                              <p:par>
                                <p:cTn id="109" presetID="16" presetClass="entr" presetSubtype="21" fill="hold" grpId="0" nodeType="withEffect">
                                  <p:stCondLst>
                                    <p:cond delay="0"/>
                                  </p:stCondLst>
                                  <p:childTnLst>
                                    <p:set>
                                      <p:cBhvr>
                                        <p:cTn id="110" dur="1" fill="hold">
                                          <p:stCondLst>
                                            <p:cond delay="0"/>
                                          </p:stCondLst>
                                        </p:cTn>
                                        <p:tgtEl>
                                          <p:spTgt spid="116"/>
                                        </p:tgtEl>
                                        <p:attrNameLst>
                                          <p:attrName>style.visibility</p:attrName>
                                        </p:attrNameLst>
                                      </p:cBhvr>
                                      <p:to>
                                        <p:strVal val="visible"/>
                                      </p:to>
                                    </p:set>
                                    <p:animEffect transition="in" filter="barn(inVertical)">
                                      <p:cBhvr>
                                        <p:cTn id="111" dur="500"/>
                                        <p:tgtEl>
                                          <p:spTgt spid="116"/>
                                        </p:tgtEl>
                                      </p:cBhvr>
                                    </p:animEffect>
                                  </p:childTnLst>
                                </p:cTn>
                              </p:par>
                              <p:par>
                                <p:cTn id="112" presetID="16" presetClass="entr" presetSubtype="21" fill="hold" grpId="0" nodeType="withEffect">
                                  <p:stCondLst>
                                    <p:cond delay="0"/>
                                  </p:stCondLst>
                                  <p:childTnLst>
                                    <p:set>
                                      <p:cBhvr>
                                        <p:cTn id="113" dur="1" fill="hold">
                                          <p:stCondLst>
                                            <p:cond delay="0"/>
                                          </p:stCondLst>
                                        </p:cTn>
                                        <p:tgtEl>
                                          <p:spTgt spid="117"/>
                                        </p:tgtEl>
                                        <p:attrNameLst>
                                          <p:attrName>style.visibility</p:attrName>
                                        </p:attrNameLst>
                                      </p:cBhvr>
                                      <p:to>
                                        <p:strVal val="visible"/>
                                      </p:to>
                                    </p:set>
                                    <p:animEffect transition="in" filter="barn(inVertical)">
                                      <p:cBhvr>
                                        <p:cTn id="114" dur="500"/>
                                        <p:tgtEl>
                                          <p:spTgt spid="117"/>
                                        </p:tgtEl>
                                      </p:cBhvr>
                                    </p:animEffect>
                                  </p:childTnLst>
                                </p:cTn>
                              </p:par>
                            </p:childTnLst>
                          </p:cTn>
                        </p:par>
                        <p:par>
                          <p:cTn id="115" fill="hold">
                            <p:stCondLst>
                              <p:cond delay="6500"/>
                            </p:stCondLst>
                            <p:childTnLst>
                              <p:par>
                                <p:cTn id="116" presetID="22" presetClass="entr" presetSubtype="8" fill="hold" grpId="0" nodeType="afterEffect">
                                  <p:stCondLst>
                                    <p:cond delay="0"/>
                                  </p:stCondLst>
                                  <p:childTnLst>
                                    <p:set>
                                      <p:cBhvr>
                                        <p:cTn id="117" dur="1" fill="hold">
                                          <p:stCondLst>
                                            <p:cond delay="0"/>
                                          </p:stCondLst>
                                        </p:cTn>
                                        <p:tgtEl>
                                          <p:spTgt spid="119"/>
                                        </p:tgtEl>
                                        <p:attrNameLst>
                                          <p:attrName>style.visibility</p:attrName>
                                        </p:attrNameLst>
                                      </p:cBhvr>
                                      <p:to>
                                        <p:strVal val="visible"/>
                                      </p:to>
                                    </p:set>
                                    <p:animEffect transition="in" filter="wipe(left)">
                                      <p:cBhvr>
                                        <p:cTn id="118" dur="750"/>
                                        <p:tgtEl>
                                          <p:spTgt spid="119"/>
                                        </p:tgtEl>
                                      </p:cBhvr>
                                    </p:animEffect>
                                  </p:childTnLst>
                                </p:cTn>
                              </p:par>
                            </p:childTnLst>
                          </p:cTn>
                        </p:par>
                        <p:par>
                          <p:cTn id="119" fill="hold">
                            <p:stCondLst>
                              <p:cond delay="7500"/>
                            </p:stCondLst>
                            <p:childTnLst>
                              <p:par>
                                <p:cTn id="120" presetID="16" presetClass="entr" presetSubtype="21" fill="hold" grpId="0" nodeType="afterEffect">
                                  <p:stCondLst>
                                    <p:cond delay="0"/>
                                  </p:stCondLst>
                                  <p:childTnLst>
                                    <p:set>
                                      <p:cBhvr>
                                        <p:cTn id="121" dur="1" fill="hold">
                                          <p:stCondLst>
                                            <p:cond delay="0"/>
                                          </p:stCondLst>
                                        </p:cTn>
                                        <p:tgtEl>
                                          <p:spTgt spid="118"/>
                                        </p:tgtEl>
                                        <p:attrNameLst>
                                          <p:attrName>style.visibility</p:attrName>
                                        </p:attrNameLst>
                                      </p:cBhvr>
                                      <p:to>
                                        <p:strVal val="visible"/>
                                      </p:to>
                                    </p:set>
                                    <p:animEffect transition="in" filter="barn(inVertical)">
                                      <p:cBhvr>
                                        <p:cTn id="122"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p:bldP spid="93" grpId="0"/>
      <p:bldP spid="94" grpId="0"/>
      <p:bldP spid="114" grpId="0"/>
      <p:bldP spid="116" grpId="0"/>
      <p:bldP spid="117" grpId="0"/>
      <p:bldP spid="118" grpId="0"/>
      <p:bldP spid="1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7"/>
          <p:cNvSpPr/>
          <p:nvPr/>
        </p:nvSpPr>
        <p:spPr bwMode="auto">
          <a:xfrm>
            <a:off x="1726970" y="1852952"/>
            <a:ext cx="1793303" cy="3429816"/>
          </a:xfrm>
          <a:custGeom>
            <a:avLst/>
            <a:gdLst>
              <a:gd name="T0" fmla="*/ 0 w 1682"/>
              <a:gd name="T1" fmla="*/ 148 h 2760"/>
              <a:gd name="T2" fmla="*/ 1682 w 1682"/>
              <a:gd name="T3" fmla="*/ 0 h 2760"/>
              <a:gd name="T4" fmla="*/ 1682 w 1682"/>
              <a:gd name="T5" fmla="*/ 2760 h 2760"/>
              <a:gd name="T6" fmla="*/ 0 w 1682"/>
              <a:gd name="T7" fmla="*/ 2597 h 2760"/>
              <a:gd name="T8" fmla="*/ 0 w 1682"/>
              <a:gd name="T9" fmla="*/ 148 h 2760"/>
            </a:gdLst>
            <a:ahLst/>
            <a:cxnLst>
              <a:cxn ang="0">
                <a:pos x="T0" y="T1"/>
              </a:cxn>
              <a:cxn ang="0">
                <a:pos x="T2" y="T3"/>
              </a:cxn>
              <a:cxn ang="0">
                <a:pos x="T4" y="T5"/>
              </a:cxn>
              <a:cxn ang="0">
                <a:pos x="T6" y="T7"/>
              </a:cxn>
              <a:cxn ang="0">
                <a:pos x="T8" y="T9"/>
              </a:cxn>
            </a:cxnLst>
            <a:rect l="0" t="0" r="r" b="b"/>
            <a:pathLst>
              <a:path w="1682" h="2760">
                <a:moveTo>
                  <a:pt x="0" y="148"/>
                </a:moveTo>
                <a:lnTo>
                  <a:pt x="1682" y="0"/>
                </a:lnTo>
                <a:lnTo>
                  <a:pt x="1682" y="2760"/>
                </a:lnTo>
                <a:lnTo>
                  <a:pt x="0" y="2597"/>
                </a:lnTo>
                <a:lnTo>
                  <a:pt x="0" y="148"/>
                </a:lnTo>
                <a:close/>
              </a:path>
            </a:pathLst>
          </a:custGeom>
          <a:solidFill>
            <a:schemeClr val="accent2"/>
          </a:solidFill>
          <a:ln w="4763" cap="flat">
            <a:noFill/>
            <a:prstDash val="solid"/>
            <a:miter lim="800000"/>
          </a:ln>
        </p:spPr>
        <p:txBody>
          <a:bodyPr vert="horz" wrap="square" lIns="121908" tIns="60954" rIns="121908" bIns="60954" numCol="1" anchor="t" anchorCtr="0" compatLnSpc="1"/>
          <a:lstStyle/>
          <a:p>
            <a:endParaRPr lang="zh-CN" altLang="en-US">
              <a:cs typeface="+mn-ea"/>
            </a:endParaRPr>
          </a:p>
        </p:txBody>
      </p:sp>
      <p:sp>
        <p:nvSpPr>
          <p:cNvPr id="10" name="Freeform 8"/>
          <p:cNvSpPr/>
          <p:nvPr/>
        </p:nvSpPr>
        <p:spPr bwMode="auto">
          <a:xfrm>
            <a:off x="3520273" y="1844824"/>
            <a:ext cx="2142624" cy="3429816"/>
          </a:xfrm>
          <a:custGeom>
            <a:avLst/>
            <a:gdLst>
              <a:gd name="T0" fmla="*/ 1649 w 1649"/>
              <a:gd name="T1" fmla="*/ 148 h 2760"/>
              <a:gd name="T2" fmla="*/ 0 w 1649"/>
              <a:gd name="T3" fmla="*/ 0 h 2760"/>
              <a:gd name="T4" fmla="*/ 0 w 1649"/>
              <a:gd name="T5" fmla="*/ 2760 h 2760"/>
              <a:gd name="T6" fmla="*/ 1649 w 1649"/>
              <a:gd name="T7" fmla="*/ 2597 h 2760"/>
              <a:gd name="T8" fmla="*/ 1649 w 1649"/>
              <a:gd name="T9" fmla="*/ 148 h 2760"/>
            </a:gdLst>
            <a:ahLst/>
            <a:cxnLst>
              <a:cxn ang="0">
                <a:pos x="T0" y="T1"/>
              </a:cxn>
              <a:cxn ang="0">
                <a:pos x="T2" y="T3"/>
              </a:cxn>
              <a:cxn ang="0">
                <a:pos x="T4" y="T5"/>
              </a:cxn>
              <a:cxn ang="0">
                <a:pos x="T6" y="T7"/>
              </a:cxn>
              <a:cxn ang="0">
                <a:pos x="T8" y="T9"/>
              </a:cxn>
            </a:cxnLst>
            <a:rect l="0" t="0" r="r" b="b"/>
            <a:pathLst>
              <a:path w="1649" h="2760">
                <a:moveTo>
                  <a:pt x="1649" y="148"/>
                </a:moveTo>
                <a:lnTo>
                  <a:pt x="0" y="0"/>
                </a:lnTo>
                <a:lnTo>
                  <a:pt x="0" y="2760"/>
                </a:lnTo>
                <a:lnTo>
                  <a:pt x="1649" y="2597"/>
                </a:lnTo>
                <a:lnTo>
                  <a:pt x="1649" y="148"/>
                </a:lnTo>
                <a:close/>
              </a:path>
            </a:pathLst>
          </a:custGeom>
          <a:blipFill>
            <a:blip r:embed="rId1">
              <a:extLst>
                <a:ext uri="{BEBA8EAE-BF5A-486C-A8C5-ECC9F3942E4B}">
                  <a14:imgProps xmlns:a14="http://schemas.microsoft.com/office/drawing/2010/main">
                    <a14:imgLayer r:embed="rId2">
                      <a14:imgEffect>
                        <a14:brightnessContrast bright="-8000"/>
                      </a14:imgEffect>
                    </a14:imgLayer>
                  </a14:imgProps>
                </a:ext>
              </a:extLst>
            </a:blip>
            <a:srcRect/>
            <a:stretch>
              <a:fillRect l="-14005" t="237" r="-56576" b="-7023"/>
            </a:stretch>
          </a:blipFill>
          <a:ln w="4763" cap="flat">
            <a:noFill/>
            <a:prstDash val="solid"/>
            <a:miter lim="800000"/>
          </a:ln>
        </p:spPr>
        <p:txBody>
          <a:bodyPr vert="horz" wrap="square" lIns="121908" tIns="60954" rIns="121908" bIns="60954" numCol="1" anchor="t" anchorCtr="0" compatLnSpc="1"/>
          <a:lstStyle/>
          <a:p>
            <a:endParaRPr lang="zh-CN" altLang="en-US">
              <a:cs typeface="+mn-ea"/>
            </a:endParaRPr>
          </a:p>
        </p:txBody>
      </p:sp>
      <p:grpSp>
        <p:nvGrpSpPr>
          <p:cNvPr id="2" name="组合 1"/>
          <p:cNvGrpSpPr/>
          <p:nvPr/>
        </p:nvGrpSpPr>
        <p:grpSpPr>
          <a:xfrm>
            <a:off x="2043229" y="2889944"/>
            <a:ext cx="1159292" cy="1470539"/>
            <a:chOff x="2762932" y="2502823"/>
            <a:chExt cx="869582" cy="1102904"/>
          </a:xfrm>
        </p:grpSpPr>
        <p:grpSp>
          <p:nvGrpSpPr>
            <p:cNvPr id="47" name="组合 46"/>
            <p:cNvGrpSpPr/>
            <p:nvPr/>
          </p:nvGrpSpPr>
          <p:grpSpPr>
            <a:xfrm>
              <a:off x="2894040" y="2502823"/>
              <a:ext cx="603540" cy="610152"/>
              <a:chOff x="4103776" y="817151"/>
              <a:chExt cx="1210217" cy="1223476"/>
            </a:xfrm>
          </p:grpSpPr>
          <p:sp>
            <p:nvSpPr>
              <p:cNvPr id="48" name="AutoShape 6"/>
              <p:cNvSpPr/>
              <p:nvPr/>
            </p:nvSpPr>
            <p:spPr bwMode="auto">
              <a:xfrm rot="10800000">
                <a:off x="4103776" y="1382444"/>
                <a:ext cx="567953" cy="658183"/>
              </a:xfrm>
              <a:custGeom>
                <a:avLst/>
                <a:gdLst>
                  <a:gd name="T0" fmla="*/ 170030 w 21600"/>
                  <a:gd name="T1" fmla="*/ 196670 h 21600"/>
                  <a:gd name="T2" fmla="*/ 170030 w 21600"/>
                  <a:gd name="T3" fmla="*/ 196670 h 21600"/>
                  <a:gd name="T4" fmla="*/ 170030 w 21600"/>
                  <a:gd name="T5" fmla="*/ 196670 h 21600"/>
                  <a:gd name="T6" fmla="*/ 170030 w 21600"/>
                  <a:gd name="T7" fmla="*/ 1966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1"/>
              </a:solidFill>
              <a:ln>
                <a:noFill/>
              </a:ln>
              <a:effectLst/>
            </p:spPr>
            <p:txBody>
              <a:bodyPr lIns="0" tIns="0" rIns="0" bIns="0" anchor="ctr"/>
              <a:lstStyle/>
              <a:p>
                <a:endParaRPr lang="zh-CN" altLang="en-US">
                  <a:cs typeface="+mn-ea"/>
                </a:endParaRPr>
              </a:p>
            </p:txBody>
          </p:sp>
          <p:sp>
            <p:nvSpPr>
              <p:cNvPr id="49" name="AutoShape 7"/>
              <p:cNvSpPr/>
              <p:nvPr/>
            </p:nvSpPr>
            <p:spPr bwMode="auto">
              <a:xfrm rot="10800000">
                <a:off x="4746040" y="1382444"/>
                <a:ext cx="567953" cy="658183"/>
              </a:xfrm>
              <a:custGeom>
                <a:avLst/>
                <a:gdLst>
                  <a:gd name="T0" fmla="*/ 170030 w 21600"/>
                  <a:gd name="T1" fmla="*/ 196670 h 21600"/>
                  <a:gd name="T2" fmla="*/ 170030 w 21600"/>
                  <a:gd name="T3" fmla="*/ 196670 h 21600"/>
                  <a:gd name="T4" fmla="*/ 170030 w 21600"/>
                  <a:gd name="T5" fmla="*/ 196670 h 21600"/>
                  <a:gd name="T6" fmla="*/ 170030 w 21600"/>
                  <a:gd name="T7" fmla="*/ 1966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1"/>
              </a:solidFill>
              <a:ln>
                <a:noFill/>
              </a:ln>
              <a:effectLst/>
            </p:spPr>
            <p:txBody>
              <a:bodyPr lIns="0" tIns="0" rIns="0" bIns="0" anchor="ctr"/>
              <a:lstStyle/>
              <a:p>
                <a:endParaRPr lang="zh-CN" altLang="en-US">
                  <a:cs typeface="+mn-ea"/>
                </a:endParaRPr>
              </a:p>
            </p:txBody>
          </p:sp>
          <p:sp>
            <p:nvSpPr>
              <p:cNvPr id="50" name="AutoShape 8"/>
              <p:cNvSpPr/>
              <p:nvPr/>
            </p:nvSpPr>
            <p:spPr bwMode="auto">
              <a:xfrm rot="10800000">
                <a:off x="4424907" y="817151"/>
                <a:ext cx="567953" cy="658184"/>
              </a:xfrm>
              <a:custGeom>
                <a:avLst/>
                <a:gdLst>
                  <a:gd name="T0" fmla="*/ 170030 w 21600"/>
                  <a:gd name="T1" fmla="*/ 196670 h 21600"/>
                  <a:gd name="T2" fmla="*/ 170030 w 21600"/>
                  <a:gd name="T3" fmla="*/ 196670 h 21600"/>
                  <a:gd name="T4" fmla="*/ 170030 w 21600"/>
                  <a:gd name="T5" fmla="*/ 196670 h 21600"/>
                  <a:gd name="T6" fmla="*/ 170030 w 21600"/>
                  <a:gd name="T7" fmla="*/ 1966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1"/>
              </a:solidFill>
              <a:ln>
                <a:noFill/>
              </a:ln>
              <a:effectLst/>
            </p:spPr>
            <p:txBody>
              <a:bodyPr lIns="0" tIns="0" rIns="0" bIns="0" anchor="ctr"/>
              <a:lstStyle/>
              <a:p>
                <a:endParaRPr lang="zh-CN" altLang="en-US">
                  <a:cs typeface="+mn-ea"/>
                </a:endParaRPr>
              </a:p>
            </p:txBody>
          </p:sp>
        </p:grpSp>
        <p:grpSp>
          <p:nvGrpSpPr>
            <p:cNvPr id="51" name="组合 50"/>
            <p:cNvGrpSpPr/>
            <p:nvPr/>
          </p:nvGrpSpPr>
          <p:grpSpPr>
            <a:xfrm>
              <a:off x="2762932" y="3178791"/>
              <a:ext cx="869582" cy="426936"/>
              <a:chOff x="551376" y="4474878"/>
              <a:chExt cx="560254" cy="275067"/>
            </a:xfrm>
          </p:grpSpPr>
          <p:sp>
            <p:nvSpPr>
              <p:cNvPr id="52" name="TextBox 51"/>
              <p:cNvSpPr txBox="1"/>
              <p:nvPr/>
            </p:nvSpPr>
            <p:spPr>
              <a:xfrm>
                <a:off x="562977" y="4638404"/>
                <a:ext cx="462643" cy="111541"/>
              </a:xfrm>
              <a:prstGeom prst="rect">
                <a:avLst/>
              </a:prstGeom>
              <a:noFill/>
            </p:spPr>
            <p:txBody>
              <a:bodyPr wrap="none" rtlCol="0">
                <a:spAutoFit/>
              </a:bodyPr>
              <a:lstStyle/>
              <a:p>
                <a:r>
                  <a:rPr lang="en-US" altLang="zh-CN" sz="900" dirty="0">
                    <a:solidFill>
                      <a:srgbClr val="FFFFFF"/>
                    </a:solidFill>
                    <a:latin typeface="+mn-ea"/>
                    <a:cs typeface="+mn-ea"/>
                  </a:rPr>
                  <a:t>WIN  DETAILS</a:t>
                </a:r>
                <a:endParaRPr lang="zh-CN" altLang="en-US" sz="900" dirty="0">
                  <a:solidFill>
                    <a:srgbClr val="FFFFFF"/>
                  </a:solidFill>
                  <a:latin typeface="+mn-ea"/>
                  <a:cs typeface="+mn-ea"/>
                </a:endParaRPr>
              </a:p>
            </p:txBody>
          </p:sp>
          <p:sp>
            <p:nvSpPr>
              <p:cNvPr id="53" name="TextBox 52"/>
              <p:cNvSpPr txBox="1"/>
              <p:nvPr/>
            </p:nvSpPr>
            <p:spPr>
              <a:xfrm>
                <a:off x="551376" y="4474878"/>
                <a:ext cx="560254" cy="185901"/>
              </a:xfrm>
              <a:prstGeom prst="rect">
                <a:avLst/>
              </a:prstGeom>
              <a:noFill/>
            </p:spPr>
            <p:txBody>
              <a:bodyPr wrap="none" rtlCol="0">
                <a:spAutoFit/>
              </a:bodyPr>
              <a:lstStyle/>
              <a:p>
                <a:r>
                  <a:rPr lang="zh-CN" altLang="en-US" sz="1900" dirty="0">
                    <a:solidFill>
                      <a:srgbClr val="FFFFFF"/>
                    </a:solidFill>
                    <a:latin typeface="+mn-ea"/>
                    <a:cs typeface="+mn-ea"/>
                  </a:rPr>
                  <a:t>赢在细节</a:t>
                </a:r>
                <a:endParaRPr lang="zh-CN" altLang="en-US" sz="1900" dirty="0">
                  <a:solidFill>
                    <a:srgbClr val="FFFFFF"/>
                  </a:solidFill>
                  <a:latin typeface="+mn-ea"/>
                  <a:cs typeface="+mn-ea"/>
                </a:endParaRPr>
              </a:p>
            </p:txBody>
          </p:sp>
        </p:grpSp>
      </p:grpSp>
      <p:grpSp>
        <p:nvGrpSpPr>
          <p:cNvPr id="54" name="组合 53"/>
          <p:cNvGrpSpPr/>
          <p:nvPr/>
        </p:nvGrpSpPr>
        <p:grpSpPr>
          <a:xfrm rot="5400000">
            <a:off x="7423559" y="2802070"/>
            <a:ext cx="1500095" cy="2901872"/>
            <a:chOff x="5848389" y="3169617"/>
            <a:chExt cx="1735035" cy="947450"/>
          </a:xfrm>
        </p:grpSpPr>
        <p:sp>
          <p:nvSpPr>
            <p:cNvPr id="68" name="圆角矩形 67"/>
            <p:cNvSpPr/>
            <p:nvPr/>
          </p:nvSpPr>
          <p:spPr>
            <a:xfrm>
              <a:off x="5848389" y="3169617"/>
              <a:ext cx="254709" cy="947448"/>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70" name="圆角矩形 69"/>
            <p:cNvSpPr/>
            <p:nvPr/>
          </p:nvSpPr>
          <p:spPr>
            <a:xfrm>
              <a:off x="6387089" y="3169617"/>
              <a:ext cx="254709" cy="947448"/>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71" name="圆角矩形 70"/>
            <p:cNvSpPr/>
            <p:nvPr/>
          </p:nvSpPr>
          <p:spPr>
            <a:xfrm>
              <a:off x="6858693" y="3169617"/>
              <a:ext cx="254709" cy="947448"/>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72" name="圆角矩形 71"/>
            <p:cNvSpPr/>
            <p:nvPr/>
          </p:nvSpPr>
          <p:spPr>
            <a:xfrm>
              <a:off x="7328715" y="3169617"/>
              <a:ext cx="254709" cy="947448"/>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73" name="圆角矩形 72"/>
            <p:cNvSpPr/>
            <p:nvPr/>
          </p:nvSpPr>
          <p:spPr>
            <a:xfrm>
              <a:off x="5848389" y="3561497"/>
              <a:ext cx="254709" cy="55556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74" name="圆角矩形 73"/>
            <p:cNvSpPr/>
            <p:nvPr/>
          </p:nvSpPr>
          <p:spPr>
            <a:xfrm>
              <a:off x="6387089" y="3386255"/>
              <a:ext cx="254709" cy="730811"/>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75" name="圆角矩形 74"/>
            <p:cNvSpPr/>
            <p:nvPr/>
          </p:nvSpPr>
          <p:spPr>
            <a:xfrm>
              <a:off x="6858693" y="3643343"/>
              <a:ext cx="254709" cy="473724"/>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76" name="圆角矩形 75"/>
            <p:cNvSpPr/>
            <p:nvPr/>
          </p:nvSpPr>
          <p:spPr>
            <a:xfrm>
              <a:off x="7328715" y="3386255"/>
              <a:ext cx="254709" cy="730810"/>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grpSp>
      <p:sp>
        <p:nvSpPr>
          <p:cNvPr id="77" name="TextBox 76"/>
          <p:cNvSpPr txBox="1"/>
          <p:nvPr/>
        </p:nvSpPr>
        <p:spPr>
          <a:xfrm>
            <a:off x="6264509" y="3466882"/>
            <a:ext cx="492355" cy="276985"/>
          </a:xfrm>
          <a:prstGeom prst="rect">
            <a:avLst/>
          </a:prstGeom>
          <a:noFill/>
        </p:spPr>
        <p:txBody>
          <a:bodyPr wrap="none" lIns="91419" tIns="45709" rIns="91419" bIns="45709" rtlCol="0">
            <a:spAutoFit/>
          </a:bodyPr>
          <a:lstStyle/>
          <a:p>
            <a:r>
              <a:rPr lang="zh-CN" altLang="en-US" sz="1200" dirty="0">
                <a:solidFill>
                  <a:schemeClr val="bg1">
                    <a:lumMod val="50000"/>
                  </a:schemeClr>
                </a:solidFill>
                <a:latin typeface="+mn-ea"/>
                <a:cs typeface="+mn-ea"/>
              </a:rPr>
              <a:t>标题</a:t>
            </a:r>
            <a:endParaRPr lang="zh-CN" altLang="en-US" sz="1200" dirty="0">
              <a:solidFill>
                <a:schemeClr val="bg1">
                  <a:lumMod val="50000"/>
                </a:schemeClr>
              </a:solidFill>
              <a:latin typeface="+mn-ea"/>
              <a:cs typeface="+mn-ea"/>
            </a:endParaRPr>
          </a:p>
        </p:txBody>
      </p:sp>
      <p:sp>
        <p:nvSpPr>
          <p:cNvPr id="78" name="TextBox 77"/>
          <p:cNvSpPr txBox="1"/>
          <p:nvPr/>
        </p:nvSpPr>
        <p:spPr>
          <a:xfrm>
            <a:off x="6256382" y="3929846"/>
            <a:ext cx="492355" cy="276985"/>
          </a:xfrm>
          <a:prstGeom prst="rect">
            <a:avLst/>
          </a:prstGeom>
          <a:noFill/>
        </p:spPr>
        <p:txBody>
          <a:bodyPr wrap="none" lIns="91419" tIns="45709" rIns="91419" bIns="45709" rtlCol="0">
            <a:spAutoFit/>
          </a:bodyPr>
          <a:lstStyle/>
          <a:p>
            <a:r>
              <a:rPr lang="zh-CN" altLang="en-US" sz="1200" dirty="0">
                <a:solidFill>
                  <a:schemeClr val="bg1">
                    <a:lumMod val="50000"/>
                  </a:schemeClr>
                </a:solidFill>
                <a:latin typeface="+mn-ea"/>
                <a:cs typeface="+mn-ea"/>
              </a:rPr>
              <a:t>标题</a:t>
            </a:r>
            <a:endParaRPr lang="zh-CN" altLang="en-US" sz="1200" dirty="0">
              <a:solidFill>
                <a:schemeClr val="bg1">
                  <a:lumMod val="50000"/>
                </a:schemeClr>
              </a:solidFill>
              <a:latin typeface="+mn-ea"/>
              <a:cs typeface="+mn-ea"/>
            </a:endParaRPr>
          </a:p>
        </p:txBody>
      </p:sp>
      <p:sp>
        <p:nvSpPr>
          <p:cNvPr id="79" name="TextBox 78"/>
          <p:cNvSpPr txBox="1"/>
          <p:nvPr/>
        </p:nvSpPr>
        <p:spPr>
          <a:xfrm>
            <a:off x="6274120" y="4319874"/>
            <a:ext cx="492355" cy="276985"/>
          </a:xfrm>
          <a:prstGeom prst="rect">
            <a:avLst/>
          </a:prstGeom>
          <a:noFill/>
        </p:spPr>
        <p:txBody>
          <a:bodyPr wrap="none" lIns="91419" tIns="45709" rIns="91419" bIns="45709" rtlCol="0">
            <a:spAutoFit/>
          </a:bodyPr>
          <a:lstStyle/>
          <a:p>
            <a:r>
              <a:rPr lang="zh-CN" altLang="en-US" sz="1200" dirty="0">
                <a:solidFill>
                  <a:schemeClr val="bg1">
                    <a:lumMod val="50000"/>
                  </a:schemeClr>
                </a:solidFill>
                <a:latin typeface="+mn-ea"/>
                <a:cs typeface="+mn-ea"/>
              </a:rPr>
              <a:t>标题</a:t>
            </a:r>
            <a:endParaRPr lang="zh-CN" altLang="en-US" sz="1200" dirty="0">
              <a:solidFill>
                <a:schemeClr val="bg1">
                  <a:lumMod val="50000"/>
                </a:schemeClr>
              </a:solidFill>
              <a:latin typeface="+mn-ea"/>
              <a:cs typeface="+mn-ea"/>
            </a:endParaRPr>
          </a:p>
        </p:txBody>
      </p:sp>
      <p:sp>
        <p:nvSpPr>
          <p:cNvPr id="80" name="TextBox 79"/>
          <p:cNvSpPr txBox="1"/>
          <p:nvPr/>
        </p:nvSpPr>
        <p:spPr>
          <a:xfrm>
            <a:off x="6264509" y="4782836"/>
            <a:ext cx="492355" cy="276985"/>
          </a:xfrm>
          <a:prstGeom prst="rect">
            <a:avLst/>
          </a:prstGeom>
          <a:noFill/>
        </p:spPr>
        <p:txBody>
          <a:bodyPr wrap="none" lIns="91419" tIns="45709" rIns="91419" bIns="45709" rtlCol="0">
            <a:spAutoFit/>
          </a:bodyPr>
          <a:lstStyle/>
          <a:p>
            <a:r>
              <a:rPr lang="zh-CN" altLang="en-US" sz="1200" dirty="0">
                <a:solidFill>
                  <a:schemeClr val="bg1">
                    <a:lumMod val="50000"/>
                  </a:schemeClr>
                </a:solidFill>
                <a:latin typeface="+mn-ea"/>
                <a:cs typeface="+mn-ea"/>
              </a:rPr>
              <a:t>标题</a:t>
            </a:r>
            <a:endParaRPr lang="zh-CN" altLang="en-US" sz="1200" dirty="0">
              <a:solidFill>
                <a:schemeClr val="bg1">
                  <a:lumMod val="50000"/>
                </a:schemeClr>
              </a:solidFill>
              <a:latin typeface="+mn-ea"/>
              <a:cs typeface="+mn-ea"/>
            </a:endParaRPr>
          </a:p>
        </p:txBody>
      </p:sp>
      <p:cxnSp>
        <p:nvCxnSpPr>
          <p:cNvPr id="81" name="直接连接符 80"/>
          <p:cNvCxnSpPr/>
          <p:nvPr/>
        </p:nvCxnSpPr>
        <p:spPr>
          <a:xfrm>
            <a:off x="6370053" y="3178848"/>
            <a:ext cx="421447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215748" y="2535351"/>
            <a:ext cx="4560772" cy="630930"/>
          </a:xfrm>
          <a:prstGeom prst="rect">
            <a:avLst/>
          </a:prstGeom>
          <a:noFill/>
        </p:spPr>
        <p:txBody>
          <a:bodyPr wrap="square" lIns="121908" tIns="60954" rIns="121908" bIns="60954" rtlCol="0">
            <a:spAutoFit/>
          </a:bodyPr>
          <a:lstStyle/>
          <a:p>
            <a:pPr>
              <a:lnSpc>
                <a:spcPct val="150000"/>
              </a:lnSpc>
            </a:pPr>
            <a:r>
              <a:rPr lang="zh-CN" altLang="en-US" sz="1100" dirty="0">
                <a:solidFill>
                  <a:schemeClr val="bg1">
                    <a:lumMod val="50000"/>
                  </a:schemeClr>
                </a:solidFill>
                <a:latin typeface="+mn-ea"/>
                <a:cs typeface="+mn-ea"/>
              </a:rPr>
              <a:t>您的内容打在这里，或者通过复制您的文本后，在此框中选择粘贴，并选择只保留文字。您的内容打在这里，或者通过复制您的文本后，</a:t>
            </a:r>
            <a:endParaRPr lang="en-US" altLang="zh-CN" sz="1100" dirty="0">
              <a:solidFill>
                <a:schemeClr val="bg1">
                  <a:lumMod val="50000"/>
                </a:schemeClr>
              </a:solidFill>
              <a:latin typeface="+mn-ea"/>
              <a:cs typeface="+mn-ea"/>
            </a:endParaRPr>
          </a:p>
        </p:txBody>
      </p:sp>
      <p:grpSp>
        <p:nvGrpSpPr>
          <p:cNvPr id="83" name="组合 82"/>
          <p:cNvGrpSpPr/>
          <p:nvPr/>
        </p:nvGrpSpPr>
        <p:grpSpPr>
          <a:xfrm>
            <a:off x="9950417" y="3466888"/>
            <a:ext cx="375726" cy="214939"/>
            <a:chOff x="7162983" y="2920625"/>
            <a:chExt cx="281831" cy="161204"/>
          </a:xfrm>
        </p:grpSpPr>
        <p:sp>
          <p:nvSpPr>
            <p:cNvPr id="84" name="圆角矩形 83"/>
            <p:cNvSpPr/>
            <p:nvPr/>
          </p:nvSpPr>
          <p:spPr>
            <a:xfrm>
              <a:off x="7221724" y="2921029"/>
              <a:ext cx="216024" cy="160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85" name="TextBox 84"/>
            <p:cNvSpPr txBox="1"/>
            <p:nvPr/>
          </p:nvSpPr>
          <p:spPr>
            <a:xfrm>
              <a:off x="7162983" y="2920625"/>
              <a:ext cx="281831" cy="155804"/>
            </a:xfrm>
            <a:prstGeom prst="rect">
              <a:avLst/>
            </a:prstGeom>
            <a:noFill/>
          </p:spPr>
          <p:txBody>
            <a:bodyPr wrap="none" lIns="68571" tIns="34285" rIns="68571" bIns="34285" rtlCol="0">
              <a:spAutoFit/>
            </a:bodyPr>
            <a:lstStyle/>
            <a:p>
              <a:r>
                <a:rPr lang="en-US" altLang="zh-CN" sz="900" dirty="0">
                  <a:solidFill>
                    <a:srgbClr val="FFFFFF"/>
                  </a:solidFill>
                  <a:latin typeface="+mn-ea"/>
                  <a:cs typeface="+mn-ea"/>
                </a:rPr>
                <a:t>45%</a:t>
              </a:r>
              <a:endParaRPr lang="zh-CN" altLang="en-US" sz="900" dirty="0">
                <a:solidFill>
                  <a:srgbClr val="FFFFFF"/>
                </a:solidFill>
                <a:latin typeface="+mn-ea"/>
                <a:cs typeface="+mn-ea"/>
              </a:endParaRPr>
            </a:p>
          </p:txBody>
        </p:sp>
      </p:grpSp>
      <p:grpSp>
        <p:nvGrpSpPr>
          <p:cNvPr id="86" name="组合 85"/>
          <p:cNvGrpSpPr/>
          <p:nvPr/>
        </p:nvGrpSpPr>
        <p:grpSpPr>
          <a:xfrm>
            <a:off x="9961017" y="3888768"/>
            <a:ext cx="375726" cy="229175"/>
            <a:chOff x="7170934" y="3194363"/>
            <a:chExt cx="281831" cy="171881"/>
          </a:xfrm>
        </p:grpSpPr>
        <p:sp>
          <p:nvSpPr>
            <p:cNvPr id="87" name="圆角矩形 86"/>
            <p:cNvSpPr/>
            <p:nvPr/>
          </p:nvSpPr>
          <p:spPr>
            <a:xfrm>
              <a:off x="7221724" y="3205444"/>
              <a:ext cx="216024" cy="160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88" name="TextBox 87"/>
            <p:cNvSpPr txBox="1"/>
            <p:nvPr/>
          </p:nvSpPr>
          <p:spPr>
            <a:xfrm>
              <a:off x="7170934" y="3194363"/>
              <a:ext cx="281831" cy="155804"/>
            </a:xfrm>
            <a:prstGeom prst="rect">
              <a:avLst/>
            </a:prstGeom>
            <a:noFill/>
          </p:spPr>
          <p:txBody>
            <a:bodyPr wrap="none" lIns="68571" tIns="34285" rIns="68571" bIns="34285" rtlCol="0">
              <a:spAutoFit/>
            </a:bodyPr>
            <a:lstStyle/>
            <a:p>
              <a:r>
                <a:rPr lang="en-US" altLang="zh-CN" sz="900" dirty="0">
                  <a:solidFill>
                    <a:srgbClr val="FFFFFF"/>
                  </a:solidFill>
                  <a:latin typeface="+mn-ea"/>
                  <a:cs typeface="+mn-ea"/>
                </a:rPr>
                <a:t>80%</a:t>
              </a:r>
              <a:endParaRPr lang="zh-CN" altLang="en-US" sz="900" dirty="0">
                <a:solidFill>
                  <a:srgbClr val="FFFFFF"/>
                </a:solidFill>
                <a:latin typeface="+mn-ea"/>
                <a:cs typeface="+mn-ea"/>
              </a:endParaRPr>
            </a:p>
          </p:txBody>
        </p:sp>
      </p:grpSp>
      <p:grpSp>
        <p:nvGrpSpPr>
          <p:cNvPr id="89" name="组合 88"/>
          <p:cNvGrpSpPr/>
          <p:nvPr/>
        </p:nvGrpSpPr>
        <p:grpSpPr>
          <a:xfrm>
            <a:off x="9950417" y="4360736"/>
            <a:ext cx="375726" cy="225175"/>
            <a:chOff x="7162983" y="3459514"/>
            <a:chExt cx="281831" cy="168881"/>
          </a:xfrm>
        </p:grpSpPr>
        <p:sp>
          <p:nvSpPr>
            <p:cNvPr id="90" name="圆角矩形 89"/>
            <p:cNvSpPr/>
            <p:nvPr/>
          </p:nvSpPr>
          <p:spPr>
            <a:xfrm>
              <a:off x="7221724" y="3467595"/>
              <a:ext cx="216024" cy="160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91" name="TextBox 90"/>
            <p:cNvSpPr txBox="1"/>
            <p:nvPr/>
          </p:nvSpPr>
          <p:spPr>
            <a:xfrm>
              <a:off x="7162983" y="3459514"/>
              <a:ext cx="281831" cy="155804"/>
            </a:xfrm>
            <a:prstGeom prst="rect">
              <a:avLst/>
            </a:prstGeom>
            <a:noFill/>
          </p:spPr>
          <p:txBody>
            <a:bodyPr wrap="none" lIns="68571" tIns="34285" rIns="68571" bIns="34285" rtlCol="0">
              <a:spAutoFit/>
            </a:bodyPr>
            <a:lstStyle/>
            <a:p>
              <a:r>
                <a:rPr lang="en-US" altLang="zh-CN" sz="900" dirty="0">
                  <a:solidFill>
                    <a:srgbClr val="FFFFFF"/>
                  </a:solidFill>
                  <a:latin typeface="+mn-ea"/>
                  <a:cs typeface="+mn-ea"/>
                </a:rPr>
                <a:t>35%</a:t>
              </a:r>
              <a:endParaRPr lang="zh-CN" altLang="en-US" sz="900" dirty="0">
                <a:solidFill>
                  <a:srgbClr val="FFFFFF"/>
                </a:solidFill>
                <a:latin typeface="+mn-ea"/>
                <a:cs typeface="+mn-ea"/>
              </a:endParaRPr>
            </a:p>
          </p:txBody>
        </p:sp>
      </p:grpSp>
      <p:grpSp>
        <p:nvGrpSpPr>
          <p:cNvPr id="92" name="组合 91"/>
          <p:cNvGrpSpPr/>
          <p:nvPr/>
        </p:nvGrpSpPr>
        <p:grpSpPr>
          <a:xfrm>
            <a:off x="9961017" y="4748696"/>
            <a:ext cx="375726" cy="229712"/>
            <a:chOff x="7170934" y="3717427"/>
            <a:chExt cx="281831" cy="172284"/>
          </a:xfrm>
        </p:grpSpPr>
        <p:sp>
          <p:nvSpPr>
            <p:cNvPr id="93" name="圆角矩形 92"/>
            <p:cNvSpPr/>
            <p:nvPr/>
          </p:nvSpPr>
          <p:spPr>
            <a:xfrm>
              <a:off x="7221724" y="3728911"/>
              <a:ext cx="216024" cy="160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94" name="TextBox 93"/>
            <p:cNvSpPr txBox="1"/>
            <p:nvPr/>
          </p:nvSpPr>
          <p:spPr>
            <a:xfrm>
              <a:off x="7170934" y="3717427"/>
              <a:ext cx="281831" cy="155804"/>
            </a:xfrm>
            <a:prstGeom prst="rect">
              <a:avLst/>
            </a:prstGeom>
            <a:noFill/>
          </p:spPr>
          <p:txBody>
            <a:bodyPr wrap="none" lIns="68571" tIns="34285" rIns="68571" bIns="34285" rtlCol="0">
              <a:spAutoFit/>
            </a:bodyPr>
            <a:lstStyle/>
            <a:p>
              <a:r>
                <a:rPr lang="en-US" altLang="zh-CN" sz="900" dirty="0">
                  <a:solidFill>
                    <a:srgbClr val="FFFFFF"/>
                  </a:solidFill>
                  <a:latin typeface="+mn-ea"/>
                  <a:cs typeface="+mn-ea"/>
                </a:rPr>
                <a:t>75%</a:t>
              </a:r>
              <a:endParaRPr lang="zh-CN" altLang="en-US" sz="900" dirty="0">
                <a:solidFill>
                  <a:srgbClr val="FFFFFF"/>
                </a:solidFill>
                <a:latin typeface="+mn-ea"/>
                <a:cs typeface="+mn-ea"/>
              </a:endParaRPr>
            </a:p>
          </p:txBody>
        </p:sp>
      </p:grpSp>
      <p:sp>
        <p:nvSpPr>
          <p:cNvPr id="95" name="TextBox 94"/>
          <p:cNvSpPr txBox="1"/>
          <p:nvPr/>
        </p:nvSpPr>
        <p:spPr>
          <a:xfrm>
            <a:off x="6195490" y="2253870"/>
            <a:ext cx="3602011" cy="307776"/>
          </a:xfrm>
          <a:prstGeom prst="rect">
            <a:avLst/>
          </a:prstGeom>
          <a:noFill/>
        </p:spPr>
        <p:txBody>
          <a:bodyPr wrap="square" lIns="121908" tIns="60954" rIns="121908" bIns="60954" rtlCol="0">
            <a:spAutoFit/>
          </a:bodyPr>
          <a:lstStyle/>
          <a:p>
            <a:r>
              <a:rPr lang="en-US" altLang="zh-CN" sz="1200" spc="133" dirty="0">
                <a:solidFill>
                  <a:schemeClr val="bg1">
                    <a:lumMod val="50000"/>
                  </a:schemeClr>
                </a:solidFill>
                <a:latin typeface="+mn-ea"/>
                <a:cs typeface="+mn-ea"/>
              </a:rPr>
              <a:t>Replacement Names Became Post</a:t>
            </a:r>
            <a:endParaRPr lang="zh-CN" altLang="en-US" sz="1200" spc="133" dirty="0">
              <a:solidFill>
                <a:schemeClr val="bg1">
                  <a:lumMod val="50000"/>
                </a:schemeClr>
              </a:solidFill>
              <a:latin typeface="Tahoma" panose="020B0604030504040204" pitchFamily="34" charset="0"/>
              <a:cs typeface="+mn-ea"/>
            </a:endParaRPr>
          </a:p>
        </p:txBody>
      </p:sp>
      <p:sp>
        <p:nvSpPr>
          <p:cNvPr id="96" name="TextBox 95"/>
          <p:cNvSpPr txBox="1"/>
          <p:nvPr/>
        </p:nvSpPr>
        <p:spPr>
          <a:xfrm>
            <a:off x="6179797" y="1906152"/>
            <a:ext cx="2140384" cy="451405"/>
          </a:xfrm>
          <a:prstGeom prst="rect">
            <a:avLst/>
          </a:prstGeom>
          <a:noFill/>
        </p:spPr>
        <p:txBody>
          <a:bodyPr wrap="square" lIns="121908" tIns="60954" rIns="121908" bIns="60954" rtlCol="0">
            <a:spAutoFit/>
          </a:bodyPr>
          <a:lstStyle/>
          <a:p>
            <a:pPr lvl="0"/>
            <a:r>
              <a:rPr lang="zh-CN" altLang="en-US" sz="2100" spc="133" dirty="0">
                <a:solidFill>
                  <a:schemeClr val="accent3"/>
                </a:solidFill>
                <a:latin typeface="+mj-ea"/>
                <a:cs typeface="+mn-ea"/>
              </a:rPr>
              <a:t>代用名 </a:t>
            </a:r>
            <a:r>
              <a:rPr lang="zh-CN" altLang="en-US" sz="1500" spc="133" dirty="0">
                <a:solidFill>
                  <a:schemeClr val="accent2"/>
                </a:solidFill>
                <a:latin typeface="+mn-ea"/>
                <a:cs typeface="+mn-ea"/>
              </a:rPr>
              <a:t>就任职位</a:t>
            </a:r>
            <a:endParaRPr lang="zh-CN" altLang="en-US" sz="1500" spc="133" dirty="0">
              <a:solidFill>
                <a:schemeClr val="accent2"/>
              </a:solidFill>
              <a:latin typeface="+mn-ea"/>
              <a:cs typeface="+mn-ea"/>
            </a:endParaRPr>
          </a:p>
        </p:txBody>
      </p:sp>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down)">
                                      <p:cBhvr>
                                        <p:cTn id="12" dur="500"/>
                                        <p:tgtEl>
                                          <p:spTgt spid="10"/>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96"/>
                                        </p:tgtEl>
                                        <p:attrNameLst>
                                          <p:attrName>style.visibility</p:attrName>
                                        </p:attrNameLst>
                                      </p:cBhvr>
                                      <p:to>
                                        <p:strVal val="visible"/>
                                      </p:to>
                                    </p:set>
                                    <p:anim calcmode="lin" valueType="num">
                                      <p:cBhvr>
                                        <p:cTn id="22" dur="500" fill="hold"/>
                                        <p:tgtEl>
                                          <p:spTgt spid="9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96"/>
                                        </p:tgtEl>
                                        <p:attrNameLst>
                                          <p:attrName>ppt_y</p:attrName>
                                        </p:attrNameLst>
                                      </p:cBhvr>
                                      <p:tavLst>
                                        <p:tav tm="0">
                                          <p:val>
                                            <p:strVal val="#ppt_y"/>
                                          </p:val>
                                        </p:tav>
                                        <p:tav tm="100000">
                                          <p:val>
                                            <p:strVal val="#ppt_y"/>
                                          </p:val>
                                        </p:tav>
                                      </p:tavLst>
                                    </p:anim>
                                    <p:anim calcmode="lin" valueType="num">
                                      <p:cBhvr>
                                        <p:cTn id="24" dur="500" fill="hold"/>
                                        <p:tgtEl>
                                          <p:spTgt spid="9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9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96"/>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300"/>
                                        <p:tgtEl>
                                          <p:spTgt spid="95"/>
                                        </p:tgtEl>
                                      </p:cBhvr>
                                    </p:animEffect>
                                    <p:anim calcmode="lin" valueType="num">
                                      <p:cBhvr>
                                        <p:cTn id="30" dur="300" fill="hold"/>
                                        <p:tgtEl>
                                          <p:spTgt spid="95"/>
                                        </p:tgtEl>
                                        <p:attrNameLst>
                                          <p:attrName>ppt_x</p:attrName>
                                        </p:attrNameLst>
                                      </p:cBhvr>
                                      <p:tavLst>
                                        <p:tav tm="0">
                                          <p:val>
                                            <p:strVal val="#ppt_x"/>
                                          </p:val>
                                        </p:tav>
                                        <p:tav tm="100000">
                                          <p:val>
                                            <p:strVal val="#ppt_x"/>
                                          </p:val>
                                        </p:tav>
                                      </p:tavLst>
                                    </p:anim>
                                    <p:anim calcmode="lin" valueType="num">
                                      <p:cBhvr>
                                        <p:cTn id="31" dur="300" fill="hold"/>
                                        <p:tgtEl>
                                          <p:spTgt spid="95"/>
                                        </p:tgtEl>
                                        <p:attrNameLst>
                                          <p:attrName>ppt_y</p:attrName>
                                        </p:attrNameLst>
                                      </p:cBhvr>
                                      <p:tavLst>
                                        <p:tav tm="0">
                                          <p:val>
                                            <p:strVal val="#ppt_y+.1"/>
                                          </p:val>
                                        </p:tav>
                                        <p:tav tm="100000">
                                          <p:val>
                                            <p:strVal val="#ppt_y"/>
                                          </p:val>
                                        </p:tav>
                                      </p:tavLst>
                                    </p:anim>
                                  </p:childTnLst>
                                </p:cTn>
                              </p:par>
                            </p:childTnLst>
                          </p:cTn>
                        </p:par>
                        <p:par>
                          <p:cTn id="32" fill="hold">
                            <p:stCondLst>
                              <p:cond delay="1850"/>
                            </p:stCondLst>
                            <p:childTnLst>
                              <p:par>
                                <p:cTn id="33" presetID="19" presetClass="entr" presetSubtype="5" fill="hold" grpId="0" nodeType="afterEffect">
                                  <p:stCondLst>
                                    <p:cond delay="0"/>
                                  </p:stCondLst>
                                  <p:iterate type="lt">
                                    <p:tmPct val="10000"/>
                                  </p:iterate>
                                  <p:childTnLst>
                                    <p:set>
                                      <p:cBhvr>
                                        <p:cTn id="34" dur="1" fill="hold">
                                          <p:stCondLst>
                                            <p:cond delay="0"/>
                                          </p:stCondLst>
                                        </p:cTn>
                                        <p:tgtEl>
                                          <p:spTgt spid="82"/>
                                        </p:tgtEl>
                                        <p:attrNameLst>
                                          <p:attrName>style.visibility</p:attrName>
                                        </p:attrNameLst>
                                      </p:cBhvr>
                                      <p:to>
                                        <p:strVal val="visible"/>
                                      </p:to>
                                    </p:set>
                                    <p:anim calcmode="lin" valueType="num">
                                      <p:cBhvr>
                                        <p:cTn id="35" dur="300" fill="hold"/>
                                        <p:tgtEl>
                                          <p:spTgt spid="82"/>
                                        </p:tgtEl>
                                        <p:attrNameLst>
                                          <p:attrName>ppt_w</p:attrName>
                                        </p:attrNameLst>
                                      </p:cBhvr>
                                      <p:tavLst>
                                        <p:tav tm="0">
                                          <p:val>
                                            <p:strVal val="#ppt_w"/>
                                          </p:val>
                                        </p:tav>
                                        <p:tav tm="100000">
                                          <p:val>
                                            <p:strVal val="#ppt_w"/>
                                          </p:val>
                                        </p:tav>
                                      </p:tavLst>
                                    </p:anim>
                                    <p:anim calcmode="lin" valueType="num">
                                      <p:cBhvr>
                                        <p:cTn id="36" dur="300" fill="hold"/>
                                        <p:tgtEl>
                                          <p:spTgt spid="82"/>
                                        </p:tgtEl>
                                        <p:attrNameLst>
                                          <p:attrName>ppt_h</p:attrName>
                                        </p:attrNameLst>
                                      </p:cBhvr>
                                      <p:tavLst>
                                        <p:tav tm="0" fmla="#ppt_h*sin(2.5*pi*$)">
                                          <p:val>
                                            <p:fltVal val="0"/>
                                          </p:val>
                                        </p:tav>
                                        <p:tav tm="100000">
                                          <p:val>
                                            <p:fltVal val="1"/>
                                          </p:val>
                                        </p:tav>
                                      </p:tavLst>
                                    </p:anim>
                                  </p:childTnLst>
                                </p:cTn>
                              </p:par>
                            </p:childTnLst>
                          </p:cTn>
                        </p:par>
                        <p:par>
                          <p:cTn id="37" fill="hold">
                            <p:stCondLst>
                              <p:cond delay="3920"/>
                            </p:stCondLst>
                            <p:childTnLst>
                              <p:par>
                                <p:cTn id="38" presetID="22" presetClass="entr" presetSubtype="8"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wipe(left)">
                                      <p:cBhvr>
                                        <p:cTn id="40" dur="500"/>
                                        <p:tgtEl>
                                          <p:spTgt spid="81"/>
                                        </p:tgtEl>
                                      </p:cBhvr>
                                    </p:animEffect>
                                  </p:childTnLst>
                                </p:cTn>
                              </p:par>
                            </p:childTnLst>
                          </p:cTn>
                        </p:par>
                        <p:par>
                          <p:cTn id="41" fill="hold">
                            <p:stCondLst>
                              <p:cond delay="4420"/>
                            </p:stCondLst>
                            <p:childTnLst>
                              <p:par>
                                <p:cTn id="42" presetID="2" presetClass="entr" presetSubtype="4" fill="hold" grpId="0" nodeType="afterEffect">
                                  <p:stCondLst>
                                    <p:cond delay="0"/>
                                  </p:stCondLst>
                                  <p:childTnLst>
                                    <p:set>
                                      <p:cBhvr>
                                        <p:cTn id="43" dur="1" fill="hold">
                                          <p:stCondLst>
                                            <p:cond delay="0"/>
                                          </p:stCondLst>
                                        </p:cTn>
                                        <p:tgtEl>
                                          <p:spTgt spid="77"/>
                                        </p:tgtEl>
                                        <p:attrNameLst>
                                          <p:attrName>style.visibility</p:attrName>
                                        </p:attrNameLst>
                                      </p:cBhvr>
                                      <p:to>
                                        <p:strVal val="visible"/>
                                      </p:to>
                                    </p:set>
                                    <p:anim calcmode="lin" valueType="num">
                                      <p:cBhvr additive="base">
                                        <p:cTn id="44" dur="500" fill="hold"/>
                                        <p:tgtEl>
                                          <p:spTgt spid="77"/>
                                        </p:tgtEl>
                                        <p:attrNameLst>
                                          <p:attrName>ppt_x</p:attrName>
                                        </p:attrNameLst>
                                      </p:cBhvr>
                                      <p:tavLst>
                                        <p:tav tm="0">
                                          <p:val>
                                            <p:strVal val="#ppt_x"/>
                                          </p:val>
                                        </p:tav>
                                        <p:tav tm="100000">
                                          <p:val>
                                            <p:strVal val="#ppt_x"/>
                                          </p:val>
                                        </p:tav>
                                      </p:tavLst>
                                    </p:anim>
                                    <p:anim calcmode="lin" valueType="num">
                                      <p:cBhvr additive="base">
                                        <p:cTn id="45" dur="500" fill="hold"/>
                                        <p:tgtEl>
                                          <p:spTgt spid="7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78"/>
                                        </p:tgtEl>
                                        <p:attrNameLst>
                                          <p:attrName>style.visibility</p:attrName>
                                        </p:attrNameLst>
                                      </p:cBhvr>
                                      <p:to>
                                        <p:strVal val="visible"/>
                                      </p:to>
                                    </p:set>
                                    <p:anim calcmode="lin" valueType="num">
                                      <p:cBhvr additive="base">
                                        <p:cTn id="48" dur="500" fill="hold"/>
                                        <p:tgtEl>
                                          <p:spTgt spid="78"/>
                                        </p:tgtEl>
                                        <p:attrNameLst>
                                          <p:attrName>ppt_x</p:attrName>
                                        </p:attrNameLst>
                                      </p:cBhvr>
                                      <p:tavLst>
                                        <p:tav tm="0">
                                          <p:val>
                                            <p:strVal val="#ppt_x"/>
                                          </p:val>
                                        </p:tav>
                                        <p:tav tm="100000">
                                          <p:val>
                                            <p:strVal val="#ppt_x"/>
                                          </p:val>
                                        </p:tav>
                                      </p:tavLst>
                                    </p:anim>
                                    <p:anim calcmode="lin" valueType="num">
                                      <p:cBhvr additive="base">
                                        <p:cTn id="49" dur="500" fill="hold"/>
                                        <p:tgtEl>
                                          <p:spTgt spid="78"/>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9"/>
                                        </p:tgtEl>
                                        <p:attrNameLst>
                                          <p:attrName>style.visibility</p:attrName>
                                        </p:attrNameLst>
                                      </p:cBhvr>
                                      <p:to>
                                        <p:strVal val="visible"/>
                                      </p:to>
                                    </p:set>
                                    <p:anim calcmode="lin" valueType="num">
                                      <p:cBhvr additive="base">
                                        <p:cTn id="52" dur="500" fill="hold"/>
                                        <p:tgtEl>
                                          <p:spTgt spid="79"/>
                                        </p:tgtEl>
                                        <p:attrNameLst>
                                          <p:attrName>ppt_x</p:attrName>
                                        </p:attrNameLst>
                                      </p:cBhvr>
                                      <p:tavLst>
                                        <p:tav tm="0">
                                          <p:val>
                                            <p:strVal val="#ppt_x"/>
                                          </p:val>
                                        </p:tav>
                                        <p:tav tm="100000">
                                          <p:val>
                                            <p:strVal val="#ppt_x"/>
                                          </p:val>
                                        </p:tav>
                                      </p:tavLst>
                                    </p:anim>
                                    <p:anim calcmode="lin" valueType="num">
                                      <p:cBhvr additive="base">
                                        <p:cTn id="53" dur="500" fill="hold"/>
                                        <p:tgtEl>
                                          <p:spTgt spid="79"/>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500" fill="hold"/>
                                        <p:tgtEl>
                                          <p:spTgt spid="80"/>
                                        </p:tgtEl>
                                        <p:attrNameLst>
                                          <p:attrName>ppt_x</p:attrName>
                                        </p:attrNameLst>
                                      </p:cBhvr>
                                      <p:tavLst>
                                        <p:tav tm="0">
                                          <p:val>
                                            <p:strVal val="#ppt_x"/>
                                          </p:val>
                                        </p:tav>
                                        <p:tav tm="100000">
                                          <p:val>
                                            <p:strVal val="#ppt_x"/>
                                          </p:val>
                                        </p:tav>
                                      </p:tavLst>
                                    </p:anim>
                                    <p:anim calcmode="lin" valueType="num">
                                      <p:cBhvr additive="base">
                                        <p:cTn id="57" dur="50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4920"/>
                            </p:stCondLst>
                            <p:childTnLst>
                              <p:par>
                                <p:cTn id="59" presetID="22" presetClass="entr" presetSubtype="8"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left)">
                                      <p:cBhvr>
                                        <p:cTn id="61" dur="500"/>
                                        <p:tgtEl>
                                          <p:spTgt spid="54"/>
                                        </p:tgtEl>
                                      </p:cBhvr>
                                    </p:animEffect>
                                  </p:childTnLst>
                                </p:cTn>
                              </p:par>
                            </p:childTnLst>
                          </p:cTn>
                        </p:par>
                        <p:par>
                          <p:cTn id="62" fill="hold">
                            <p:stCondLst>
                              <p:cond delay="5420"/>
                            </p:stCondLst>
                            <p:childTnLst>
                              <p:par>
                                <p:cTn id="63" presetID="53" presetClass="entr" presetSubtype="16" fill="hold" nodeType="afterEffect">
                                  <p:stCondLst>
                                    <p:cond delay="0"/>
                                  </p:stCondLst>
                                  <p:childTnLst>
                                    <p:set>
                                      <p:cBhvr>
                                        <p:cTn id="64" dur="1" fill="hold">
                                          <p:stCondLst>
                                            <p:cond delay="0"/>
                                          </p:stCondLst>
                                        </p:cTn>
                                        <p:tgtEl>
                                          <p:spTgt spid="83"/>
                                        </p:tgtEl>
                                        <p:attrNameLst>
                                          <p:attrName>style.visibility</p:attrName>
                                        </p:attrNameLst>
                                      </p:cBhvr>
                                      <p:to>
                                        <p:strVal val="visible"/>
                                      </p:to>
                                    </p:set>
                                    <p:anim calcmode="lin" valueType="num">
                                      <p:cBhvr>
                                        <p:cTn id="65" dur="500" fill="hold"/>
                                        <p:tgtEl>
                                          <p:spTgt spid="83"/>
                                        </p:tgtEl>
                                        <p:attrNameLst>
                                          <p:attrName>ppt_w</p:attrName>
                                        </p:attrNameLst>
                                      </p:cBhvr>
                                      <p:tavLst>
                                        <p:tav tm="0">
                                          <p:val>
                                            <p:fltVal val="0"/>
                                          </p:val>
                                        </p:tav>
                                        <p:tav tm="100000">
                                          <p:val>
                                            <p:strVal val="#ppt_w"/>
                                          </p:val>
                                        </p:tav>
                                      </p:tavLst>
                                    </p:anim>
                                    <p:anim calcmode="lin" valueType="num">
                                      <p:cBhvr>
                                        <p:cTn id="66" dur="500" fill="hold"/>
                                        <p:tgtEl>
                                          <p:spTgt spid="83"/>
                                        </p:tgtEl>
                                        <p:attrNameLst>
                                          <p:attrName>ppt_h</p:attrName>
                                        </p:attrNameLst>
                                      </p:cBhvr>
                                      <p:tavLst>
                                        <p:tav tm="0">
                                          <p:val>
                                            <p:fltVal val="0"/>
                                          </p:val>
                                        </p:tav>
                                        <p:tav tm="100000">
                                          <p:val>
                                            <p:strVal val="#ppt_h"/>
                                          </p:val>
                                        </p:tav>
                                      </p:tavLst>
                                    </p:anim>
                                    <p:animEffect transition="in" filter="fade">
                                      <p:cBhvr>
                                        <p:cTn id="67" dur="500"/>
                                        <p:tgtEl>
                                          <p:spTgt spid="83"/>
                                        </p:tgtEl>
                                      </p:cBhvr>
                                    </p:animEffect>
                                  </p:childTnLst>
                                </p:cTn>
                              </p:par>
                              <p:par>
                                <p:cTn id="68" presetID="53" presetClass="entr" presetSubtype="16" fill="hold" nodeType="withEffect">
                                  <p:stCondLst>
                                    <p:cond delay="0"/>
                                  </p:stCondLst>
                                  <p:childTnLst>
                                    <p:set>
                                      <p:cBhvr>
                                        <p:cTn id="69" dur="1" fill="hold">
                                          <p:stCondLst>
                                            <p:cond delay="0"/>
                                          </p:stCondLst>
                                        </p:cTn>
                                        <p:tgtEl>
                                          <p:spTgt spid="86"/>
                                        </p:tgtEl>
                                        <p:attrNameLst>
                                          <p:attrName>style.visibility</p:attrName>
                                        </p:attrNameLst>
                                      </p:cBhvr>
                                      <p:to>
                                        <p:strVal val="visible"/>
                                      </p:to>
                                    </p:set>
                                    <p:anim calcmode="lin" valueType="num">
                                      <p:cBhvr>
                                        <p:cTn id="70" dur="500" fill="hold"/>
                                        <p:tgtEl>
                                          <p:spTgt spid="86"/>
                                        </p:tgtEl>
                                        <p:attrNameLst>
                                          <p:attrName>ppt_w</p:attrName>
                                        </p:attrNameLst>
                                      </p:cBhvr>
                                      <p:tavLst>
                                        <p:tav tm="0">
                                          <p:val>
                                            <p:fltVal val="0"/>
                                          </p:val>
                                        </p:tav>
                                        <p:tav tm="100000">
                                          <p:val>
                                            <p:strVal val="#ppt_w"/>
                                          </p:val>
                                        </p:tav>
                                      </p:tavLst>
                                    </p:anim>
                                    <p:anim calcmode="lin" valueType="num">
                                      <p:cBhvr>
                                        <p:cTn id="71" dur="500" fill="hold"/>
                                        <p:tgtEl>
                                          <p:spTgt spid="86"/>
                                        </p:tgtEl>
                                        <p:attrNameLst>
                                          <p:attrName>ppt_h</p:attrName>
                                        </p:attrNameLst>
                                      </p:cBhvr>
                                      <p:tavLst>
                                        <p:tav tm="0">
                                          <p:val>
                                            <p:fltVal val="0"/>
                                          </p:val>
                                        </p:tav>
                                        <p:tav tm="100000">
                                          <p:val>
                                            <p:strVal val="#ppt_h"/>
                                          </p:val>
                                        </p:tav>
                                      </p:tavLst>
                                    </p:anim>
                                    <p:animEffect transition="in" filter="fade">
                                      <p:cBhvr>
                                        <p:cTn id="72" dur="500"/>
                                        <p:tgtEl>
                                          <p:spTgt spid="86"/>
                                        </p:tgtEl>
                                      </p:cBhvr>
                                    </p:animEffect>
                                  </p:childTnLst>
                                </p:cTn>
                              </p:par>
                              <p:par>
                                <p:cTn id="73" presetID="53" presetClass="entr" presetSubtype="16" fill="hold" nodeType="withEffect">
                                  <p:stCondLst>
                                    <p:cond delay="0"/>
                                  </p:stCondLst>
                                  <p:childTnLst>
                                    <p:set>
                                      <p:cBhvr>
                                        <p:cTn id="74" dur="1" fill="hold">
                                          <p:stCondLst>
                                            <p:cond delay="0"/>
                                          </p:stCondLst>
                                        </p:cTn>
                                        <p:tgtEl>
                                          <p:spTgt spid="89"/>
                                        </p:tgtEl>
                                        <p:attrNameLst>
                                          <p:attrName>style.visibility</p:attrName>
                                        </p:attrNameLst>
                                      </p:cBhvr>
                                      <p:to>
                                        <p:strVal val="visible"/>
                                      </p:to>
                                    </p:set>
                                    <p:anim calcmode="lin" valueType="num">
                                      <p:cBhvr>
                                        <p:cTn id="75" dur="500" fill="hold"/>
                                        <p:tgtEl>
                                          <p:spTgt spid="89"/>
                                        </p:tgtEl>
                                        <p:attrNameLst>
                                          <p:attrName>ppt_w</p:attrName>
                                        </p:attrNameLst>
                                      </p:cBhvr>
                                      <p:tavLst>
                                        <p:tav tm="0">
                                          <p:val>
                                            <p:fltVal val="0"/>
                                          </p:val>
                                        </p:tav>
                                        <p:tav tm="100000">
                                          <p:val>
                                            <p:strVal val="#ppt_w"/>
                                          </p:val>
                                        </p:tav>
                                      </p:tavLst>
                                    </p:anim>
                                    <p:anim calcmode="lin" valueType="num">
                                      <p:cBhvr>
                                        <p:cTn id="76" dur="500" fill="hold"/>
                                        <p:tgtEl>
                                          <p:spTgt spid="89"/>
                                        </p:tgtEl>
                                        <p:attrNameLst>
                                          <p:attrName>ppt_h</p:attrName>
                                        </p:attrNameLst>
                                      </p:cBhvr>
                                      <p:tavLst>
                                        <p:tav tm="0">
                                          <p:val>
                                            <p:fltVal val="0"/>
                                          </p:val>
                                        </p:tav>
                                        <p:tav tm="100000">
                                          <p:val>
                                            <p:strVal val="#ppt_h"/>
                                          </p:val>
                                        </p:tav>
                                      </p:tavLst>
                                    </p:anim>
                                    <p:animEffect transition="in" filter="fade">
                                      <p:cBhvr>
                                        <p:cTn id="77" dur="500"/>
                                        <p:tgtEl>
                                          <p:spTgt spid="89"/>
                                        </p:tgtEl>
                                      </p:cBhvr>
                                    </p:animEffect>
                                  </p:childTnLst>
                                </p:cTn>
                              </p:par>
                              <p:par>
                                <p:cTn id="78" presetID="53" presetClass="entr" presetSubtype="16" fill="hold" nodeType="withEffect">
                                  <p:stCondLst>
                                    <p:cond delay="0"/>
                                  </p:stCondLst>
                                  <p:childTnLst>
                                    <p:set>
                                      <p:cBhvr>
                                        <p:cTn id="79" dur="1" fill="hold">
                                          <p:stCondLst>
                                            <p:cond delay="0"/>
                                          </p:stCondLst>
                                        </p:cTn>
                                        <p:tgtEl>
                                          <p:spTgt spid="92"/>
                                        </p:tgtEl>
                                        <p:attrNameLst>
                                          <p:attrName>style.visibility</p:attrName>
                                        </p:attrNameLst>
                                      </p:cBhvr>
                                      <p:to>
                                        <p:strVal val="visible"/>
                                      </p:to>
                                    </p:set>
                                    <p:anim calcmode="lin" valueType="num">
                                      <p:cBhvr>
                                        <p:cTn id="80" dur="500" fill="hold"/>
                                        <p:tgtEl>
                                          <p:spTgt spid="92"/>
                                        </p:tgtEl>
                                        <p:attrNameLst>
                                          <p:attrName>ppt_w</p:attrName>
                                        </p:attrNameLst>
                                      </p:cBhvr>
                                      <p:tavLst>
                                        <p:tav tm="0">
                                          <p:val>
                                            <p:fltVal val="0"/>
                                          </p:val>
                                        </p:tav>
                                        <p:tav tm="100000">
                                          <p:val>
                                            <p:strVal val="#ppt_w"/>
                                          </p:val>
                                        </p:tav>
                                      </p:tavLst>
                                    </p:anim>
                                    <p:anim calcmode="lin" valueType="num">
                                      <p:cBhvr>
                                        <p:cTn id="81" dur="500" fill="hold"/>
                                        <p:tgtEl>
                                          <p:spTgt spid="92"/>
                                        </p:tgtEl>
                                        <p:attrNameLst>
                                          <p:attrName>ppt_h</p:attrName>
                                        </p:attrNameLst>
                                      </p:cBhvr>
                                      <p:tavLst>
                                        <p:tav tm="0">
                                          <p:val>
                                            <p:fltVal val="0"/>
                                          </p:val>
                                        </p:tav>
                                        <p:tav tm="100000">
                                          <p:val>
                                            <p:strVal val="#ppt_h"/>
                                          </p:val>
                                        </p:tav>
                                      </p:tavLst>
                                    </p:anim>
                                    <p:animEffect transition="in" filter="fade">
                                      <p:cBhvr>
                                        <p:cTn id="8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77" grpId="0"/>
      <p:bldP spid="78" grpId="0"/>
      <p:bldP spid="79" grpId="0"/>
      <p:bldP spid="80" grpId="0"/>
      <p:bldP spid="82" grpId="0"/>
      <p:bldP spid="95" grpId="0"/>
      <p:bldP spid="9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796" y="3597530"/>
            <a:ext cx="12190413" cy="847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36" tIns="60918" rIns="121836" bIns="60918" rtlCol="0" anchor="ctr"/>
          <a:lstStyle/>
          <a:p>
            <a:pPr algn="ctr"/>
            <a:endParaRPr lang="zh-CN" altLang="en-US">
              <a:cs typeface="+mn-ea"/>
            </a:endParaRPr>
          </a:p>
        </p:txBody>
      </p:sp>
      <p:grpSp>
        <p:nvGrpSpPr>
          <p:cNvPr id="2" name="组合 1"/>
          <p:cNvGrpSpPr/>
          <p:nvPr/>
        </p:nvGrpSpPr>
        <p:grpSpPr>
          <a:xfrm>
            <a:off x="1448650" y="3186257"/>
            <a:ext cx="877628" cy="853007"/>
            <a:chOff x="1624899" y="3942382"/>
            <a:chExt cx="984946" cy="985302"/>
          </a:xfrm>
        </p:grpSpPr>
        <p:sp>
          <p:nvSpPr>
            <p:cNvPr id="104" name="椭圆 103"/>
            <p:cNvSpPr/>
            <p:nvPr/>
          </p:nvSpPr>
          <p:spPr>
            <a:xfrm>
              <a:off x="1624899" y="3942382"/>
              <a:ext cx="984946" cy="98530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40" name="TextBox 139"/>
            <p:cNvSpPr txBox="1"/>
            <p:nvPr/>
          </p:nvSpPr>
          <p:spPr>
            <a:xfrm>
              <a:off x="1692271" y="4180596"/>
              <a:ext cx="850204" cy="498918"/>
            </a:xfrm>
            <a:prstGeom prst="rect">
              <a:avLst/>
            </a:prstGeom>
            <a:noFill/>
          </p:spPr>
          <p:txBody>
            <a:bodyPr wrap="square" lIns="138192" tIns="69096" rIns="138192" bIns="69096" rtlCol="0">
              <a:spAutoFit/>
            </a:bodyPr>
            <a:lstStyle/>
            <a:p>
              <a:r>
                <a:rPr lang="en-US" altLang="zh-CN" sz="1900" dirty="0">
                  <a:solidFill>
                    <a:schemeClr val="bg1"/>
                  </a:solidFill>
                  <a:latin typeface="+mn-ea"/>
                  <a:cs typeface="+mn-ea"/>
                </a:rPr>
                <a:t>6</a:t>
              </a:r>
              <a:r>
                <a:rPr lang="zh-CN" altLang="en-US" sz="1900" dirty="0">
                  <a:solidFill>
                    <a:schemeClr val="bg1"/>
                  </a:solidFill>
                  <a:latin typeface="+mn-ea"/>
                  <a:cs typeface="+mn-ea"/>
                </a:rPr>
                <a:t>月</a:t>
              </a:r>
              <a:endParaRPr lang="zh-CN" altLang="en-US" sz="1900" dirty="0">
                <a:solidFill>
                  <a:schemeClr val="bg1"/>
                </a:solidFill>
                <a:latin typeface="+mn-ea"/>
                <a:cs typeface="+mn-ea"/>
              </a:endParaRPr>
            </a:p>
          </p:txBody>
        </p:sp>
      </p:grpSp>
      <p:grpSp>
        <p:nvGrpSpPr>
          <p:cNvPr id="3" name="组合 2"/>
          <p:cNvGrpSpPr/>
          <p:nvPr/>
        </p:nvGrpSpPr>
        <p:grpSpPr>
          <a:xfrm>
            <a:off x="2838226" y="3304520"/>
            <a:ext cx="757568" cy="645593"/>
            <a:chOff x="3184398" y="4078982"/>
            <a:chExt cx="850204" cy="745719"/>
          </a:xfrm>
        </p:grpSpPr>
        <p:sp>
          <p:nvSpPr>
            <p:cNvPr id="112" name="椭圆 111"/>
            <p:cNvSpPr/>
            <p:nvPr/>
          </p:nvSpPr>
          <p:spPr>
            <a:xfrm>
              <a:off x="3236773" y="4078982"/>
              <a:ext cx="745450" cy="7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41" name="TextBox 140"/>
            <p:cNvSpPr txBox="1"/>
            <p:nvPr/>
          </p:nvSpPr>
          <p:spPr>
            <a:xfrm>
              <a:off x="3184398" y="4197404"/>
              <a:ext cx="850204" cy="498918"/>
            </a:xfrm>
            <a:prstGeom prst="rect">
              <a:avLst/>
            </a:prstGeom>
            <a:noFill/>
          </p:spPr>
          <p:txBody>
            <a:bodyPr wrap="square" lIns="138192" tIns="69096" rIns="138192" bIns="69096" rtlCol="0">
              <a:spAutoFit/>
            </a:bodyPr>
            <a:lstStyle/>
            <a:p>
              <a:r>
                <a:rPr lang="en-US" altLang="zh-CN" sz="1900" dirty="0">
                  <a:solidFill>
                    <a:schemeClr val="bg1"/>
                  </a:solidFill>
                  <a:latin typeface="+mn-ea"/>
                  <a:cs typeface="+mn-ea"/>
                </a:rPr>
                <a:t>7</a:t>
              </a:r>
              <a:r>
                <a:rPr lang="zh-CN" altLang="en-US" sz="1900" dirty="0">
                  <a:solidFill>
                    <a:schemeClr val="bg1"/>
                  </a:solidFill>
                  <a:latin typeface="+mn-ea"/>
                  <a:cs typeface="+mn-ea"/>
                </a:rPr>
                <a:t>月</a:t>
              </a:r>
              <a:endParaRPr lang="zh-CN" altLang="en-US" sz="1900" dirty="0">
                <a:solidFill>
                  <a:schemeClr val="bg1"/>
                </a:solidFill>
                <a:latin typeface="+mn-ea"/>
                <a:cs typeface="+mn-ea"/>
              </a:endParaRPr>
            </a:p>
          </p:txBody>
        </p:sp>
      </p:grpSp>
      <p:grpSp>
        <p:nvGrpSpPr>
          <p:cNvPr id="4" name="组合 3"/>
          <p:cNvGrpSpPr/>
          <p:nvPr/>
        </p:nvGrpSpPr>
        <p:grpSpPr>
          <a:xfrm>
            <a:off x="4109689" y="3194940"/>
            <a:ext cx="889711" cy="864748"/>
            <a:chOff x="4611335" y="3952409"/>
            <a:chExt cx="998505" cy="998863"/>
          </a:xfrm>
        </p:grpSpPr>
        <p:sp>
          <p:nvSpPr>
            <p:cNvPr id="117" name="椭圆 116"/>
            <p:cNvSpPr/>
            <p:nvPr/>
          </p:nvSpPr>
          <p:spPr>
            <a:xfrm>
              <a:off x="4611335" y="3952409"/>
              <a:ext cx="998505" cy="99886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42" name="TextBox 141"/>
            <p:cNvSpPr txBox="1"/>
            <p:nvPr/>
          </p:nvSpPr>
          <p:spPr>
            <a:xfrm>
              <a:off x="4685486" y="4180595"/>
              <a:ext cx="850204" cy="498917"/>
            </a:xfrm>
            <a:prstGeom prst="rect">
              <a:avLst/>
            </a:prstGeom>
            <a:noFill/>
          </p:spPr>
          <p:txBody>
            <a:bodyPr wrap="square" lIns="138192" tIns="69096" rIns="138192" bIns="69096" rtlCol="0">
              <a:spAutoFit/>
            </a:bodyPr>
            <a:lstStyle/>
            <a:p>
              <a:r>
                <a:rPr lang="en-US" altLang="zh-CN" sz="1900" dirty="0">
                  <a:solidFill>
                    <a:schemeClr val="bg1"/>
                  </a:solidFill>
                  <a:latin typeface="+mn-ea"/>
                  <a:cs typeface="+mn-ea"/>
                </a:rPr>
                <a:t>8</a:t>
              </a:r>
              <a:r>
                <a:rPr lang="zh-CN" altLang="en-US" sz="1900" dirty="0">
                  <a:solidFill>
                    <a:schemeClr val="bg1"/>
                  </a:solidFill>
                  <a:latin typeface="+mn-ea"/>
                  <a:cs typeface="+mn-ea"/>
                </a:rPr>
                <a:t>月</a:t>
              </a:r>
              <a:endParaRPr lang="zh-CN" altLang="en-US" sz="1900" dirty="0">
                <a:solidFill>
                  <a:schemeClr val="bg1"/>
                </a:solidFill>
                <a:latin typeface="+mn-ea"/>
                <a:cs typeface="+mn-ea"/>
              </a:endParaRPr>
            </a:p>
          </p:txBody>
        </p:sp>
      </p:grpSp>
      <p:grpSp>
        <p:nvGrpSpPr>
          <p:cNvPr id="6" name="组合 5"/>
          <p:cNvGrpSpPr/>
          <p:nvPr/>
        </p:nvGrpSpPr>
        <p:grpSpPr>
          <a:xfrm>
            <a:off x="5556975" y="3293504"/>
            <a:ext cx="757569" cy="667621"/>
            <a:chOff x="6235594" y="4066260"/>
            <a:chExt cx="850206" cy="771164"/>
          </a:xfrm>
        </p:grpSpPr>
        <p:sp>
          <p:nvSpPr>
            <p:cNvPr id="122" name="椭圆 121"/>
            <p:cNvSpPr/>
            <p:nvPr/>
          </p:nvSpPr>
          <p:spPr>
            <a:xfrm>
              <a:off x="6243032" y="4066260"/>
              <a:ext cx="770886" cy="77116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43" name="TextBox 142"/>
            <p:cNvSpPr txBox="1"/>
            <p:nvPr/>
          </p:nvSpPr>
          <p:spPr>
            <a:xfrm>
              <a:off x="6235594" y="4180596"/>
              <a:ext cx="850206" cy="498918"/>
            </a:xfrm>
            <a:prstGeom prst="rect">
              <a:avLst/>
            </a:prstGeom>
            <a:noFill/>
          </p:spPr>
          <p:txBody>
            <a:bodyPr wrap="square" lIns="138192" tIns="69096" rIns="138192" bIns="69096" rtlCol="0">
              <a:spAutoFit/>
            </a:bodyPr>
            <a:lstStyle/>
            <a:p>
              <a:r>
                <a:rPr lang="en-US" altLang="zh-CN" sz="1900" dirty="0">
                  <a:solidFill>
                    <a:schemeClr val="bg1"/>
                  </a:solidFill>
                  <a:latin typeface="+mn-ea"/>
                  <a:cs typeface="+mn-ea"/>
                </a:rPr>
                <a:t>9</a:t>
              </a:r>
              <a:r>
                <a:rPr lang="zh-CN" altLang="en-US" sz="1900" dirty="0">
                  <a:solidFill>
                    <a:schemeClr val="bg1"/>
                  </a:solidFill>
                  <a:latin typeface="+mn-ea"/>
                  <a:cs typeface="+mn-ea"/>
                </a:rPr>
                <a:t>月</a:t>
              </a:r>
              <a:endParaRPr lang="zh-CN" altLang="en-US" sz="1900" dirty="0">
                <a:solidFill>
                  <a:schemeClr val="bg1"/>
                </a:solidFill>
                <a:latin typeface="+mn-ea"/>
                <a:cs typeface="+mn-ea"/>
              </a:endParaRPr>
            </a:p>
          </p:txBody>
        </p:sp>
      </p:grpSp>
      <p:grpSp>
        <p:nvGrpSpPr>
          <p:cNvPr id="7" name="组合 6"/>
          <p:cNvGrpSpPr/>
          <p:nvPr/>
        </p:nvGrpSpPr>
        <p:grpSpPr>
          <a:xfrm>
            <a:off x="6735811" y="3293502"/>
            <a:ext cx="883092" cy="667621"/>
            <a:chOff x="7558595" y="4066262"/>
            <a:chExt cx="991079" cy="771165"/>
          </a:xfrm>
        </p:grpSpPr>
        <p:sp>
          <p:nvSpPr>
            <p:cNvPr id="127" name="椭圆 126"/>
            <p:cNvSpPr/>
            <p:nvPr/>
          </p:nvSpPr>
          <p:spPr>
            <a:xfrm>
              <a:off x="7610548" y="4066262"/>
              <a:ext cx="770885" cy="77116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44" name="TextBox 143"/>
            <p:cNvSpPr txBox="1"/>
            <p:nvPr/>
          </p:nvSpPr>
          <p:spPr>
            <a:xfrm>
              <a:off x="7558595" y="4189243"/>
              <a:ext cx="991079" cy="463368"/>
            </a:xfrm>
            <a:prstGeom prst="rect">
              <a:avLst/>
            </a:prstGeom>
            <a:noFill/>
          </p:spPr>
          <p:txBody>
            <a:bodyPr wrap="square" lIns="138192" tIns="69096" rIns="138192" bIns="69096" rtlCol="0">
              <a:spAutoFit/>
            </a:bodyPr>
            <a:lstStyle/>
            <a:p>
              <a:r>
                <a:rPr lang="en-US" altLang="zh-CN" sz="1700" dirty="0">
                  <a:solidFill>
                    <a:schemeClr val="bg1"/>
                  </a:solidFill>
                  <a:latin typeface="+mn-ea"/>
                  <a:cs typeface="+mn-ea"/>
                </a:rPr>
                <a:t>10</a:t>
              </a:r>
              <a:r>
                <a:rPr lang="zh-CN" altLang="en-US" sz="1700" dirty="0">
                  <a:solidFill>
                    <a:schemeClr val="bg1"/>
                  </a:solidFill>
                  <a:latin typeface="+mn-ea"/>
                  <a:cs typeface="+mn-ea"/>
                </a:rPr>
                <a:t>月</a:t>
              </a:r>
              <a:endParaRPr lang="zh-CN" altLang="en-US" sz="1700" dirty="0">
                <a:solidFill>
                  <a:schemeClr val="bg1"/>
                </a:solidFill>
                <a:latin typeface="+mn-ea"/>
                <a:cs typeface="+mn-ea"/>
              </a:endParaRPr>
            </a:p>
          </p:txBody>
        </p:sp>
      </p:grpSp>
      <p:grpSp>
        <p:nvGrpSpPr>
          <p:cNvPr id="8" name="组合 7"/>
          <p:cNvGrpSpPr/>
          <p:nvPr/>
        </p:nvGrpSpPr>
        <p:grpSpPr>
          <a:xfrm>
            <a:off x="8037227" y="3182772"/>
            <a:ext cx="948686" cy="889085"/>
            <a:chOff x="9019145" y="3938355"/>
            <a:chExt cx="1064693" cy="1026975"/>
          </a:xfrm>
        </p:grpSpPr>
        <p:sp>
          <p:nvSpPr>
            <p:cNvPr id="132" name="椭圆 131"/>
            <p:cNvSpPr/>
            <p:nvPr/>
          </p:nvSpPr>
          <p:spPr>
            <a:xfrm>
              <a:off x="9019145" y="3938355"/>
              <a:ext cx="1026605" cy="102697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45" name="TextBox 144"/>
            <p:cNvSpPr txBox="1"/>
            <p:nvPr/>
          </p:nvSpPr>
          <p:spPr>
            <a:xfrm>
              <a:off x="9068720" y="4180595"/>
              <a:ext cx="1015118" cy="498918"/>
            </a:xfrm>
            <a:prstGeom prst="rect">
              <a:avLst/>
            </a:prstGeom>
            <a:noFill/>
          </p:spPr>
          <p:txBody>
            <a:bodyPr wrap="square" lIns="138192" tIns="69096" rIns="138192" bIns="69096" rtlCol="0">
              <a:spAutoFit/>
            </a:bodyPr>
            <a:lstStyle/>
            <a:p>
              <a:r>
                <a:rPr lang="en-US" altLang="zh-CN" sz="1900" dirty="0">
                  <a:solidFill>
                    <a:schemeClr val="bg1"/>
                  </a:solidFill>
                  <a:latin typeface="+mn-ea"/>
                  <a:cs typeface="+mn-ea"/>
                </a:rPr>
                <a:t>11</a:t>
              </a:r>
              <a:r>
                <a:rPr lang="zh-CN" altLang="en-US" sz="1900" dirty="0">
                  <a:solidFill>
                    <a:schemeClr val="bg1"/>
                  </a:solidFill>
                  <a:latin typeface="+mn-ea"/>
                  <a:cs typeface="+mn-ea"/>
                </a:rPr>
                <a:t>月</a:t>
              </a:r>
              <a:endParaRPr lang="zh-CN" altLang="en-US" sz="1900" dirty="0">
                <a:solidFill>
                  <a:schemeClr val="bg1"/>
                </a:solidFill>
                <a:latin typeface="+mn-ea"/>
                <a:cs typeface="+mn-ea"/>
              </a:endParaRPr>
            </a:p>
          </p:txBody>
        </p:sp>
      </p:grpSp>
      <p:grpSp>
        <p:nvGrpSpPr>
          <p:cNvPr id="9" name="组合 8"/>
          <p:cNvGrpSpPr/>
          <p:nvPr/>
        </p:nvGrpSpPr>
        <p:grpSpPr>
          <a:xfrm>
            <a:off x="9609718" y="3022711"/>
            <a:ext cx="1244102" cy="1209199"/>
            <a:chOff x="10783908" y="3753473"/>
            <a:chExt cx="1396232" cy="1396737"/>
          </a:xfrm>
        </p:grpSpPr>
        <p:sp>
          <p:nvSpPr>
            <p:cNvPr id="137" name="椭圆 136"/>
            <p:cNvSpPr/>
            <p:nvPr/>
          </p:nvSpPr>
          <p:spPr>
            <a:xfrm>
              <a:off x="10783908" y="3753473"/>
              <a:ext cx="1396232" cy="139673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46" name="TextBox 145"/>
            <p:cNvSpPr txBox="1"/>
            <p:nvPr/>
          </p:nvSpPr>
          <p:spPr>
            <a:xfrm>
              <a:off x="11009500" y="4180594"/>
              <a:ext cx="1097152" cy="498918"/>
            </a:xfrm>
            <a:prstGeom prst="rect">
              <a:avLst/>
            </a:prstGeom>
            <a:noFill/>
          </p:spPr>
          <p:txBody>
            <a:bodyPr wrap="square" lIns="138192" tIns="69096" rIns="138192" bIns="69096" rtlCol="0">
              <a:spAutoFit/>
            </a:bodyPr>
            <a:lstStyle/>
            <a:p>
              <a:r>
                <a:rPr lang="en-US" altLang="zh-CN" sz="1900" dirty="0">
                  <a:solidFill>
                    <a:schemeClr val="bg1"/>
                  </a:solidFill>
                  <a:latin typeface="+mn-ea"/>
                  <a:cs typeface="+mn-ea"/>
                </a:rPr>
                <a:t>12</a:t>
              </a:r>
              <a:r>
                <a:rPr lang="zh-CN" altLang="en-US" sz="1900" dirty="0">
                  <a:solidFill>
                    <a:schemeClr val="bg1"/>
                  </a:solidFill>
                  <a:latin typeface="+mn-ea"/>
                  <a:cs typeface="+mn-ea"/>
                </a:rPr>
                <a:t>月</a:t>
              </a:r>
              <a:endParaRPr lang="zh-CN" altLang="en-US" sz="1900" dirty="0">
                <a:solidFill>
                  <a:schemeClr val="bg1"/>
                </a:solidFill>
                <a:latin typeface="+mn-ea"/>
                <a:cs typeface="+mn-ea"/>
              </a:endParaRPr>
            </a:p>
          </p:txBody>
        </p:sp>
      </p:grpSp>
      <p:grpSp>
        <p:nvGrpSpPr>
          <p:cNvPr id="200" name="组合 199"/>
          <p:cNvGrpSpPr/>
          <p:nvPr/>
        </p:nvGrpSpPr>
        <p:grpSpPr>
          <a:xfrm>
            <a:off x="7790449" y="4627890"/>
            <a:ext cx="1385334" cy="673318"/>
            <a:chOff x="873900" y="1541325"/>
            <a:chExt cx="1166203" cy="583173"/>
          </a:xfrm>
        </p:grpSpPr>
        <p:sp>
          <p:nvSpPr>
            <p:cNvPr id="201" name="TextBox 200"/>
            <p:cNvSpPr txBox="1"/>
            <p:nvPr/>
          </p:nvSpPr>
          <p:spPr>
            <a:xfrm>
              <a:off x="873900" y="1767302"/>
              <a:ext cx="1166203" cy="357196"/>
            </a:xfrm>
            <a:prstGeom prst="rect">
              <a:avLst/>
            </a:prstGeom>
            <a:noFill/>
          </p:spPr>
          <p:txBody>
            <a:bodyPr wrap="square" lIns="91431" tIns="45715" rIns="91431" bIns="45715" rtlCol="0">
              <a:spAutoFit/>
            </a:bodyPr>
            <a:lstStyle/>
            <a:p>
              <a:pPr algn="ctr">
                <a:lnSpc>
                  <a:spcPct val="130000"/>
                </a:lnSpc>
              </a:pPr>
              <a:r>
                <a:rPr lang="zh-CN" altLang="en-US" sz="800" dirty="0">
                  <a:solidFill>
                    <a:schemeClr val="bg1">
                      <a:lumMod val="50000"/>
                    </a:schemeClr>
                  </a:solidFill>
                  <a:latin typeface="+mn-ea"/>
                  <a:cs typeface="+mn-ea"/>
                </a:rPr>
                <a:t>您的内容打在这里，或者通过您的内容打在这里</a:t>
              </a:r>
              <a:endParaRPr lang="zh-CN" altLang="en-US" sz="800" dirty="0">
                <a:solidFill>
                  <a:schemeClr val="bg1">
                    <a:lumMod val="50000"/>
                  </a:schemeClr>
                </a:solidFill>
                <a:latin typeface="+mn-ea"/>
                <a:cs typeface="+mn-ea"/>
              </a:endParaRPr>
            </a:p>
          </p:txBody>
        </p:sp>
        <p:sp>
          <p:nvSpPr>
            <p:cNvPr id="204" name="TextBox 203"/>
            <p:cNvSpPr txBox="1"/>
            <p:nvPr/>
          </p:nvSpPr>
          <p:spPr>
            <a:xfrm>
              <a:off x="947384" y="1541325"/>
              <a:ext cx="1008112" cy="299893"/>
            </a:xfrm>
            <a:prstGeom prst="rect">
              <a:avLst/>
            </a:prstGeom>
            <a:noFill/>
          </p:spPr>
          <p:txBody>
            <a:bodyPr wrap="square" lIns="91431" tIns="0" rIns="91431" bIns="0" rtlCol="0" anchor="t">
              <a:spAutoFit/>
            </a:bodyPr>
            <a:lstStyle/>
            <a:p>
              <a:pPr algn="ctr">
                <a:lnSpc>
                  <a:spcPct val="150000"/>
                </a:lnSpc>
              </a:pPr>
              <a:r>
                <a:rPr lang="zh-CN" altLang="en-US" sz="1500" dirty="0">
                  <a:solidFill>
                    <a:schemeClr val="accent2"/>
                  </a:solidFill>
                  <a:latin typeface="+mn-ea"/>
                  <a:cs typeface="+mn-ea"/>
                </a:rPr>
                <a:t>添加标题</a:t>
              </a:r>
              <a:endParaRPr lang="zh-CN" altLang="en-US" sz="1500" dirty="0">
                <a:solidFill>
                  <a:schemeClr val="accent2"/>
                </a:solidFill>
                <a:latin typeface="+mn-ea"/>
                <a:cs typeface="+mn-ea"/>
              </a:endParaRPr>
            </a:p>
          </p:txBody>
        </p:sp>
      </p:grpSp>
      <p:grpSp>
        <p:nvGrpSpPr>
          <p:cNvPr id="147" name="组合 146"/>
          <p:cNvGrpSpPr/>
          <p:nvPr/>
        </p:nvGrpSpPr>
        <p:grpSpPr>
          <a:xfrm>
            <a:off x="1227828" y="2008155"/>
            <a:ext cx="1385334" cy="673318"/>
            <a:chOff x="873900" y="1541325"/>
            <a:chExt cx="1166203" cy="583173"/>
          </a:xfrm>
        </p:grpSpPr>
        <p:sp>
          <p:nvSpPr>
            <p:cNvPr id="148" name="TextBox 147"/>
            <p:cNvSpPr txBox="1"/>
            <p:nvPr/>
          </p:nvSpPr>
          <p:spPr>
            <a:xfrm>
              <a:off x="873900" y="1767302"/>
              <a:ext cx="1166203" cy="357196"/>
            </a:xfrm>
            <a:prstGeom prst="rect">
              <a:avLst/>
            </a:prstGeom>
            <a:noFill/>
          </p:spPr>
          <p:txBody>
            <a:bodyPr wrap="square" lIns="91431" tIns="45715" rIns="91431" bIns="45715" rtlCol="0">
              <a:spAutoFit/>
            </a:bodyPr>
            <a:lstStyle/>
            <a:p>
              <a:pPr algn="ctr">
                <a:lnSpc>
                  <a:spcPct val="130000"/>
                </a:lnSpc>
              </a:pPr>
              <a:r>
                <a:rPr lang="zh-CN" altLang="en-US" sz="800" dirty="0">
                  <a:solidFill>
                    <a:schemeClr val="bg1">
                      <a:lumMod val="50000"/>
                    </a:schemeClr>
                  </a:solidFill>
                  <a:latin typeface="+mn-ea"/>
                  <a:cs typeface="+mn-ea"/>
                </a:rPr>
                <a:t>您的内容打在这里，或者通过您的内容打在这里</a:t>
              </a:r>
              <a:endParaRPr lang="zh-CN" altLang="en-US" sz="800" dirty="0">
                <a:solidFill>
                  <a:schemeClr val="bg1">
                    <a:lumMod val="50000"/>
                  </a:schemeClr>
                </a:solidFill>
                <a:latin typeface="+mn-ea"/>
                <a:cs typeface="+mn-ea"/>
              </a:endParaRPr>
            </a:p>
          </p:txBody>
        </p:sp>
        <p:sp>
          <p:nvSpPr>
            <p:cNvPr id="151" name="TextBox 150"/>
            <p:cNvSpPr txBox="1"/>
            <p:nvPr/>
          </p:nvSpPr>
          <p:spPr>
            <a:xfrm>
              <a:off x="947384" y="1541325"/>
              <a:ext cx="1008112" cy="299893"/>
            </a:xfrm>
            <a:prstGeom prst="rect">
              <a:avLst/>
            </a:prstGeom>
            <a:noFill/>
          </p:spPr>
          <p:txBody>
            <a:bodyPr wrap="square" lIns="91431" tIns="0" rIns="91431" bIns="0" rtlCol="0" anchor="t">
              <a:spAutoFit/>
            </a:bodyPr>
            <a:lstStyle/>
            <a:p>
              <a:pPr algn="ctr">
                <a:lnSpc>
                  <a:spcPct val="150000"/>
                </a:lnSpc>
              </a:pPr>
              <a:r>
                <a:rPr lang="zh-CN" altLang="en-US" sz="1500" dirty="0">
                  <a:solidFill>
                    <a:schemeClr val="accent2"/>
                  </a:solidFill>
                  <a:latin typeface="+mn-ea"/>
                  <a:cs typeface="+mn-ea"/>
                </a:rPr>
                <a:t>添加标题</a:t>
              </a:r>
              <a:endParaRPr lang="zh-CN" altLang="en-US" sz="1500" dirty="0">
                <a:solidFill>
                  <a:schemeClr val="accent2"/>
                </a:solidFill>
                <a:latin typeface="+mn-ea"/>
                <a:cs typeface="+mn-ea"/>
              </a:endParaRPr>
            </a:p>
          </p:txBody>
        </p:sp>
      </p:grpSp>
      <p:sp>
        <p:nvSpPr>
          <p:cNvPr id="5" name="等腰三角形 4"/>
          <p:cNvSpPr/>
          <p:nvPr/>
        </p:nvSpPr>
        <p:spPr>
          <a:xfrm>
            <a:off x="1799365" y="2804624"/>
            <a:ext cx="176194" cy="14757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617" tIns="40309" rIns="80617" bIns="40309" rtlCol="0" anchor="ctr"/>
          <a:lstStyle/>
          <a:p>
            <a:pPr algn="ctr"/>
            <a:endParaRPr lang="zh-CN" altLang="en-US">
              <a:cs typeface="+mn-ea"/>
            </a:endParaRPr>
          </a:p>
        </p:txBody>
      </p:sp>
      <p:grpSp>
        <p:nvGrpSpPr>
          <p:cNvPr id="190" name="组合 189"/>
          <p:cNvGrpSpPr/>
          <p:nvPr/>
        </p:nvGrpSpPr>
        <p:grpSpPr>
          <a:xfrm>
            <a:off x="2519284" y="4544498"/>
            <a:ext cx="1385334" cy="673318"/>
            <a:chOff x="873900" y="1541325"/>
            <a:chExt cx="1166203" cy="583173"/>
          </a:xfrm>
        </p:grpSpPr>
        <p:sp>
          <p:nvSpPr>
            <p:cNvPr id="191" name="TextBox 190"/>
            <p:cNvSpPr txBox="1"/>
            <p:nvPr/>
          </p:nvSpPr>
          <p:spPr>
            <a:xfrm>
              <a:off x="873900" y="1767302"/>
              <a:ext cx="1166203" cy="357196"/>
            </a:xfrm>
            <a:prstGeom prst="rect">
              <a:avLst/>
            </a:prstGeom>
            <a:noFill/>
          </p:spPr>
          <p:txBody>
            <a:bodyPr wrap="square" lIns="91431" tIns="45715" rIns="91431" bIns="45715" rtlCol="0">
              <a:spAutoFit/>
            </a:bodyPr>
            <a:lstStyle/>
            <a:p>
              <a:pPr algn="ctr">
                <a:lnSpc>
                  <a:spcPct val="130000"/>
                </a:lnSpc>
              </a:pPr>
              <a:r>
                <a:rPr lang="zh-CN" altLang="en-US" sz="800" dirty="0">
                  <a:solidFill>
                    <a:schemeClr val="bg1">
                      <a:lumMod val="50000"/>
                    </a:schemeClr>
                  </a:solidFill>
                  <a:latin typeface="+mn-ea"/>
                  <a:cs typeface="+mn-ea"/>
                </a:rPr>
                <a:t>您的内容打在这里，或者通过您的内容打在这里</a:t>
              </a:r>
              <a:endParaRPr lang="zh-CN" altLang="en-US" sz="800" dirty="0">
                <a:solidFill>
                  <a:schemeClr val="bg1">
                    <a:lumMod val="50000"/>
                  </a:schemeClr>
                </a:solidFill>
                <a:latin typeface="+mn-ea"/>
                <a:cs typeface="+mn-ea"/>
              </a:endParaRPr>
            </a:p>
          </p:txBody>
        </p:sp>
        <p:sp>
          <p:nvSpPr>
            <p:cNvPr id="194" name="TextBox 193"/>
            <p:cNvSpPr txBox="1"/>
            <p:nvPr/>
          </p:nvSpPr>
          <p:spPr>
            <a:xfrm>
              <a:off x="947384" y="1541325"/>
              <a:ext cx="1008112" cy="299893"/>
            </a:xfrm>
            <a:prstGeom prst="rect">
              <a:avLst/>
            </a:prstGeom>
            <a:noFill/>
          </p:spPr>
          <p:txBody>
            <a:bodyPr wrap="square" lIns="91431" tIns="0" rIns="91431" bIns="0" rtlCol="0" anchor="t">
              <a:spAutoFit/>
            </a:bodyPr>
            <a:lstStyle/>
            <a:p>
              <a:pPr algn="ctr">
                <a:lnSpc>
                  <a:spcPct val="150000"/>
                </a:lnSpc>
              </a:pPr>
              <a:r>
                <a:rPr lang="zh-CN" altLang="en-US" sz="1500" dirty="0">
                  <a:solidFill>
                    <a:schemeClr val="accent2"/>
                  </a:solidFill>
                  <a:latin typeface="+mn-ea"/>
                  <a:cs typeface="+mn-ea"/>
                </a:rPr>
                <a:t>添加标题</a:t>
              </a:r>
              <a:endParaRPr lang="zh-CN" altLang="en-US" sz="1500" dirty="0">
                <a:solidFill>
                  <a:schemeClr val="accent2"/>
                </a:solidFill>
                <a:latin typeface="+mn-ea"/>
                <a:cs typeface="+mn-ea"/>
              </a:endParaRPr>
            </a:p>
          </p:txBody>
        </p:sp>
      </p:grpSp>
      <p:sp>
        <p:nvSpPr>
          <p:cNvPr id="101" name="等腰三角形 100"/>
          <p:cNvSpPr/>
          <p:nvPr/>
        </p:nvSpPr>
        <p:spPr>
          <a:xfrm rot="10800000">
            <a:off x="3128914" y="4319472"/>
            <a:ext cx="176194" cy="14757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0617" tIns="40309" rIns="80617" bIns="40309" rtlCol="0" anchor="ctr"/>
          <a:lstStyle/>
          <a:p>
            <a:pPr algn="ctr"/>
            <a:endParaRPr lang="zh-CN" altLang="en-US">
              <a:solidFill>
                <a:schemeClr val="bg1">
                  <a:lumMod val="50000"/>
                </a:schemeClr>
              </a:solidFill>
              <a:cs typeface="+mn-ea"/>
            </a:endParaRPr>
          </a:p>
        </p:txBody>
      </p:sp>
      <p:grpSp>
        <p:nvGrpSpPr>
          <p:cNvPr id="157" name="组合 156"/>
          <p:cNvGrpSpPr/>
          <p:nvPr/>
        </p:nvGrpSpPr>
        <p:grpSpPr>
          <a:xfrm>
            <a:off x="3861874" y="2017762"/>
            <a:ext cx="1385334" cy="673318"/>
            <a:chOff x="873900" y="1541325"/>
            <a:chExt cx="1166203" cy="583173"/>
          </a:xfrm>
        </p:grpSpPr>
        <p:sp>
          <p:nvSpPr>
            <p:cNvPr id="158" name="TextBox 157"/>
            <p:cNvSpPr txBox="1"/>
            <p:nvPr/>
          </p:nvSpPr>
          <p:spPr>
            <a:xfrm>
              <a:off x="873900" y="1767302"/>
              <a:ext cx="1166203" cy="357196"/>
            </a:xfrm>
            <a:prstGeom prst="rect">
              <a:avLst/>
            </a:prstGeom>
            <a:noFill/>
          </p:spPr>
          <p:txBody>
            <a:bodyPr wrap="square" lIns="91431" tIns="45715" rIns="91431" bIns="45715" rtlCol="0">
              <a:spAutoFit/>
            </a:bodyPr>
            <a:lstStyle/>
            <a:p>
              <a:pPr algn="ctr">
                <a:lnSpc>
                  <a:spcPct val="130000"/>
                </a:lnSpc>
              </a:pPr>
              <a:r>
                <a:rPr lang="zh-CN" altLang="en-US" sz="800" dirty="0">
                  <a:solidFill>
                    <a:schemeClr val="bg1">
                      <a:lumMod val="50000"/>
                    </a:schemeClr>
                  </a:solidFill>
                  <a:latin typeface="+mn-ea"/>
                  <a:cs typeface="+mn-ea"/>
                </a:rPr>
                <a:t>您的内容打在这里，或者通过您的内容打在这里</a:t>
              </a:r>
              <a:endParaRPr lang="zh-CN" altLang="en-US" sz="800" dirty="0">
                <a:solidFill>
                  <a:schemeClr val="bg1">
                    <a:lumMod val="50000"/>
                  </a:schemeClr>
                </a:solidFill>
                <a:latin typeface="+mn-ea"/>
                <a:cs typeface="+mn-ea"/>
              </a:endParaRPr>
            </a:p>
          </p:txBody>
        </p:sp>
        <p:sp>
          <p:nvSpPr>
            <p:cNvPr id="179" name="TextBox 178"/>
            <p:cNvSpPr txBox="1"/>
            <p:nvPr/>
          </p:nvSpPr>
          <p:spPr>
            <a:xfrm>
              <a:off x="947384" y="1541325"/>
              <a:ext cx="1008112" cy="299893"/>
            </a:xfrm>
            <a:prstGeom prst="rect">
              <a:avLst/>
            </a:prstGeom>
            <a:noFill/>
          </p:spPr>
          <p:txBody>
            <a:bodyPr wrap="square" lIns="91431" tIns="0" rIns="91431" bIns="0" rtlCol="0" anchor="t">
              <a:spAutoFit/>
            </a:bodyPr>
            <a:lstStyle/>
            <a:p>
              <a:pPr algn="ctr">
                <a:lnSpc>
                  <a:spcPct val="150000"/>
                </a:lnSpc>
              </a:pPr>
              <a:r>
                <a:rPr lang="zh-CN" altLang="en-US" sz="1500" dirty="0">
                  <a:solidFill>
                    <a:schemeClr val="accent3"/>
                  </a:solidFill>
                  <a:latin typeface="+mn-ea"/>
                  <a:cs typeface="+mn-ea"/>
                </a:rPr>
                <a:t>添加标题</a:t>
              </a:r>
              <a:endParaRPr lang="zh-CN" altLang="en-US" sz="1500" dirty="0">
                <a:solidFill>
                  <a:schemeClr val="accent3"/>
                </a:solidFill>
                <a:latin typeface="+mn-ea"/>
                <a:cs typeface="+mn-ea"/>
              </a:endParaRPr>
            </a:p>
          </p:txBody>
        </p:sp>
      </p:grpSp>
      <p:sp>
        <p:nvSpPr>
          <p:cNvPr id="102" name="等腰三角形 101"/>
          <p:cNvSpPr/>
          <p:nvPr/>
        </p:nvSpPr>
        <p:spPr>
          <a:xfrm>
            <a:off x="4466444" y="2804624"/>
            <a:ext cx="176194" cy="14757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0617" tIns="40309" rIns="80617" bIns="40309" rtlCol="0" anchor="ctr"/>
          <a:lstStyle/>
          <a:p>
            <a:pPr algn="ctr"/>
            <a:endParaRPr lang="zh-CN" altLang="en-US">
              <a:cs typeface="+mn-ea"/>
            </a:endParaRPr>
          </a:p>
        </p:txBody>
      </p:sp>
      <p:grpSp>
        <p:nvGrpSpPr>
          <p:cNvPr id="180" name="组合 179"/>
          <p:cNvGrpSpPr/>
          <p:nvPr/>
        </p:nvGrpSpPr>
        <p:grpSpPr>
          <a:xfrm>
            <a:off x="6416890" y="2027300"/>
            <a:ext cx="1385334" cy="673318"/>
            <a:chOff x="873900" y="1541325"/>
            <a:chExt cx="1166203" cy="583173"/>
          </a:xfrm>
        </p:grpSpPr>
        <p:sp>
          <p:nvSpPr>
            <p:cNvPr id="181" name="TextBox 180"/>
            <p:cNvSpPr txBox="1"/>
            <p:nvPr/>
          </p:nvSpPr>
          <p:spPr>
            <a:xfrm>
              <a:off x="873900" y="1767302"/>
              <a:ext cx="1166203" cy="357196"/>
            </a:xfrm>
            <a:prstGeom prst="rect">
              <a:avLst/>
            </a:prstGeom>
            <a:noFill/>
          </p:spPr>
          <p:txBody>
            <a:bodyPr wrap="square" lIns="91431" tIns="45715" rIns="91431" bIns="45715" rtlCol="0">
              <a:spAutoFit/>
            </a:bodyPr>
            <a:lstStyle/>
            <a:p>
              <a:pPr algn="ctr">
                <a:lnSpc>
                  <a:spcPct val="130000"/>
                </a:lnSpc>
              </a:pPr>
              <a:r>
                <a:rPr lang="zh-CN" altLang="en-US" sz="800" dirty="0">
                  <a:solidFill>
                    <a:schemeClr val="bg1">
                      <a:lumMod val="50000"/>
                    </a:schemeClr>
                  </a:solidFill>
                  <a:latin typeface="+mn-ea"/>
                  <a:cs typeface="+mn-ea"/>
                </a:rPr>
                <a:t>您的内容打在这里，或者通过您的内容打在这里</a:t>
              </a:r>
              <a:endParaRPr lang="zh-CN" altLang="en-US" sz="800" dirty="0">
                <a:solidFill>
                  <a:schemeClr val="bg1">
                    <a:lumMod val="50000"/>
                  </a:schemeClr>
                </a:solidFill>
                <a:latin typeface="+mn-ea"/>
                <a:cs typeface="+mn-ea"/>
              </a:endParaRPr>
            </a:p>
          </p:txBody>
        </p:sp>
        <p:sp>
          <p:nvSpPr>
            <p:cNvPr id="184" name="TextBox 183"/>
            <p:cNvSpPr txBox="1"/>
            <p:nvPr/>
          </p:nvSpPr>
          <p:spPr>
            <a:xfrm>
              <a:off x="947384" y="1541325"/>
              <a:ext cx="1008112" cy="299893"/>
            </a:xfrm>
            <a:prstGeom prst="rect">
              <a:avLst/>
            </a:prstGeom>
            <a:noFill/>
          </p:spPr>
          <p:txBody>
            <a:bodyPr wrap="square" lIns="91431" tIns="0" rIns="91431" bIns="0" rtlCol="0" anchor="t">
              <a:spAutoFit/>
            </a:bodyPr>
            <a:lstStyle/>
            <a:p>
              <a:pPr algn="ctr">
                <a:lnSpc>
                  <a:spcPct val="150000"/>
                </a:lnSpc>
              </a:pPr>
              <a:r>
                <a:rPr lang="zh-CN" altLang="en-US" sz="1500" dirty="0">
                  <a:solidFill>
                    <a:schemeClr val="accent3"/>
                  </a:solidFill>
                  <a:latin typeface="+mn-ea"/>
                  <a:cs typeface="+mn-ea"/>
                </a:rPr>
                <a:t>添加标题</a:t>
              </a:r>
              <a:endParaRPr lang="zh-CN" altLang="en-US" sz="1500" dirty="0">
                <a:solidFill>
                  <a:schemeClr val="accent3"/>
                </a:solidFill>
                <a:latin typeface="+mn-ea"/>
                <a:cs typeface="+mn-ea"/>
              </a:endParaRPr>
            </a:p>
          </p:txBody>
        </p:sp>
      </p:grpSp>
      <p:sp>
        <p:nvSpPr>
          <p:cNvPr id="103" name="等腰三角形 102"/>
          <p:cNvSpPr/>
          <p:nvPr/>
        </p:nvSpPr>
        <p:spPr>
          <a:xfrm>
            <a:off x="7021460" y="2804624"/>
            <a:ext cx="176194" cy="14757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0617" tIns="40309" rIns="80617" bIns="40309" rtlCol="0" anchor="ctr"/>
          <a:lstStyle/>
          <a:p>
            <a:pPr algn="ctr"/>
            <a:endParaRPr lang="zh-CN" altLang="en-US">
              <a:solidFill>
                <a:schemeClr val="bg1">
                  <a:lumMod val="50000"/>
                </a:schemeClr>
              </a:solidFill>
              <a:cs typeface="+mn-ea"/>
            </a:endParaRPr>
          </a:p>
        </p:txBody>
      </p:sp>
      <p:grpSp>
        <p:nvGrpSpPr>
          <p:cNvPr id="185" name="组合 184"/>
          <p:cNvGrpSpPr/>
          <p:nvPr/>
        </p:nvGrpSpPr>
        <p:grpSpPr>
          <a:xfrm>
            <a:off x="9403005" y="1981367"/>
            <a:ext cx="1385334" cy="673318"/>
            <a:chOff x="873900" y="1541325"/>
            <a:chExt cx="1166203" cy="583173"/>
          </a:xfrm>
        </p:grpSpPr>
        <p:sp>
          <p:nvSpPr>
            <p:cNvPr id="186" name="TextBox 185"/>
            <p:cNvSpPr txBox="1"/>
            <p:nvPr/>
          </p:nvSpPr>
          <p:spPr>
            <a:xfrm>
              <a:off x="873900" y="1767302"/>
              <a:ext cx="1166203" cy="357196"/>
            </a:xfrm>
            <a:prstGeom prst="rect">
              <a:avLst/>
            </a:prstGeom>
            <a:noFill/>
          </p:spPr>
          <p:txBody>
            <a:bodyPr wrap="square" lIns="91431" tIns="45715" rIns="91431" bIns="45715" rtlCol="0">
              <a:spAutoFit/>
            </a:bodyPr>
            <a:lstStyle/>
            <a:p>
              <a:pPr algn="ctr">
                <a:lnSpc>
                  <a:spcPct val="130000"/>
                </a:lnSpc>
              </a:pPr>
              <a:r>
                <a:rPr lang="zh-CN" altLang="en-US" sz="800" dirty="0">
                  <a:solidFill>
                    <a:schemeClr val="bg1">
                      <a:lumMod val="50000"/>
                    </a:schemeClr>
                  </a:solidFill>
                  <a:latin typeface="+mn-ea"/>
                  <a:cs typeface="+mn-ea"/>
                </a:rPr>
                <a:t>您的内容打在这里，或者通过您的内容打在这里</a:t>
              </a:r>
              <a:endParaRPr lang="zh-CN" altLang="en-US" sz="800" dirty="0">
                <a:solidFill>
                  <a:schemeClr val="bg1">
                    <a:lumMod val="50000"/>
                  </a:schemeClr>
                </a:solidFill>
                <a:latin typeface="+mn-ea"/>
                <a:cs typeface="+mn-ea"/>
              </a:endParaRPr>
            </a:p>
          </p:txBody>
        </p:sp>
        <p:sp>
          <p:nvSpPr>
            <p:cNvPr id="189" name="TextBox 188"/>
            <p:cNvSpPr txBox="1"/>
            <p:nvPr/>
          </p:nvSpPr>
          <p:spPr>
            <a:xfrm>
              <a:off x="947384" y="1541325"/>
              <a:ext cx="1008112" cy="299893"/>
            </a:xfrm>
            <a:prstGeom prst="rect">
              <a:avLst/>
            </a:prstGeom>
            <a:noFill/>
          </p:spPr>
          <p:txBody>
            <a:bodyPr wrap="square" lIns="91431" tIns="0" rIns="91431" bIns="0" rtlCol="0" anchor="t">
              <a:spAutoFit/>
            </a:bodyPr>
            <a:lstStyle/>
            <a:p>
              <a:pPr algn="ctr">
                <a:lnSpc>
                  <a:spcPct val="150000"/>
                </a:lnSpc>
              </a:pPr>
              <a:r>
                <a:rPr lang="zh-CN" altLang="en-US" sz="1500" dirty="0">
                  <a:solidFill>
                    <a:schemeClr val="accent2"/>
                  </a:solidFill>
                  <a:latin typeface="+mn-ea"/>
                  <a:cs typeface="+mn-ea"/>
                </a:rPr>
                <a:t>添加标题</a:t>
              </a:r>
              <a:endParaRPr lang="zh-CN" altLang="en-US" sz="1500" dirty="0">
                <a:solidFill>
                  <a:schemeClr val="accent2"/>
                </a:solidFill>
                <a:latin typeface="+mn-ea"/>
                <a:cs typeface="+mn-ea"/>
              </a:endParaRPr>
            </a:p>
          </p:txBody>
        </p:sp>
      </p:grpSp>
      <p:sp>
        <p:nvSpPr>
          <p:cNvPr id="107" name="等腰三角形 106"/>
          <p:cNvSpPr/>
          <p:nvPr/>
        </p:nvSpPr>
        <p:spPr>
          <a:xfrm>
            <a:off x="10076103" y="2804624"/>
            <a:ext cx="176194" cy="14757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617" tIns="40309" rIns="80617" bIns="40309" rtlCol="0" anchor="ctr"/>
          <a:lstStyle/>
          <a:p>
            <a:pPr algn="ctr"/>
            <a:endParaRPr lang="zh-CN" altLang="en-US">
              <a:solidFill>
                <a:schemeClr val="bg1">
                  <a:lumMod val="50000"/>
                </a:schemeClr>
              </a:solidFill>
              <a:cs typeface="+mn-ea"/>
            </a:endParaRPr>
          </a:p>
        </p:txBody>
      </p:sp>
      <p:grpSp>
        <p:nvGrpSpPr>
          <p:cNvPr id="195" name="组合 194"/>
          <p:cNvGrpSpPr/>
          <p:nvPr/>
        </p:nvGrpSpPr>
        <p:grpSpPr>
          <a:xfrm>
            <a:off x="5214378" y="4544498"/>
            <a:ext cx="1385334" cy="673318"/>
            <a:chOff x="873900" y="1541325"/>
            <a:chExt cx="1166203" cy="583173"/>
          </a:xfrm>
        </p:grpSpPr>
        <p:sp>
          <p:nvSpPr>
            <p:cNvPr id="196" name="TextBox 195"/>
            <p:cNvSpPr txBox="1"/>
            <p:nvPr/>
          </p:nvSpPr>
          <p:spPr>
            <a:xfrm>
              <a:off x="873900" y="1767302"/>
              <a:ext cx="1166203" cy="357196"/>
            </a:xfrm>
            <a:prstGeom prst="rect">
              <a:avLst/>
            </a:prstGeom>
            <a:noFill/>
          </p:spPr>
          <p:txBody>
            <a:bodyPr wrap="square" lIns="91431" tIns="45715" rIns="91431" bIns="45715" rtlCol="0">
              <a:spAutoFit/>
            </a:bodyPr>
            <a:lstStyle/>
            <a:p>
              <a:pPr algn="ctr">
                <a:lnSpc>
                  <a:spcPct val="130000"/>
                </a:lnSpc>
              </a:pPr>
              <a:r>
                <a:rPr lang="zh-CN" altLang="en-US" sz="800" dirty="0">
                  <a:solidFill>
                    <a:schemeClr val="bg1">
                      <a:lumMod val="50000"/>
                    </a:schemeClr>
                  </a:solidFill>
                  <a:latin typeface="+mn-ea"/>
                  <a:cs typeface="+mn-ea"/>
                </a:rPr>
                <a:t>您的内容打在这里，或者通过您的内容打在这里</a:t>
              </a:r>
              <a:endParaRPr lang="zh-CN" altLang="en-US" sz="800" dirty="0">
                <a:solidFill>
                  <a:schemeClr val="bg1">
                    <a:lumMod val="50000"/>
                  </a:schemeClr>
                </a:solidFill>
                <a:latin typeface="+mn-ea"/>
                <a:cs typeface="+mn-ea"/>
              </a:endParaRPr>
            </a:p>
          </p:txBody>
        </p:sp>
        <p:sp>
          <p:nvSpPr>
            <p:cNvPr id="199" name="TextBox 198"/>
            <p:cNvSpPr txBox="1"/>
            <p:nvPr/>
          </p:nvSpPr>
          <p:spPr>
            <a:xfrm>
              <a:off x="947384" y="1541325"/>
              <a:ext cx="1008112" cy="299893"/>
            </a:xfrm>
            <a:prstGeom prst="rect">
              <a:avLst/>
            </a:prstGeom>
            <a:noFill/>
          </p:spPr>
          <p:txBody>
            <a:bodyPr wrap="square" lIns="91431" tIns="0" rIns="91431" bIns="0" rtlCol="0" anchor="t">
              <a:spAutoFit/>
            </a:bodyPr>
            <a:lstStyle/>
            <a:p>
              <a:pPr algn="ctr">
                <a:lnSpc>
                  <a:spcPct val="150000"/>
                </a:lnSpc>
              </a:pPr>
              <a:r>
                <a:rPr lang="zh-CN" altLang="en-US" sz="1500" dirty="0">
                  <a:solidFill>
                    <a:schemeClr val="accent2"/>
                  </a:solidFill>
                  <a:latin typeface="+mn-ea"/>
                  <a:cs typeface="+mn-ea"/>
                </a:rPr>
                <a:t>添加标题</a:t>
              </a:r>
              <a:endParaRPr lang="zh-CN" altLang="en-US" sz="1500" dirty="0">
                <a:solidFill>
                  <a:schemeClr val="accent2"/>
                </a:solidFill>
                <a:latin typeface="+mn-ea"/>
                <a:cs typeface="+mn-ea"/>
              </a:endParaRPr>
            </a:p>
          </p:txBody>
        </p:sp>
      </p:grpSp>
      <p:sp>
        <p:nvSpPr>
          <p:cNvPr id="108" name="等腰三角形 107"/>
          <p:cNvSpPr/>
          <p:nvPr/>
        </p:nvSpPr>
        <p:spPr>
          <a:xfrm rot="10800000">
            <a:off x="5818948" y="4319472"/>
            <a:ext cx="176194" cy="14757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0617" tIns="40309" rIns="80617" bIns="40309" rtlCol="0" anchor="ctr"/>
          <a:lstStyle/>
          <a:p>
            <a:pPr algn="ctr"/>
            <a:endParaRPr lang="zh-CN" altLang="en-US">
              <a:solidFill>
                <a:schemeClr val="bg1">
                  <a:lumMod val="50000"/>
                </a:schemeClr>
              </a:solidFill>
              <a:cs typeface="+mn-ea"/>
            </a:endParaRPr>
          </a:p>
        </p:txBody>
      </p:sp>
      <p:sp>
        <p:nvSpPr>
          <p:cNvPr id="109" name="等腰三角形 108"/>
          <p:cNvSpPr/>
          <p:nvPr/>
        </p:nvSpPr>
        <p:spPr>
          <a:xfrm rot="10800000">
            <a:off x="8405838" y="4330782"/>
            <a:ext cx="176194" cy="14757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0617" tIns="40309" rIns="80617" bIns="40309" rtlCol="0" anchor="ctr"/>
          <a:lstStyle/>
          <a:p>
            <a:pPr algn="ctr"/>
            <a:endParaRPr lang="zh-CN" altLang="en-US">
              <a:solidFill>
                <a:schemeClr val="bg1">
                  <a:lumMod val="50000"/>
                </a:schemeClr>
              </a:solidFill>
              <a:cs typeface="+mn-ea"/>
            </a:endParaRPr>
          </a:p>
        </p:txBody>
      </p:sp>
      <p:sp>
        <p:nvSpPr>
          <p:cNvPr id="10" name="标题 9"/>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1000"/>
                                        <p:tgtEl>
                                          <p:spTgt spid="5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300" fill="hold"/>
                                        <p:tgtEl>
                                          <p:spTgt spid="2"/>
                                        </p:tgtEl>
                                        <p:attrNameLst>
                                          <p:attrName>ppt_w</p:attrName>
                                        </p:attrNameLst>
                                      </p:cBhvr>
                                      <p:tavLst>
                                        <p:tav tm="0">
                                          <p:val>
                                            <p:fltVal val="0"/>
                                          </p:val>
                                        </p:tav>
                                        <p:tav tm="100000">
                                          <p:val>
                                            <p:strVal val="#ppt_w"/>
                                          </p:val>
                                        </p:tav>
                                      </p:tavLst>
                                    </p:anim>
                                    <p:anim calcmode="lin" valueType="num">
                                      <p:cBhvr>
                                        <p:cTn id="12" dur="300" fill="hold"/>
                                        <p:tgtEl>
                                          <p:spTgt spid="2"/>
                                        </p:tgtEl>
                                        <p:attrNameLst>
                                          <p:attrName>ppt_h</p:attrName>
                                        </p:attrNameLst>
                                      </p:cBhvr>
                                      <p:tavLst>
                                        <p:tav tm="0">
                                          <p:val>
                                            <p:fltVal val="0"/>
                                          </p:val>
                                        </p:tav>
                                        <p:tav tm="100000">
                                          <p:val>
                                            <p:strVal val="#ppt_h"/>
                                          </p:val>
                                        </p:tav>
                                      </p:tavLst>
                                    </p:anim>
                                    <p:animEffect transition="in" filter="fade">
                                      <p:cBhvr>
                                        <p:cTn id="13" dur="300"/>
                                        <p:tgtEl>
                                          <p:spTgt spid="2"/>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300"/>
                                        <p:tgtEl>
                                          <p:spTgt spid="5"/>
                                        </p:tgtEl>
                                      </p:cBhvr>
                                    </p:animEffect>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147"/>
                                        </p:tgtEl>
                                        <p:attrNameLst>
                                          <p:attrName>style.visibility</p:attrName>
                                        </p:attrNameLst>
                                      </p:cBhvr>
                                      <p:to>
                                        <p:strVal val="visible"/>
                                      </p:to>
                                    </p:set>
                                    <p:animEffect transition="in" filter="fade">
                                      <p:cBhvr>
                                        <p:cTn id="21" dur="300"/>
                                        <p:tgtEl>
                                          <p:spTgt spid="147"/>
                                        </p:tgtEl>
                                      </p:cBhvr>
                                    </p:animEffect>
                                    <p:anim calcmode="lin" valueType="num">
                                      <p:cBhvr>
                                        <p:cTn id="22" dur="300" fill="hold"/>
                                        <p:tgtEl>
                                          <p:spTgt spid="147"/>
                                        </p:tgtEl>
                                        <p:attrNameLst>
                                          <p:attrName>ppt_x</p:attrName>
                                        </p:attrNameLst>
                                      </p:cBhvr>
                                      <p:tavLst>
                                        <p:tav tm="0">
                                          <p:val>
                                            <p:strVal val="#ppt_x"/>
                                          </p:val>
                                        </p:tav>
                                        <p:tav tm="100000">
                                          <p:val>
                                            <p:strVal val="#ppt_x"/>
                                          </p:val>
                                        </p:tav>
                                      </p:tavLst>
                                    </p:anim>
                                    <p:anim calcmode="lin" valueType="num">
                                      <p:cBhvr>
                                        <p:cTn id="23" dur="300" fill="hold"/>
                                        <p:tgtEl>
                                          <p:spTgt spid="14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300" fill="hold"/>
                                        <p:tgtEl>
                                          <p:spTgt spid="3"/>
                                        </p:tgtEl>
                                        <p:attrNameLst>
                                          <p:attrName>ppt_w</p:attrName>
                                        </p:attrNameLst>
                                      </p:cBhvr>
                                      <p:tavLst>
                                        <p:tav tm="0">
                                          <p:val>
                                            <p:fltVal val="0"/>
                                          </p:val>
                                        </p:tav>
                                        <p:tav tm="100000">
                                          <p:val>
                                            <p:strVal val="#ppt_w"/>
                                          </p:val>
                                        </p:tav>
                                      </p:tavLst>
                                    </p:anim>
                                    <p:anim calcmode="lin" valueType="num">
                                      <p:cBhvr>
                                        <p:cTn id="28" dur="300" fill="hold"/>
                                        <p:tgtEl>
                                          <p:spTgt spid="3"/>
                                        </p:tgtEl>
                                        <p:attrNameLst>
                                          <p:attrName>ppt_h</p:attrName>
                                        </p:attrNameLst>
                                      </p:cBhvr>
                                      <p:tavLst>
                                        <p:tav tm="0">
                                          <p:val>
                                            <p:fltVal val="0"/>
                                          </p:val>
                                        </p:tav>
                                        <p:tav tm="100000">
                                          <p:val>
                                            <p:strVal val="#ppt_h"/>
                                          </p:val>
                                        </p:tav>
                                      </p:tavLst>
                                    </p:anim>
                                    <p:animEffect transition="in" filter="fade">
                                      <p:cBhvr>
                                        <p:cTn id="29" dur="300"/>
                                        <p:tgtEl>
                                          <p:spTgt spid="3"/>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fade">
                                      <p:cBhvr>
                                        <p:cTn id="33" dur="300"/>
                                        <p:tgtEl>
                                          <p:spTgt spid="101"/>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190"/>
                                        </p:tgtEl>
                                        <p:attrNameLst>
                                          <p:attrName>style.visibility</p:attrName>
                                        </p:attrNameLst>
                                      </p:cBhvr>
                                      <p:to>
                                        <p:strVal val="visible"/>
                                      </p:to>
                                    </p:set>
                                    <p:animEffect transition="in" filter="fade">
                                      <p:cBhvr>
                                        <p:cTn id="37" dur="300"/>
                                        <p:tgtEl>
                                          <p:spTgt spid="190"/>
                                        </p:tgtEl>
                                      </p:cBhvr>
                                    </p:animEffect>
                                    <p:anim calcmode="lin" valueType="num">
                                      <p:cBhvr>
                                        <p:cTn id="38" dur="300" fill="hold"/>
                                        <p:tgtEl>
                                          <p:spTgt spid="190"/>
                                        </p:tgtEl>
                                        <p:attrNameLst>
                                          <p:attrName>ppt_x</p:attrName>
                                        </p:attrNameLst>
                                      </p:cBhvr>
                                      <p:tavLst>
                                        <p:tav tm="0">
                                          <p:val>
                                            <p:strVal val="#ppt_x"/>
                                          </p:val>
                                        </p:tav>
                                        <p:tav tm="100000">
                                          <p:val>
                                            <p:strVal val="#ppt_x"/>
                                          </p:val>
                                        </p:tav>
                                      </p:tavLst>
                                    </p:anim>
                                    <p:anim calcmode="lin" valueType="num">
                                      <p:cBhvr>
                                        <p:cTn id="39" dur="300" fill="hold"/>
                                        <p:tgtEl>
                                          <p:spTgt spid="190"/>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300" fill="hold"/>
                                        <p:tgtEl>
                                          <p:spTgt spid="4"/>
                                        </p:tgtEl>
                                        <p:attrNameLst>
                                          <p:attrName>ppt_w</p:attrName>
                                        </p:attrNameLst>
                                      </p:cBhvr>
                                      <p:tavLst>
                                        <p:tav tm="0">
                                          <p:val>
                                            <p:fltVal val="0"/>
                                          </p:val>
                                        </p:tav>
                                        <p:tav tm="100000">
                                          <p:val>
                                            <p:strVal val="#ppt_w"/>
                                          </p:val>
                                        </p:tav>
                                      </p:tavLst>
                                    </p:anim>
                                    <p:anim calcmode="lin" valueType="num">
                                      <p:cBhvr>
                                        <p:cTn id="44" dur="300" fill="hold"/>
                                        <p:tgtEl>
                                          <p:spTgt spid="4"/>
                                        </p:tgtEl>
                                        <p:attrNameLst>
                                          <p:attrName>ppt_h</p:attrName>
                                        </p:attrNameLst>
                                      </p:cBhvr>
                                      <p:tavLst>
                                        <p:tav tm="0">
                                          <p:val>
                                            <p:fltVal val="0"/>
                                          </p:val>
                                        </p:tav>
                                        <p:tav tm="100000">
                                          <p:val>
                                            <p:strVal val="#ppt_h"/>
                                          </p:val>
                                        </p:tav>
                                      </p:tavLst>
                                    </p:anim>
                                    <p:animEffect transition="in" filter="fade">
                                      <p:cBhvr>
                                        <p:cTn id="45" dur="300"/>
                                        <p:tgtEl>
                                          <p:spTgt spid="4"/>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fade">
                                      <p:cBhvr>
                                        <p:cTn id="49" dur="300"/>
                                        <p:tgtEl>
                                          <p:spTgt spid="102"/>
                                        </p:tgtEl>
                                      </p:cBhvr>
                                    </p:animEffect>
                                  </p:childTnLst>
                                </p:cTn>
                              </p:par>
                            </p:childTnLst>
                          </p:cTn>
                        </p:par>
                        <p:par>
                          <p:cTn id="50" fill="hold">
                            <p:stCondLst>
                              <p:cond delay="5000"/>
                            </p:stCondLst>
                            <p:childTnLst>
                              <p:par>
                                <p:cTn id="51" presetID="47" presetClass="entr" presetSubtype="0" fill="hold" nodeType="afterEffect">
                                  <p:stCondLst>
                                    <p:cond delay="0"/>
                                  </p:stCondLst>
                                  <p:childTnLst>
                                    <p:set>
                                      <p:cBhvr>
                                        <p:cTn id="52" dur="1" fill="hold">
                                          <p:stCondLst>
                                            <p:cond delay="0"/>
                                          </p:stCondLst>
                                        </p:cTn>
                                        <p:tgtEl>
                                          <p:spTgt spid="157"/>
                                        </p:tgtEl>
                                        <p:attrNameLst>
                                          <p:attrName>style.visibility</p:attrName>
                                        </p:attrNameLst>
                                      </p:cBhvr>
                                      <p:to>
                                        <p:strVal val="visible"/>
                                      </p:to>
                                    </p:set>
                                    <p:animEffect transition="in" filter="fade">
                                      <p:cBhvr>
                                        <p:cTn id="53" dur="300"/>
                                        <p:tgtEl>
                                          <p:spTgt spid="157"/>
                                        </p:tgtEl>
                                      </p:cBhvr>
                                    </p:animEffect>
                                    <p:anim calcmode="lin" valueType="num">
                                      <p:cBhvr>
                                        <p:cTn id="54" dur="300" fill="hold"/>
                                        <p:tgtEl>
                                          <p:spTgt spid="157"/>
                                        </p:tgtEl>
                                        <p:attrNameLst>
                                          <p:attrName>ppt_x</p:attrName>
                                        </p:attrNameLst>
                                      </p:cBhvr>
                                      <p:tavLst>
                                        <p:tav tm="0">
                                          <p:val>
                                            <p:strVal val="#ppt_x"/>
                                          </p:val>
                                        </p:tav>
                                        <p:tav tm="100000">
                                          <p:val>
                                            <p:strVal val="#ppt_x"/>
                                          </p:val>
                                        </p:tav>
                                      </p:tavLst>
                                    </p:anim>
                                    <p:anim calcmode="lin" valueType="num">
                                      <p:cBhvr>
                                        <p:cTn id="55" dur="300" fill="hold"/>
                                        <p:tgtEl>
                                          <p:spTgt spid="15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300" fill="hold"/>
                                        <p:tgtEl>
                                          <p:spTgt spid="6"/>
                                        </p:tgtEl>
                                        <p:attrNameLst>
                                          <p:attrName>ppt_w</p:attrName>
                                        </p:attrNameLst>
                                      </p:cBhvr>
                                      <p:tavLst>
                                        <p:tav tm="0">
                                          <p:val>
                                            <p:fltVal val="0"/>
                                          </p:val>
                                        </p:tav>
                                        <p:tav tm="100000">
                                          <p:val>
                                            <p:strVal val="#ppt_w"/>
                                          </p:val>
                                        </p:tav>
                                      </p:tavLst>
                                    </p:anim>
                                    <p:anim calcmode="lin" valueType="num">
                                      <p:cBhvr>
                                        <p:cTn id="60" dur="300" fill="hold"/>
                                        <p:tgtEl>
                                          <p:spTgt spid="6"/>
                                        </p:tgtEl>
                                        <p:attrNameLst>
                                          <p:attrName>ppt_h</p:attrName>
                                        </p:attrNameLst>
                                      </p:cBhvr>
                                      <p:tavLst>
                                        <p:tav tm="0">
                                          <p:val>
                                            <p:fltVal val="0"/>
                                          </p:val>
                                        </p:tav>
                                        <p:tav tm="100000">
                                          <p:val>
                                            <p:strVal val="#ppt_h"/>
                                          </p:val>
                                        </p:tav>
                                      </p:tavLst>
                                    </p:anim>
                                    <p:animEffect transition="in" filter="fade">
                                      <p:cBhvr>
                                        <p:cTn id="61" dur="300"/>
                                        <p:tgtEl>
                                          <p:spTgt spid="6"/>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300"/>
                                        <p:tgtEl>
                                          <p:spTgt spid="108"/>
                                        </p:tgtEl>
                                      </p:cBhvr>
                                    </p:animEffect>
                                  </p:childTnLst>
                                </p:cTn>
                              </p:par>
                            </p:childTnLst>
                          </p:cTn>
                        </p:par>
                        <p:par>
                          <p:cTn id="66" fill="hold">
                            <p:stCondLst>
                              <p:cond delay="6500"/>
                            </p:stCondLst>
                            <p:childTnLst>
                              <p:par>
                                <p:cTn id="67" presetID="42" presetClass="entr" presetSubtype="0" fill="hold" nodeType="afterEffect">
                                  <p:stCondLst>
                                    <p:cond delay="0"/>
                                  </p:stCondLst>
                                  <p:childTnLst>
                                    <p:set>
                                      <p:cBhvr>
                                        <p:cTn id="68" dur="1" fill="hold">
                                          <p:stCondLst>
                                            <p:cond delay="0"/>
                                          </p:stCondLst>
                                        </p:cTn>
                                        <p:tgtEl>
                                          <p:spTgt spid="195"/>
                                        </p:tgtEl>
                                        <p:attrNameLst>
                                          <p:attrName>style.visibility</p:attrName>
                                        </p:attrNameLst>
                                      </p:cBhvr>
                                      <p:to>
                                        <p:strVal val="visible"/>
                                      </p:to>
                                    </p:set>
                                    <p:animEffect transition="in" filter="fade">
                                      <p:cBhvr>
                                        <p:cTn id="69" dur="300"/>
                                        <p:tgtEl>
                                          <p:spTgt spid="195"/>
                                        </p:tgtEl>
                                      </p:cBhvr>
                                    </p:animEffect>
                                    <p:anim calcmode="lin" valueType="num">
                                      <p:cBhvr>
                                        <p:cTn id="70" dur="300" fill="hold"/>
                                        <p:tgtEl>
                                          <p:spTgt spid="195"/>
                                        </p:tgtEl>
                                        <p:attrNameLst>
                                          <p:attrName>ppt_x</p:attrName>
                                        </p:attrNameLst>
                                      </p:cBhvr>
                                      <p:tavLst>
                                        <p:tav tm="0">
                                          <p:val>
                                            <p:strVal val="#ppt_x"/>
                                          </p:val>
                                        </p:tav>
                                        <p:tav tm="100000">
                                          <p:val>
                                            <p:strVal val="#ppt_x"/>
                                          </p:val>
                                        </p:tav>
                                      </p:tavLst>
                                    </p:anim>
                                    <p:anim calcmode="lin" valueType="num">
                                      <p:cBhvr>
                                        <p:cTn id="71" dur="300" fill="hold"/>
                                        <p:tgtEl>
                                          <p:spTgt spid="195"/>
                                        </p:tgtEl>
                                        <p:attrNameLst>
                                          <p:attrName>ppt_y</p:attrName>
                                        </p:attrNameLst>
                                      </p:cBhvr>
                                      <p:tavLst>
                                        <p:tav tm="0">
                                          <p:val>
                                            <p:strVal val="#ppt_y+.1"/>
                                          </p:val>
                                        </p:tav>
                                        <p:tav tm="100000">
                                          <p:val>
                                            <p:strVal val="#ppt_y"/>
                                          </p:val>
                                        </p:tav>
                                      </p:tavLst>
                                    </p:anim>
                                  </p:childTnLst>
                                </p:cTn>
                              </p:par>
                            </p:childTnLst>
                          </p:cTn>
                        </p:par>
                        <p:par>
                          <p:cTn id="72" fill="hold">
                            <p:stCondLst>
                              <p:cond delay="7000"/>
                            </p:stCondLst>
                            <p:childTnLst>
                              <p:par>
                                <p:cTn id="73" presetID="53" presetClass="entr" presetSubtype="16" fill="hold" nodeType="after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300" fill="hold"/>
                                        <p:tgtEl>
                                          <p:spTgt spid="7"/>
                                        </p:tgtEl>
                                        <p:attrNameLst>
                                          <p:attrName>ppt_w</p:attrName>
                                        </p:attrNameLst>
                                      </p:cBhvr>
                                      <p:tavLst>
                                        <p:tav tm="0">
                                          <p:val>
                                            <p:fltVal val="0"/>
                                          </p:val>
                                        </p:tav>
                                        <p:tav tm="100000">
                                          <p:val>
                                            <p:strVal val="#ppt_w"/>
                                          </p:val>
                                        </p:tav>
                                      </p:tavLst>
                                    </p:anim>
                                    <p:anim calcmode="lin" valueType="num">
                                      <p:cBhvr>
                                        <p:cTn id="76" dur="300" fill="hold"/>
                                        <p:tgtEl>
                                          <p:spTgt spid="7"/>
                                        </p:tgtEl>
                                        <p:attrNameLst>
                                          <p:attrName>ppt_h</p:attrName>
                                        </p:attrNameLst>
                                      </p:cBhvr>
                                      <p:tavLst>
                                        <p:tav tm="0">
                                          <p:val>
                                            <p:fltVal val="0"/>
                                          </p:val>
                                        </p:tav>
                                        <p:tav tm="100000">
                                          <p:val>
                                            <p:strVal val="#ppt_h"/>
                                          </p:val>
                                        </p:tav>
                                      </p:tavLst>
                                    </p:anim>
                                    <p:animEffect transition="in" filter="fade">
                                      <p:cBhvr>
                                        <p:cTn id="77" dur="300"/>
                                        <p:tgtEl>
                                          <p:spTgt spid="7"/>
                                        </p:tgtEl>
                                      </p:cBhvr>
                                    </p:animEffect>
                                  </p:childTnLst>
                                </p:cTn>
                              </p:par>
                            </p:childTnLst>
                          </p:cTn>
                        </p:par>
                        <p:par>
                          <p:cTn id="78" fill="hold">
                            <p:stCondLst>
                              <p:cond delay="7500"/>
                            </p:stCondLst>
                            <p:childTnLst>
                              <p:par>
                                <p:cTn id="79" presetID="10"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fade">
                                      <p:cBhvr>
                                        <p:cTn id="81" dur="300"/>
                                        <p:tgtEl>
                                          <p:spTgt spid="103"/>
                                        </p:tgtEl>
                                      </p:cBhvr>
                                    </p:animEffect>
                                  </p:childTnLst>
                                </p:cTn>
                              </p:par>
                            </p:childTnLst>
                          </p:cTn>
                        </p:par>
                        <p:par>
                          <p:cTn id="82" fill="hold">
                            <p:stCondLst>
                              <p:cond delay="8000"/>
                            </p:stCondLst>
                            <p:childTnLst>
                              <p:par>
                                <p:cTn id="83" presetID="47" presetClass="entr" presetSubtype="0" fill="hold" nodeType="afterEffect">
                                  <p:stCondLst>
                                    <p:cond delay="0"/>
                                  </p:stCondLst>
                                  <p:childTnLst>
                                    <p:set>
                                      <p:cBhvr>
                                        <p:cTn id="84" dur="1" fill="hold">
                                          <p:stCondLst>
                                            <p:cond delay="0"/>
                                          </p:stCondLst>
                                        </p:cTn>
                                        <p:tgtEl>
                                          <p:spTgt spid="180"/>
                                        </p:tgtEl>
                                        <p:attrNameLst>
                                          <p:attrName>style.visibility</p:attrName>
                                        </p:attrNameLst>
                                      </p:cBhvr>
                                      <p:to>
                                        <p:strVal val="visible"/>
                                      </p:to>
                                    </p:set>
                                    <p:animEffect transition="in" filter="fade">
                                      <p:cBhvr>
                                        <p:cTn id="85" dur="300"/>
                                        <p:tgtEl>
                                          <p:spTgt spid="180"/>
                                        </p:tgtEl>
                                      </p:cBhvr>
                                    </p:animEffect>
                                    <p:anim calcmode="lin" valueType="num">
                                      <p:cBhvr>
                                        <p:cTn id="86" dur="300" fill="hold"/>
                                        <p:tgtEl>
                                          <p:spTgt spid="180"/>
                                        </p:tgtEl>
                                        <p:attrNameLst>
                                          <p:attrName>ppt_x</p:attrName>
                                        </p:attrNameLst>
                                      </p:cBhvr>
                                      <p:tavLst>
                                        <p:tav tm="0">
                                          <p:val>
                                            <p:strVal val="#ppt_x"/>
                                          </p:val>
                                        </p:tav>
                                        <p:tav tm="100000">
                                          <p:val>
                                            <p:strVal val="#ppt_x"/>
                                          </p:val>
                                        </p:tav>
                                      </p:tavLst>
                                    </p:anim>
                                    <p:anim calcmode="lin" valueType="num">
                                      <p:cBhvr>
                                        <p:cTn id="87" dur="300" fill="hold"/>
                                        <p:tgtEl>
                                          <p:spTgt spid="180"/>
                                        </p:tgtEl>
                                        <p:attrNameLst>
                                          <p:attrName>ppt_y</p:attrName>
                                        </p:attrNameLst>
                                      </p:cBhvr>
                                      <p:tavLst>
                                        <p:tav tm="0">
                                          <p:val>
                                            <p:strVal val="#ppt_y-.1"/>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300" fill="hold"/>
                                        <p:tgtEl>
                                          <p:spTgt spid="8"/>
                                        </p:tgtEl>
                                        <p:attrNameLst>
                                          <p:attrName>ppt_w</p:attrName>
                                        </p:attrNameLst>
                                      </p:cBhvr>
                                      <p:tavLst>
                                        <p:tav tm="0">
                                          <p:val>
                                            <p:fltVal val="0"/>
                                          </p:val>
                                        </p:tav>
                                        <p:tav tm="100000">
                                          <p:val>
                                            <p:strVal val="#ppt_w"/>
                                          </p:val>
                                        </p:tav>
                                      </p:tavLst>
                                    </p:anim>
                                    <p:anim calcmode="lin" valueType="num">
                                      <p:cBhvr>
                                        <p:cTn id="92" dur="300" fill="hold"/>
                                        <p:tgtEl>
                                          <p:spTgt spid="8"/>
                                        </p:tgtEl>
                                        <p:attrNameLst>
                                          <p:attrName>ppt_h</p:attrName>
                                        </p:attrNameLst>
                                      </p:cBhvr>
                                      <p:tavLst>
                                        <p:tav tm="0">
                                          <p:val>
                                            <p:fltVal val="0"/>
                                          </p:val>
                                        </p:tav>
                                        <p:tav tm="100000">
                                          <p:val>
                                            <p:strVal val="#ppt_h"/>
                                          </p:val>
                                        </p:tav>
                                      </p:tavLst>
                                    </p:anim>
                                    <p:animEffect transition="in" filter="fade">
                                      <p:cBhvr>
                                        <p:cTn id="93" dur="300"/>
                                        <p:tgtEl>
                                          <p:spTgt spid="8"/>
                                        </p:tgtEl>
                                      </p:cBhvr>
                                    </p:animEffect>
                                  </p:childTnLst>
                                </p:cTn>
                              </p:par>
                            </p:childTnLst>
                          </p:cTn>
                        </p:par>
                        <p:par>
                          <p:cTn id="94" fill="hold">
                            <p:stCondLst>
                              <p:cond delay="9000"/>
                            </p:stCondLst>
                            <p:childTnLst>
                              <p:par>
                                <p:cTn id="95" presetID="10" presetClass="entr" presetSubtype="0" fill="hold" grpId="0" nodeType="afterEffect">
                                  <p:stCondLst>
                                    <p:cond delay="0"/>
                                  </p:stCondLst>
                                  <p:childTnLst>
                                    <p:set>
                                      <p:cBhvr>
                                        <p:cTn id="96" dur="1" fill="hold">
                                          <p:stCondLst>
                                            <p:cond delay="0"/>
                                          </p:stCondLst>
                                        </p:cTn>
                                        <p:tgtEl>
                                          <p:spTgt spid="109"/>
                                        </p:tgtEl>
                                        <p:attrNameLst>
                                          <p:attrName>style.visibility</p:attrName>
                                        </p:attrNameLst>
                                      </p:cBhvr>
                                      <p:to>
                                        <p:strVal val="visible"/>
                                      </p:to>
                                    </p:set>
                                    <p:animEffect transition="in" filter="fade">
                                      <p:cBhvr>
                                        <p:cTn id="97" dur="300"/>
                                        <p:tgtEl>
                                          <p:spTgt spid="109"/>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200"/>
                                        </p:tgtEl>
                                        <p:attrNameLst>
                                          <p:attrName>style.visibility</p:attrName>
                                        </p:attrNameLst>
                                      </p:cBhvr>
                                      <p:to>
                                        <p:strVal val="visible"/>
                                      </p:to>
                                    </p:set>
                                    <p:animEffect transition="in" filter="fade">
                                      <p:cBhvr>
                                        <p:cTn id="101" dur="300"/>
                                        <p:tgtEl>
                                          <p:spTgt spid="200"/>
                                        </p:tgtEl>
                                      </p:cBhvr>
                                    </p:animEffect>
                                    <p:anim calcmode="lin" valueType="num">
                                      <p:cBhvr>
                                        <p:cTn id="102" dur="300" fill="hold"/>
                                        <p:tgtEl>
                                          <p:spTgt spid="200"/>
                                        </p:tgtEl>
                                        <p:attrNameLst>
                                          <p:attrName>ppt_x</p:attrName>
                                        </p:attrNameLst>
                                      </p:cBhvr>
                                      <p:tavLst>
                                        <p:tav tm="0">
                                          <p:val>
                                            <p:strVal val="#ppt_x"/>
                                          </p:val>
                                        </p:tav>
                                        <p:tav tm="100000">
                                          <p:val>
                                            <p:strVal val="#ppt_x"/>
                                          </p:val>
                                        </p:tav>
                                      </p:tavLst>
                                    </p:anim>
                                    <p:anim calcmode="lin" valueType="num">
                                      <p:cBhvr>
                                        <p:cTn id="103" dur="300" fill="hold"/>
                                        <p:tgtEl>
                                          <p:spTgt spid="200"/>
                                        </p:tgtEl>
                                        <p:attrNameLst>
                                          <p:attrName>ppt_y</p:attrName>
                                        </p:attrNameLst>
                                      </p:cBhvr>
                                      <p:tavLst>
                                        <p:tav tm="0">
                                          <p:val>
                                            <p:strVal val="#ppt_y+.1"/>
                                          </p:val>
                                        </p:tav>
                                        <p:tav tm="100000">
                                          <p:val>
                                            <p:strVal val="#ppt_y"/>
                                          </p:val>
                                        </p:tav>
                                      </p:tavLst>
                                    </p:anim>
                                  </p:childTnLst>
                                </p:cTn>
                              </p:par>
                            </p:childTnLst>
                          </p:cTn>
                        </p:par>
                        <p:par>
                          <p:cTn id="104" fill="hold">
                            <p:stCondLst>
                              <p:cond delay="10000"/>
                            </p:stCondLst>
                            <p:childTnLst>
                              <p:par>
                                <p:cTn id="105" presetID="53" presetClass="entr" presetSubtype="16" fill="hold" nodeType="afterEffect">
                                  <p:stCondLst>
                                    <p:cond delay="0"/>
                                  </p:stCondLst>
                                  <p:childTnLst>
                                    <p:set>
                                      <p:cBhvr>
                                        <p:cTn id="106" dur="1" fill="hold">
                                          <p:stCondLst>
                                            <p:cond delay="0"/>
                                          </p:stCondLst>
                                        </p:cTn>
                                        <p:tgtEl>
                                          <p:spTgt spid="9"/>
                                        </p:tgtEl>
                                        <p:attrNameLst>
                                          <p:attrName>style.visibility</p:attrName>
                                        </p:attrNameLst>
                                      </p:cBhvr>
                                      <p:to>
                                        <p:strVal val="visible"/>
                                      </p:to>
                                    </p:set>
                                    <p:anim calcmode="lin" valueType="num">
                                      <p:cBhvr>
                                        <p:cTn id="107" dur="300" fill="hold"/>
                                        <p:tgtEl>
                                          <p:spTgt spid="9"/>
                                        </p:tgtEl>
                                        <p:attrNameLst>
                                          <p:attrName>ppt_w</p:attrName>
                                        </p:attrNameLst>
                                      </p:cBhvr>
                                      <p:tavLst>
                                        <p:tav tm="0">
                                          <p:val>
                                            <p:fltVal val="0"/>
                                          </p:val>
                                        </p:tav>
                                        <p:tav tm="100000">
                                          <p:val>
                                            <p:strVal val="#ppt_w"/>
                                          </p:val>
                                        </p:tav>
                                      </p:tavLst>
                                    </p:anim>
                                    <p:anim calcmode="lin" valueType="num">
                                      <p:cBhvr>
                                        <p:cTn id="108" dur="300" fill="hold"/>
                                        <p:tgtEl>
                                          <p:spTgt spid="9"/>
                                        </p:tgtEl>
                                        <p:attrNameLst>
                                          <p:attrName>ppt_h</p:attrName>
                                        </p:attrNameLst>
                                      </p:cBhvr>
                                      <p:tavLst>
                                        <p:tav tm="0">
                                          <p:val>
                                            <p:fltVal val="0"/>
                                          </p:val>
                                        </p:tav>
                                        <p:tav tm="100000">
                                          <p:val>
                                            <p:strVal val="#ppt_h"/>
                                          </p:val>
                                        </p:tav>
                                      </p:tavLst>
                                    </p:anim>
                                    <p:animEffect transition="in" filter="fade">
                                      <p:cBhvr>
                                        <p:cTn id="109" dur="300"/>
                                        <p:tgtEl>
                                          <p:spTgt spid="9"/>
                                        </p:tgtEl>
                                      </p:cBhvr>
                                    </p:animEffect>
                                  </p:childTnLst>
                                </p:cTn>
                              </p:par>
                            </p:childTnLst>
                          </p:cTn>
                        </p:par>
                        <p:par>
                          <p:cTn id="110" fill="hold">
                            <p:stCondLst>
                              <p:cond delay="10500"/>
                            </p:stCondLst>
                            <p:childTnLst>
                              <p:par>
                                <p:cTn id="111" presetID="10" presetClass="entr" presetSubtype="0" fill="hold" grpId="0" nodeType="afterEffect">
                                  <p:stCondLst>
                                    <p:cond delay="0"/>
                                  </p:stCondLst>
                                  <p:childTnLst>
                                    <p:set>
                                      <p:cBhvr>
                                        <p:cTn id="112" dur="1" fill="hold">
                                          <p:stCondLst>
                                            <p:cond delay="0"/>
                                          </p:stCondLst>
                                        </p:cTn>
                                        <p:tgtEl>
                                          <p:spTgt spid="107"/>
                                        </p:tgtEl>
                                        <p:attrNameLst>
                                          <p:attrName>style.visibility</p:attrName>
                                        </p:attrNameLst>
                                      </p:cBhvr>
                                      <p:to>
                                        <p:strVal val="visible"/>
                                      </p:to>
                                    </p:set>
                                    <p:animEffect transition="in" filter="fade">
                                      <p:cBhvr>
                                        <p:cTn id="113" dur="300"/>
                                        <p:tgtEl>
                                          <p:spTgt spid="107"/>
                                        </p:tgtEl>
                                      </p:cBhvr>
                                    </p:animEffect>
                                  </p:childTnLst>
                                </p:cTn>
                              </p:par>
                            </p:childTnLst>
                          </p:cTn>
                        </p:par>
                        <p:par>
                          <p:cTn id="114" fill="hold">
                            <p:stCondLst>
                              <p:cond delay="11000"/>
                            </p:stCondLst>
                            <p:childTnLst>
                              <p:par>
                                <p:cTn id="115" presetID="47" presetClass="entr" presetSubtype="0" fill="hold" nodeType="afterEffect">
                                  <p:stCondLst>
                                    <p:cond delay="0"/>
                                  </p:stCondLst>
                                  <p:childTnLst>
                                    <p:set>
                                      <p:cBhvr>
                                        <p:cTn id="116" dur="1" fill="hold">
                                          <p:stCondLst>
                                            <p:cond delay="0"/>
                                          </p:stCondLst>
                                        </p:cTn>
                                        <p:tgtEl>
                                          <p:spTgt spid="185"/>
                                        </p:tgtEl>
                                        <p:attrNameLst>
                                          <p:attrName>style.visibility</p:attrName>
                                        </p:attrNameLst>
                                      </p:cBhvr>
                                      <p:to>
                                        <p:strVal val="visible"/>
                                      </p:to>
                                    </p:set>
                                    <p:animEffect transition="in" filter="fade">
                                      <p:cBhvr>
                                        <p:cTn id="117" dur="300"/>
                                        <p:tgtEl>
                                          <p:spTgt spid="185"/>
                                        </p:tgtEl>
                                      </p:cBhvr>
                                    </p:animEffect>
                                    <p:anim calcmode="lin" valueType="num">
                                      <p:cBhvr>
                                        <p:cTn id="118" dur="300" fill="hold"/>
                                        <p:tgtEl>
                                          <p:spTgt spid="185"/>
                                        </p:tgtEl>
                                        <p:attrNameLst>
                                          <p:attrName>ppt_x</p:attrName>
                                        </p:attrNameLst>
                                      </p:cBhvr>
                                      <p:tavLst>
                                        <p:tav tm="0">
                                          <p:val>
                                            <p:strVal val="#ppt_x"/>
                                          </p:val>
                                        </p:tav>
                                        <p:tav tm="100000">
                                          <p:val>
                                            <p:strVal val="#ppt_x"/>
                                          </p:val>
                                        </p:tav>
                                      </p:tavLst>
                                    </p:anim>
                                    <p:anim calcmode="lin" valueType="num">
                                      <p:cBhvr>
                                        <p:cTn id="119" dur="300" fill="hold"/>
                                        <p:tgtEl>
                                          <p:spTgt spid="1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 grpId="0" animBg="1"/>
      <p:bldP spid="101" grpId="0" animBg="1"/>
      <p:bldP spid="102" grpId="0" animBg="1"/>
      <p:bldP spid="103" grpId="0" animBg="1"/>
      <p:bldP spid="107" grpId="0" animBg="1"/>
      <p:bldP spid="108" grpId="0" animBg="1"/>
      <p:bldP spid="10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a:spLocks noChangeArrowheads="1"/>
          </p:cNvSpPr>
          <p:nvPr/>
        </p:nvSpPr>
        <p:spPr bwMode="auto">
          <a:xfrm>
            <a:off x="3712234" y="3078726"/>
            <a:ext cx="48688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保留文字的格式和动画效果不变，请不要删除文本框，直接把文本框中的文字替换即可</a:t>
            </a:r>
            <a:endParaRPr lang="zh-CN" altLang="en-US" sz="14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文本框 10"/>
          <p:cNvSpPr txBox="1">
            <a:spLocks noChangeArrowheads="1"/>
          </p:cNvSpPr>
          <p:nvPr/>
        </p:nvSpPr>
        <p:spPr bwMode="auto">
          <a:xfrm>
            <a:off x="3609840" y="2271942"/>
            <a:ext cx="50736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400" b="1" dirty="0">
                <a:solidFill>
                  <a:srgbClr val="75991B"/>
                </a:solidFill>
                <a:latin typeface="微软雅黑" panose="020B0503020204020204" pitchFamily="34" charset="-122"/>
                <a:ea typeface="微软雅黑" panose="020B0503020204020204" pitchFamily="34" charset="-122"/>
              </a:rPr>
              <a:t>点击此处添加</a:t>
            </a:r>
            <a:r>
              <a:rPr lang="zh-CN" altLang="en-US" sz="4400" b="1" dirty="0" smtClean="0">
                <a:solidFill>
                  <a:srgbClr val="75991B"/>
                </a:solidFill>
                <a:latin typeface="微软雅黑" panose="020B0503020204020204" pitchFamily="34" charset="-122"/>
                <a:ea typeface="微软雅黑" panose="020B0503020204020204" pitchFamily="34" charset="-122"/>
              </a:rPr>
              <a:t>目录</a:t>
            </a:r>
            <a:r>
              <a:rPr lang="en-US" altLang="zh-CN" sz="4400" b="1" dirty="0" smtClean="0">
                <a:solidFill>
                  <a:srgbClr val="75991B"/>
                </a:solidFill>
                <a:latin typeface="微软雅黑" panose="020B0503020204020204" pitchFamily="34" charset="-122"/>
                <a:ea typeface="微软雅黑" panose="020B0503020204020204" pitchFamily="34" charset="-122"/>
              </a:rPr>
              <a:t>4</a:t>
            </a:r>
            <a:endParaRPr lang="zh-CN" altLang="en-US" sz="4400" b="1" dirty="0">
              <a:solidFill>
                <a:srgbClr val="75991B"/>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5060022" y="1471515"/>
            <a:ext cx="2173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5400" dirty="0">
                <a:solidFill>
                  <a:srgbClr val="75991B"/>
                </a:solidFill>
                <a:latin typeface="Impact" panose="020B0806030902050204" pitchFamily="34" charset="0"/>
              </a:rPr>
              <a:t>Part </a:t>
            </a:r>
            <a:r>
              <a:rPr lang="en-US" altLang="zh-CN" sz="5400" dirty="0" smtClean="0">
                <a:solidFill>
                  <a:srgbClr val="75991B"/>
                </a:solidFill>
                <a:latin typeface="Impact" panose="020B0806030902050204" pitchFamily="34" charset="0"/>
              </a:rPr>
              <a:t>4</a:t>
            </a:r>
            <a:endParaRPr lang="zh-CN" altLang="en-US" sz="5400" dirty="0">
              <a:solidFill>
                <a:srgbClr val="75991B"/>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par>
                          <p:cTn id="17" fill="hold">
                            <p:stCondLst>
                              <p:cond delay="2299"/>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a:spLocks noChangeArrowheads="1"/>
          </p:cNvSpPr>
          <p:nvPr/>
        </p:nvSpPr>
        <p:spPr bwMode="auto">
          <a:xfrm>
            <a:off x="3712234" y="3078726"/>
            <a:ext cx="48688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保留文字的格式和动画效果不变，请不要删除文本框，直接把文本框中的文字替换即可</a:t>
            </a:r>
            <a:endParaRPr lang="zh-CN" altLang="en-US" sz="14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文本框 10"/>
          <p:cNvSpPr txBox="1">
            <a:spLocks noChangeArrowheads="1"/>
          </p:cNvSpPr>
          <p:nvPr/>
        </p:nvSpPr>
        <p:spPr bwMode="auto">
          <a:xfrm>
            <a:off x="3609840" y="2271942"/>
            <a:ext cx="50736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400" b="1" dirty="0">
                <a:solidFill>
                  <a:srgbClr val="75991B"/>
                </a:solidFill>
                <a:latin typeface="微软雅黑" panose="020B0503020204020204" pitchFamily="34" charset="-122"/>
                <a:ea typeface="微软雅黑" panose="020B0503020204020204" pitchFamily="34" charset="-122"/>
              </a:rPr>
              <a:t>点击此处添加目录</a:t>
            </a:r>
            <a:r>
              <a:rPr lang="en-US" altLang="zh-CN" sz="4400" b="1" dirty="0">
                <a:solidFill>
                  <a:srgbClr val="75991B"/>
                </a:solidFill>
                <a:latin typeface="微软雅黑" panose="020B0503020204020204" pitchFamily="34" charset="-122"/>
                <a:ea typeface="微软雅黑" panose="020B0503020204020204" pitchFamily="34" charset="-122"/>
              </a:rPr>
              <a:t>1</a:t>
            </a:r>
            <a:endParaRPr lang="zh-CN" altLang="en-US" sz="4400" b="1" dirty="0">
              <a:solidFill>
                <a:srgbClr val="75991B"/>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5060022" y="1471515"/>
            <a:ext cx="2173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5400" dirty="0">
                <a:solidFill>
                  <a:srgbClr val="75991B"/>
                </a:solidFill>
                <a:latin typeface="Impact" panose="020B0806030902050204" pitchFamily="34" charset="0"/>
              </a:rPr>
              <a:t>Part 1</a:t>
            </a:r>
            <a:endParaRPr lang="zh-CN" altLang="en-US" sz="5400" dirty="0">
              <a:solidFill>
                <a:srgbClr val="75991B"/>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par>
                          <p:cTn id="17" fill="hold">
                            <p:stCondLst>
                              <p:cond delay="2299"/>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rot="5400000">
            <a:off x="1486569" y="448647"/>
            <a:ext cx="3542380" cy="6513932"/>
          </a:xfrm>
          <a:prstGeom prst="triangle">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1" name="等腰三角形 30"/>
          <p:cNvSpPr/>
          <p:nvPr/>
        </p:nvSpPr>
        <p:spPr>
          <a:xfrm rot="16200000">
            <a:off x="7163052" y="448650"/>
            <a:ext cx="3542380" cy="6513932"/>
          </a:xfrm>
          <a:prstGeom prst="triangle">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52" name="组合 51"/>
          <p:cNvGrpSpPr/>
          <p:nvPr/>
        </p:nvGrpSpPr>
        <p:grpSpPr>
          <a:xfrm>
            <a:off x="2067549" y="2680260"/>
            <a:ext cx="1848463" cy="1597533"/>
            <a:chOff x="1550267" y="1915846"/>
            <a:chExt cx="1386528" cy="1198150"/>
          </a:xfrm>
        </p:grpSpPr>
        <p:sp>
          <p:nvSpPr>
            <p:cNvPr id="16" name="矩形 15"/>
            <p:cNvSpPr/>
            <p:nvPr/>
          </p:nvSpPr>
          <p:spPr>
            <a:xfrm>
              <a:off x="1550267" y="1915846"/>
              <a:ext cx="1386528" cy="1198150"/>
            </a:xfrm>
            <a:prstGeom prst="rect">
              <a:avLst/>
            </a:prstGeom>
            <a:blipFill>
              <a:blip r:embed="rId1"/>
              <a:stretch>
                <a:fillRect/>
              </a:stretch>
            </a:blip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1550267" y="2786540"/>
              <a:ext cx="285429" cy="173124"/>
              <a:chOff x="1550267" y="2786540"/>
              <a:chExt cx="285429" cy="173124"/>
            </a:xfrm>
          </p:grpSpPr>
          <p:sp>
            <p:nvSpPr>
              <p:cNvPr id="35" name="对角圆角矩形 34"/>
              <p:cNvSpPr/>
              <p:nvPr/>
            </p:nvSpPr>
            <p:spPr>
              <a:xfrm>
                <a:off x="1550267" y="2827461"/>
                <a:ext cx="285429" cy="131115"/>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1550267" y="2786540"/>
                <a:ext cx="285429" cy="173124"/>
              </a:xfrm>
              <a:prstGeom prst="rect">
                <a:avLst/>
              </a:prstGeom>
              <a:noFill/>
              <a:effectLst/>
            </p:spPr>
            <p:txBody>
              <a:bodyPr wrap="square" rtlCol="0">
                <a:spAutoFit/>
              </a:bodyPr>
              <a:lstStyle/>
              <a:p>
                <a:r>
                  <a:rPr lang="en-US" altLang="zh-CN" sz="900" dirty="0">
                    <a:solidFill>
                      <a:schemeClr val="bg1"/>
                    </a:solidFill>
                    <a:latin typeface="DFGothic-EB" panose="02010609010101010101" pitchFamily="1" charset="-128"/>
                    <a:ea typeface="DFGothic-EB" panose="02010609010101010101" pitchFamily="1" charset="-128"/>
                  </a:rPr>
                  <a:t>01</a:t>
                </a:r>
                <a:endParaRPr lang="zh-CN" altLang="en-US" sz="900" dirty="0">
                  <a:solidFill>
                    <a:schemeClr val="bg1"/>
                  </a:solidFill>
                  <a:latin typeface="DFGothic-EB" panose="02010609010101010101" pitchFamily="1" charset="-128"/>
                  <a:ea typeface="DFGothic-EB" panose="02010609010101010101" pitchFamily="1" charset="-128"/>
                </a:endParaRPr>
              </a:p>
            </p:txBody>
          </p:sp>
        </p:grpSp>
      </p:grpSp>
      <p:grpSp>
        <p:nvGrpSpPr>
          <p:cNvPr id="53" name="组合 52"/>
          <p:cNvGrpSpPr/>
          <p:nvPr/>
        </p:nvGrpSpPr>
        <p:grpSpPr>
          <a:xfrm>
            <a:off x="3333527" y="2441948"/>
            <a:ext cx="2399954" cy="2074157"/>
            <a:chOff x="2499875" y="1737112"/>
            <a:chExt cx="1800200" cy="1555618"/>
          </a:xfrm>
        </p:grpSpPr>
        <p:sp>
          <p:nvSpPr>
            <p:cNvPr id="17" name="矩形 16"/>
            <p:cNvSpPr/>
            <p:nvPr/>
          </p:nvSpPr>
          <p:spPr>
            <a:xfrm>
              <a:off x="2499875" y="1737112"/>
              <a:ext cx="1800200" cy="1555618"/>
            </a:xfrm>
            <a:prstGeom prst="rect">
              <a:avLst/>
            </a:prstGeom>
            <a:blipFill>
              <a:blip r:embed="rId2"/>
              <a:srcRect/>
              <a:stretch>
                <a:fillRect l="-40537" t="-7959" r="-2747" b="-18027"/>
              </a:stretch>
            </a:blip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2499875" y="2898552"/>
              <a:ext cx="343933" cy="196207"/>
              <a:chOff x="2499875" y="2898552"/>
              <a:chExt cx="343933" cy="196207"/>
            </a:xfrm>
          </p:grpSpPr>
          <p:sp>
            <p:nvSpPr>
              <p:cNvPr id="37" name="对角圆角矩形 36"/>
              <p:cNvSpPr/>
              <p:nvPr/>
            </p:nvSpPr>
            <p:spPr>
              <a:xfrm>
                <a:off x="2499875" y="2939416"/>
                <a:ext cx="343933" cy="146562"/>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2529126" y="2898552"/>
                <a:ext cx="285429" cy="196207"/>
              </a:xfrm>
              <a:prstGeom prst="rect">
                <a:avLst/>
              </a:prstGeom>
              <a:noFill/>
              <a:effectLst/>
            </p:spPr>
            <p:txBody>
              <a:bodyPr wrap="square" rtlCol="0">
                <a:spAutoFit/>
              </a:bodyPr>
              <a:lstStyle/>
              <a:p>
                <a:r>
                  <a:rPr lang="en-US" altLang="zh-CN" sz="1100" dirty="0">
                    <a:solidFill>
                      <a:schemeClr val="bg1"/>
                    </a:solidFill>
                    <a:latin typeface="DFGothic-EB" panose="02010609010101010101" pitchFamily="1" charset="-128"/>
                    <a:ea typeface="DFGothic-EB" panose="02010609010101010101" pitchFamily="1" charset="-128"/>
                  </a:rPr>
                  <a:t>02</a:t>
                </a:r>
                <a:endParaRPr lang="zh-CN" altLang="en-US" sz="1100" dirty="0">
                  <a:solidFill>
                    <a:schemeClr val="bg1"/>
                  </a:solidFill>
                  <a:latin typeface="DFGothic-EB" panose="02010609010101010101" pitchFamily="1" charset="-128"/>
                  <a:ea typeface="DFGothic-EB" panose="02010609010101010101" pitchFamily="1" charset="-128"/>
                </a:endParaRPr>
              </a:p>
            </p:txBody>
          </p:sp>
        </p:grpSp>
      </p:grpSp>
      <p:grpSp>
        <p:nvGrpSpPr>
          <p:cNvPr id="56" name="组合 55"/>
          <p:cNvGrpSpPr/>
          <p:nvPr/>
        </p:nvGrpSpPr>
        <p:grpSpPr>
          <a:xfrm>
            <a:off x="8873628" y="2658256"/>
            <a:ext cx="2053098" cy="1704480"/>
            <a:chOff x="6732240" y="1963052"/>
            <a:chExt cx="1386528" cy="1150944"/>
          </a:xfrm>
        </p:grpSpPr>
        <p:sp>
          <p:nvSpPr>
            <p:cNvPr id="15" name="矩形 14"/>
            <p:cNvSpPr/>
            <p:nvPr/>
          </p:nvSpPr>
          <p:spPr>
            <a:xfrm>
              <a:off x="6732240" y="1963052"/>
              <a:ext cx="1340376" cy="1150944"/>
            </a:xfrm>
            <a:prstGeom prst="rect">
              <a:avLst/>
            </a:prstGeom>
            <a:blipFill>
              <a:blip r:embed="rId3" cstate="print"/>
              <a:srcRect/>
              <a:stretch>
                <a:fillRect/>
              </a:stretch>
            </a:blip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7833339" y="2786540"/>
              <a:ext cx="285429" cy="172036"/>
              <a:chOff x="7833339" y="2786540"/>
              <a:chExt cx="285429" cy="172036"/>
            </a:xfrm>
          </p:grpSpPr>
          <p:sp>
            <p:nvSpPr>
              <p:cNvPr id="45" name="对角圆角矩形 44"/>
              <p:cNvSpPr/>
              <p:nvPr/>
            </p:nvSpPr>
            <p:spPr>
              <a:xfrm>
                <a:off x="7833339" y="2827461"/>
                <a:ext cx="285429" cy="131115"/>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7833339" y="2786540"/>
                <a:ext cx="285429" cy="155868"/>
              </a:xfrm>
              <a:prstGeom prst="rect">
                <a:avLst/>
              </a:prstGeom>
              <a:noFill/>
              <a:effectLst/>
            </p:spPr>
            <p:txBody>
              <a:bodyPr wrap="square" rtlCol="0">
                <a:spAutoFit/>
              </a:bodyPr>
              <a:lstStyle/>
              <a:p>
                <a:r>
                  <a:rPr lang="en-US" altLang="zh-CN" sz="900" dirty="0">
                    <a:solidFill>
                      <a:schemeClr val="bg1"/>
                    </a:solidFill>
                    <a:latin typeface="DFGothic-EB" panose="02010609010101010101" pitchFamily="1" charset="-128"/>
                    <a:ea typeface="DFGothic-EB" panose="02010609010101010101" pitchFamily="1" charset="-128"/>
                  </a:rPr>
                  <a:t>05</a:t>
                </a:r>
                <a:endParaRPr lang="zh-CN" altLang="en-US" sz="900" dirty="0">
                  <a:solidFill>
                    <a:schemeClr val="bg1"/>
                  </a:solidFill>
                  <a:latin typeface="DFGothic-EB" panose="02010609010101010101" pitchFamily="1" charset="-128"/>
                  <a:ea typeface="DFGothic-EB" panose="02010609010101010101" pitchFamily="1" charset="-128"/>
                </a:endParaRPr>
              </a:p>
            </p:txBody>
          </p:sp>
        </p:grpSp>
      </p:grpSp>
      <p:grpSp>
        <p:nvGrpSpPr>
          <p:cNvPr id="55" name="组合 54"/>
          <p:cNvGrpSpPr/>
          <p:nvPr/>
        </p:nvGrpSpPr>
        <p:grpSpPr>
          <a:xfrm>
            <a:off x="7055982" y="2441948"/>
            <a:ext cx="2413702" cy="2074157"/>
            <a:chOff x="5292080" y="1737112"/>
            <a:chExt cx="1810512" cy="1555618"/>
          </a:xfrm>
        </p:grpSpPr>
        <p:sp>
          <p:nvSpPr>
            <p:cNvPr id="14" name="矩形 13"/>
            <p:cNvSpPr/>
            <p:nvPr/>
          </p:nvSpPr>
          <p:spPr>
            <a:xfrm>
              <a:off x="5292080" y="1737112"/>
              <a:ext cx="1800200" cy="1555618"/>
            </a:xfrm>
            <a:prstGeom prst="rect">
              <a:avLst/>
            </a:prstGeom>
            <a:blipFill>
              <a:blip r:embed="rId4">
                <a:extLst>
                  <a:ext uri="{BEBA8EAE-BF5A-486C-A8C5-ECC9F3942E4B}">
                    <a14:imgProps xmlns:a14="http://schemas.microsoft.com/office/drawing/2010/main">
                      <a14:imgLayer r:embed="rId5">
                        <a14:imgEffect>
                          <a14:brightnessContrast bright="28000"/>
                        </a14:imgEffect>
                      </a14:imgLayer>
                    </a14:imgProps>
                  </a:ext>
                </a:extLst>
              </a:blip>
              <a:stretch>
                <a:fillRect/>
              </a:stretch>
            </a:blip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6758659" y="2898552"/>
              <a:ext cx="343933" cy="196207"/>
              <a:chOff x="6758659" y="2898552"/>
              <a:chExt cx="343933" cy="196207"/>
            </a:xfrm>
          </p:grpSpPr>
          <p:sp>
            <p:nvSpPr>
              <p:cNvPr id="43" name="对角圆角矩形 42"/>
              <p:cNvSpPr/>
              <p:nvPr/>
            </p:nvSpPr>
            <p:spPr>
              <a:xfrm>
                <a:off x="6758659" y="2939416"/>
                <a:ext cx="343933" cy="146562"/>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6787910" y="2898552"/>
                <a:ext cx="285429" cy="196207"/>
              </a:xfrm>
              <a:prstGeom prst="rect">
                <a:avLst/>
              </a:prstGeom>
              <a:noFill/>
              <a:effectLst/>
            </p:spPr>
            <p:txBody>
              <a:bodyPr wrap="square" rtlCol="0">
                <a:spAutoFit/>
              </a:bodyPr>
              <a:lstStyle/>
              <a:p>
                <a:r>
                  <a:rPr lang="en-US" altLang="zh-CN" sz="1100" dirty="0">
                    <a:solidFill>
                      <a:schemeClr val="bg1"/>
                    </a:solidFill>
                    <a:latin typeface="DFGothic-EB" panose="02010609010101010101" pitchFamily="1" charset="-128"/>
                    <a:ea typeface="DFGothic-EB" panose="02010609010101010101" pitchFamily="1" charset="-128"/>
                  </a:rPr>
                  <a:t>04</a:t>
                </a:r>
                <a:endParaRPr lang="zh-CN" altLang="en-US" sz="1100" dirty="0">
                  <a:solidFill>
                    <a:schemeClr val="bg1"/>
                  </a:solidFill>
                  <a:latin typeface="DFGothic-EB" panose="02010609010101010101" pitchFamily="1" charset="-128"/>
                  <a:ea typeface="DFGothic-EB" panose="02010609010101010101" pitchFamily="1" charset="-128"/>
                </a:endParaRPr>
              </a:p>
            </p:txBody>
          </p:sp>
        </p:grpSp>
      </p:grpSp>
      <p:grpSp>
        <p:nvGrpSpPr>
          <p:cNvPr id="54" name="组合 53"/>
          <p:cNvGrpSpPr/>
          <p:nvPr/>
        </p:nvGrpSpPr>
        <p:grpSpPr>
          <a:xfrm>
            <a:off x="4656029" y="2276873"/>
            <a:ext cx="3482467" cy="2404307"/>
            <a:chOff x="3779912" y="1613306"/>
            <a:chExt cx="1916220" cy="1803230"/>
          </a:xfrm>
        </p:grpSpPr>
        <p:sp>
          <p:nvSpPr>
            <p:cNvPr id="2" name="矩形 1"/>
            <p:cNvSpPr/>
            <p:nvPr/>
          </p:nvSpPr>
          <p:spPr>
            <a:xfrm>
              <a:off x="3779912" y="1613306"/>
              <a:ext cx="1916220" cy="1803230"/>
            </a:xfrm>
            <a:prstGeom prst="rect">
              <a:avLst/>
            </a:prstGeom>
            <a:blipFill>
              <a:blip r:embed="rId6"/>
              <a:stretch>
                <a:fillRect/>
              </a:stretch>
            </a:blipFill>
            <a:ln w="22225">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p:cNvGrpSpPr/>
            <p:nvPr/>
          </p:nvGrpSpPr>
          <p:grpSpPr>
            <a:xfrm>
              <a:off x="3779912" y="3067490"/>
              <a:ext cx="432048" cy="207749"/>
              <a:chOff x="3779912" y="3067490"/>
              <a:chExt cx="432048" cy="207749"/>
            </a:xfrm>
          </p:grpSpPr>
          <p:sp>
            <p:nvSpPr>
              <p:cNvPr id="39" name="对角圆角矩形 38"/>
              <p:cNvSpPr/>
              <p:nvPr/>
            </p:nvSpPr>
            <p:spPr>
              <a:xfrm>
                <a:off x="3779912" y="3124200"/>
                <a:ext cx="432048" cy="149195"/>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3831925" y="3067490"/>
                <a:ext cx="360040" cy="207749"/>
              </a:xfrm>
              <a:prstGeom prst="rect">
                <a:avLst/>
              </a:prstGeom>
              <a:noFill/>
              <a:effectLst/>
            </p:spPr>
            <p:txBody>
              <a:bodyPr wrap="square" rtlCol="0">
                <a:spAutoFit/>
              </a:bodyPr>
              <a:lstStyle/>
              <a:p>
                <a:r>
                  <a:rPr lang="en-US" altLang="zh-CN" sz="1200" dirty="0">
                    <a:solidFill>
                      <a:schemeClr val="bg1"/>
                    </a:solidFill>
                    <a:latin typeface="DFGothic-EB" panose="02010609010101010101" pitchFamily="1" charset="-128"/>
                    <a:ea typeface="DFGothic-EB" panose="02010609010101010101" pitchFamily="1" charset="-128"/>
                  </a:rPr>
                  <a:t>03</a:t>
                </a:r>
                <a:endParaRPr lang="zh-CN" altLang="en-US" sz="1200" dirty="0">
                  <a:solidFill>
                    <a:schemeClr val="bg1"/>
                  </a:solidFill>
                  <a:latin typeface="DFGothic-EB" panose="02010609010101010101" pitchFamily="1" charset="-128"/>
                  <a:ea typeface="DFGothic-EB" panose="02010609010101010101" pitchFamily="1" charset="-128"/>
                </a:endParaRPr>
              </a:p>
            </p:txBody>
          </p:sp>
        </p:grpSp>
      </p:grpSp>
      <p:sp>
        <p:nvSpPr>
          <p:cNvPr id="57" name="TextBox 56"/>
          <p:cNvSpPr txBox="1"/>
          <p:nvPr/>
        </p:nvSpPr>
        <p:spPr>
          <a:xfrm>
            <a:off x="4080039" y="5476806"/>
            <a:ext cx="4560772" cy="630930"/>
          </a:xfrm>
          <a:prstGeom prst="rect">
            <a:avLst/>
          </a:prstGeom>
          <a:noFill/>
        </p:spPr>
        <p:txBody>
          <a:bodyPr wrap="square" lIns="121908" tIns="60954" rIns="121908" bIns="60954" rtlCol="0">
            <a:spAutoFit/>
          </a:bodyPr>
          <a:lstStyle/>
          <a:p>
            <a:pPr>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5540532" y="5009520"/>
            <a:ext cx="2140384" cy="451405"/>
          </a:xfrm>
          <a:prstGeom prst="rect">
            <a:avLst/>
          </a:prstGeom>
          <a:noFill/>
        </p:spPr>
        <p:txBody>
          <a:bodyPr wrap="square" lIns="121908" tIns="60954" rIns="121908" bIns="60954" rtlCol="0">
            <a:spAutoFit/>
          </a:bodyPr>
          <a:lstStyle/>
          <a:p>
            <a:pPr lvl="0"/>
            <a:r>
              <a:rPr lang="zh-CN" altLang="en-US" sz="2100" spc="133" dirty="0">
                <a:solidFill>
                  <a:schemeClr val="accent3"/>
                </a:solidFill>
                <a:latin typeface="+mj-ea"/>
              </a:rPr>
              <a:t>展示部分</a:t>
            </a:r>
            <a:endParaRPr lang="zh-CN" altLang="en-US" sz="1500" spc="133" dirty="0">
              <a:solidFill>
                <a:schemeClr val="accent2"/>
              </a:solidFill>
              <a:latin typeface="+mj-ea"/>
              <a:ea typeface="+mj-ea"/>
            </a:endParaRPr>
          </a:p>
        </p:txBody>
      </p:sp>
      <p:sp>
        <p:nvSpPr>
          <p:cNvPr id="4" name="标题 3"/>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500" fill="hold"/>
                                        <p:tgtEl>
                                          <p:spTgt spid="52"/>
                                        </p:tgtEl>
                                        <p:attrNameLst>
                                          <p:attrName>ppt_x</p:attrName>
                                        </p:attrNameLst>
                                      </p:cBhvr>
                                      <p:tavLst>
                                        <p:tav tm="0">
                                          <p:val>
                                            <p:strVal val="#ppt_x"/>
                                          </p:val>
                                        </p:tav>
                                        <p:tav tm="100000">
                                          <p:val>
                                            <p:strVal val="#ppt_x"/>
                                          </p:val>
                                        </p:tav>
                                      </p:tavLst>
                                    </p:anim>
                                    <p:anim calcmode="lin" valueType="num">
                                      <p:cBhvr additive="base">
                                        <p:cTn id="17" dur="500" fill="hold"/>
                                        <p:tgtEl>
                                          <p:spTgt spid="52"/>
                                        </p:tgtEl>
                                        <p:attrNameLst>
                                          <p:attrName>ppt_y</p:attrName>
                                        </p:attrNameLst>
                                      </p:cBhvr>
                                      <p:tavLst>
                                        <p:tav tm="0">
                                          <p:val>
                                            <p:strVal val="1+#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ppt_x"/>
                                          </p:val>
                                        </p:tav>
                                        <p:tav tm="100000">
                                          <p:val>
                                            <p:strVal val="#ppt_x"/>
                                          </p:val>
                                        </p:tav>
                                      </p:tavLst>
                                    </p:anim>
                                    <p:anim calcmode="lin" valueType="num">
                                      <p:cBhvr additive="base">
                                        <p:cTn id="21" dur="500" fill="hold"/>
                                        <p:tgtEl>
                                          <p:spTgt spid="53"/>
                                        </p:tgtEl>
                                        <p:attrNameLst>
                                          <p:attrName>ppt_y</p:attrName>
                                        </p:attrNameLst>
                                      </p:cBhvr>
                                      <p:tavLst>
                                        <p:tav tm="0">
                                          <p:val>
                                            <p:strVal val="0-#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fill="hold"/>
                                        <p:tgtEl>
                                          <p:spTgt spid="54"/>
                                        </p:tgtEl>
                                        <p:attrNameLst>
                                          <p:attrName>ppt_x</p:attrName>
                                        </p:attrNameLst>
                                      </p:cBhvr>
                                      <p:tavLst>
                                        <p:tav tm="0">
                                          <p:val>
                                            <p:strVal val="#ppt_x"/>
                                          </p:val>
                                        </p:tav>
                                        <p:tav tm="100000">
                                          <p:val>
                                            <p:strVal val="#ppt_x"/>
                                          </p:val>
                                        </p:tav>
                                      </p:tavLst>
                                    </p:anim>
                                    <p:anim calcmode="lin" valueType="num">
                                      <p:cBhvr additive="base">
                                        <p:cTn id="25" dur="500" fill="hold"/>
                                        <p:tgtEl>
                                          <p:spTgt spid="54"/>
                                        </p:tgtEl>
                                        <p:attrNameLst>
                                          <p:attrName>ppt_y</p:attrName>
                                        </p:attrNameLst>
                                      </p:cBhvr>
                                      <p:tavLst>
                                        <p:tav tm="0">
                                          <p:val>
                                            <p:strVal val="1+#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500" fill="hold"/>
                                        <p:tgtEl>
                                          <p:spTgt spid="55"/>
                                        </p:tgtEl>
                                        <p:attrNameLst>
                                          <p:attrName>ppt_x</p:attrName>
                                        </p:attrNameLst>
                                      </p:cBhvr>
                                      <p:tavLst>
                                        <p:tav tm="0">
                                          <p:val>
                                            <p:strVal val="#ppt_x"/>
                                          </p:val>
                                        </p:tav>
                                        <p:tav tm="100000">
                                          <p:val>
                                            <p:strVal val="#ppt_x"/>
                                          </p:val>
                                        </p:tav>
                                      </p:tavLst>
                                    </p:anim>
                                    <p:anim calcmode="lin" valueType="num">
                                      <p:cBhvr additive="base">
                                        <p:cTn id="29" dur="500" fill="hold"/>
                                        <p:tgtEl>
                                          <p:spTgt spid="55"/>
                                        </p:tgtEl>
                                        <p:attrNameLst>
                                          <p:attrName>ppt_y</p:attrName>
                                        </p:attrNameLst>
                                      </p:cBhvr>
                                      <p:tavLst>
                                        <p:tav tm="0">
                                          <p:val>
                                            <p:strVal val="0-#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additive="base">
                                        <p:cTn id="32" dur="500" fill="hold"/>
                                        <p:tgtEl>
                                          <p:spTgt spid="56"/>
                                        </p:tgtEl>
                                        <p:attrNameLst>
                                          <p:attrName>ppt_x</p:attrName>
                                        </p:attrNameLst>
                                      </p:cBhvr>
                                      <p:tavLst>
                                        <p:tav tm="0">
                                          <p:val>
                                            <p:strVal val="#ppt_x"/>
                                          </p:val>
                                        </p:tav>
                                        <p:tav tm="100000">
                                          <p:val>
                                            <p:strVal val="#ppt_x"/>
                                          </p:val>
                                        </p:tav>
                                      </p:tavLst>
                                    </p:anim>
                                    <p:anim calcmode="lin" valueType="num">
                                      <p:cBhvr additive="base">
                                        <p:cTn id="33" dur="500" fill="hold"/>
                                        <p:tgtEl>
                                          <p:spTgt spid="56"/>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59"/>
                                        </p:tgtEl>
                                        <p:attrNameLst>
                                          <p:attrName>ppt_y</p:attrName>
                                        </p:attrNameLst>
                                      </p:cBhvr>
                                      <p:tavLst>
                                        <p:tav tm="0">
                                          <p:val>
                                            <p:strVal val="#ppt_y"/>
                                          </p:val>
                                        </p:tav>
                                        <p:tav tm="100000">
                                          <p:val>
                                            <p:strVal val="#ppt_y"/>
                                          </p:val>
                                        </p:tav>
                                      </p:tavLst>
                                    </p:anim>
                                    <p:anim calcmode="lin" valueType="num">
                                      <p:cBhvr>
                                        <p:cTn id="3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59"/>
                                        </p:tgtEl>
                                      </p:cBhvr>
                                    </p:animEffect>
                                  </p:childTnLst>
                                </p:cTn>
                              </p:par>
                            </p:childTnLst>
                          </p:cTn>
                        </p:par>
                        <p:par>
                          <p:cTn id="42" fill="hold">
                            <p:stCondLst>
                              <p:cond delay="1649"/>
                            </p:stCondLst>
                            <p:childTnLst>
                              <p:par>
                                <p:cTn id="43" presetID="19" presetClass="entr" presetSubtype="5" fill="hold" grpId="0" nodeType="afterEffect">
                                  <p:stCondLst>
                                    <p:cond delay="0"/>
                                  </p:stCondLst>
                                  <p:iterate type="lt">
                                    <p:tmPct val="10000"/>
                                  </p:iterate>
                                  <p:childTnLst>
                                    <p:set>
                                      <p:cBhvr>
                                        <p:cTn id="44" dur="1" fill="hold">
                                          <p:stCondLst>
                                            <p:cond delay="0"/>
                                          </p:stCondLst>
                                        </p:cTn>
                                        <p:tgtEl>
                                          <p:spTgt spid="57"/>
                                        </p:tgtEl>
                                        <p:attrNameLst>
                                          <p:attrName>style.visibility</p:attrName>
                                        </p:attrNameLst>
                                      </p:cBhvr>
                                      <p:to>
                                        <p:strVal val="visible"/>
                                      </p:to>
                                    </p:set>
                                    <p:anim calcmode="lin" valueType="num">
                                      <p:cBhvr>
                                        <p:cTn id="45" dur="300" fill="hold"/>
                                        <p:tgtEl>
                                          <p:spTgt spid="57"/>
                                        </p:tgtEl>
                                        <p:attrNameLst>
                                          <p:attrName>ppt_w</p:attrName>
                                        </p:attrNameLst>
                                      </p:cBhvr>
                                      <p:tavLst>
                                        <p:tav tm="0">
                                          <p:val>
                                            <p:strVal val="#ppt_w"/>
                                          </p:val>
                                        </p:tav>
                                        <p:tav tm="100000">
                                          <p:val>
                                            <p:strVal val="#ppt_w"/>
                                          </p:val>
                                        </p:tav>
                                      </p:tavLst>
                                    </p:anim>
                                    <p:anim calcmode="lin" valueType="num">
                                      <p:cBhvr>
                                        <p:cTn id="46" dur="300" fill="hold"/>
                                        <p:tgtEl>
                                          <p:spTgt spid="57"/>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57" grpId="0"/>
      <p:bldP spid="5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22605" y="2198779"/>
            <a:ext cx="1795040" cy="522288"/>
            <a:chOff x="1635590" y="1851670"/>
            <a:chExt cx="1346455" cy="391716"/>
          </a:xfrm>
        </p:grpSpPr>
        <p:sp>
          <p:nvSpPr>
            <p:cNvPr id="24582" name="AutoShape 6"/>
            <p:cNvSpPr/>
            <p:nvPr/>
          </p:nvSpPr>
          <p:spPr bwMode="auto">
            <a:xfrm rot="10800000">
              <a:off x="1635590" y="1851670"/>
              <a:ext cx="1346455" cy="391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28" y="0"/>
                  </a:moveTo>
                  <a:lnTo>
                    <a:pt x="9484" y="5324"/>
                  </a:lnTo>
                  <a:lnTo>
                    <a:pt x="1328" y="5324"/>
                  </a:lnTo>
                  <a:cubicBezTo>
                    <a:pt x="594" y="5324"/>
                    <a:pt x="0" y="7674"/>
                    <a:pt x="0" y="10574"/>
                  </a:cubicBezTo>
                  <a:lnTo>
                    <a:pt x="0" y="16349"/>
                  </a:lnTo>
                  <a:cubicBezTo>
                    <a:pt x="0" y="19249"/>
                    <a:pt x="594" y="21600"/>
                    <a:pt x="1328" y="21600"/>
                  </a:cubicBezTo>
                  <a:lnTo>
                    <a:pt x="20271" y="21600"/>
                  </a:lnTo>
                  <a:cubicBezTo>
                    <a:pt x="21005" y="21600"/>
                    <a:pt x="21600" y="19249"/>
                    <a:pt x="21600" y="16349"/>
                  </a:cubicBezTo>
                  <a:lnTo>
                    <a:pt x="21600" y="10574"/>
                  </a:lnTo>
                  <a:cubicBezTo>
                    <a:pt x="21600" y="7674"/>
                    <a:pt x="21005" y="5324"/>
                    <a:pt x="20271" y="5324"/>
                  </a:cubicBezTo>
                  <a:lnTo>
                    <a:pt x="11970" y="5324"/>
                  </a:lnTo>
                  <a:lnTo>
                    <a:pt x="10728" y="0"/>
                  </a:lnTo>
                  <a:close/>
                </a:path>
              </a:pathLst>
            </a:custGeom>
            <a:solidFill>
              <a:schemeClr val="accent1"/>
            </a:solidFill>
            <a:ln w="25400" cap="flat" cmpd="sng">
              <a:solidFill>
                <a:srgbClr val="000000">
                  <a:alpha val="0"/>
                </a:srgbClr>
              </a:solidFill>
              <a:prstDash val="solid"/>
              <a:miter lim="0"/>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24583" name="AutoShape 7"/>
            <p:cNvSpPr/>
            <p:nvPr/>
          </p:nvSpPr>
          <p:spPr bwMode="auto">
            <a:xfrm>
              <a:off x="2062733" y="1924000"/>
              <a:ext cx="806864" cy="13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r>
                <a:rPr lang="zh-CN" altLang="en-US" sz="1500" b="0" dirty="0">
                  <a:solidFill>
                    <a:schemeClr val="bg1"/>
                  </a:solidFill>
                  <a:latin typeface="微软雅黑" panose="020B0503020204020204" pitchFamily="34" charset="-122"/>
                  <a:ea typeface="微软雅黑" panose="020B0503020204020204" pitchFamily="34" charset="-122"/>
                </a:rPr>
                <a:t>添加标题</a:t>
              </a:r>
              <a:endParaRPr lang="zh-CN" altLang="en-US" sz="1500" b="0" dirty="0">
                <a:solidFill>
                  <a:schemeClr val="bg1"/>
                </a:solidFill>
                <a:latin typeface="微软雅黑" panose="020B0503020204020204" pitchFamily="34" charset="-122"/>
                <a:ea typeface="微软雅黑" panose="020B0503020204020204" pitchFamily="34" charset="-122"/>
              </a:endParaRPr>
            </a:p>
          </p:txBody>
        </p:sp>
      </p:grpSp>
      <p:sp>
        <p:nvSpPr>
          <p:cNvPr id="24585" name="AutoShape 9"/>
          <p:cNvSpPr/>
          <p:nvPr/>
        </p:nvSpPr>
        <p:spPr bwMode="auto">
          <a:xfrm>
            <a:off x="1722605" y="4236369"/>
            <a:ext cx="1871030" cy="98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0"/>
                </a:moveTo>
                <a:cubicBezTo>
                  <a:pt x="4836" y="0"/>
                  <a:pt x="0" y="403"/>
                  <a:pt x="0" y="918"/>
                </a:cubicBezTo>
                <a:cubicBezTo>
                  <a:pt x="0" y="1388"/>
                  <a:pt x="4238" y="1744"/>
                  <a:pt x="9488" y="1807"/>
                </a:cubicBezTo>
                <a:lnTo>
                  <a:pt x="10595" y="21599"/>
                </a:lnTo>
                <a:lnTo>
                  <a:pt x="11702" y="1837"/>
                </a:lnTo>
                <a:cubicBezTo>
                  <a:pt x="17177" y="1791"/>
                  <a:pt x="21600" y="1402"/>
                  <a:pt x="21600" y="918"/>
                </a:cubicBezTo>
                <a:cubicBezTo>
                  <a:pt x="21600" y="403"/>
                  <a:pt x="16765" y="0"/>
                  <a:pt x="10801" y="0"/>
                </a:cubicBezTo>
                <a:close/>
              </a:path>
            </a:pathLst>
          </a:custGeom>
          <a:solidFill>
            <a:schemeClr val="accent1"/>
          </a:solidFill>
          <a:ln w="25400" cap="flat" cmpd="sng">
            <a:solidFill>
              <a:srgbClr val="000000">
                <a:alpha val="0"/>
              </a:srgbClr>
            </a:solidFill>
            <a:prstDash val="solid"/>
            <a:miter lim="0"/>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24590" name="AutoShape 14"/>
          <p:cNvSpPr/>
          <p:nvPr/>
        </p:nvSpPr>
        <p:spPr bwMode="auto">
          <a:xfrm>
            <a:off x="4101165" y="4236368"/>
            <a:ext cx="1904956" cy="1452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0"/>
                </a:moveTo>
                <a:cubicBezTo>
                  <a:pt x="4836" y="0"/>
                  <a:pt x="0" y="403"/>
                  <a:pt x="0" y="918"/>
                </a:cubicBezTo>
                <a:cubicBezTo>
                  <a:pt x="0" y="1388"/>
                  <a:pt x="4238" y="1744"/>
                  <a:pt x="9488" y="1807"/>
                </a:cubicBezTo>
                <a:lnTo>
                  <a:pt x="10595" y="21599"/>
                </a:lnTo>
                <a:lnTo>
                  <a:pt x="11702" y="1837"/>
                </a:lnTo>
                <a:cubicBezTo>
                  <a:pt x="17177" y="1791"/>
                  <a:pt x="21600" y="1402"/>
                  <a:pt x="21600" y="918"/>
                </a:cubicBezTo>
                <a:cubicBezTo>
                  <a:pt x="21600" y="403"/>
                  <a:pt x="16765" y="0"/>
                  <a:pt x="10801" y="0"/>
                </a:cubicBezTo>
                <a:close/>
              </a:path>
            </a:pathLst>
          </a:custGeom>
          <a:solidFill>
            <a:schemeClr val="accent1"/>
          </a:solidFill>
          <a:ln w="25400" cap="flat" cmpd="sng">
            <a:solidFill>
              <a:srgbClr val="000000">
                <a:alpha val="0"/>
              </a:srgbClr>
            </a:solidFill>
            <a:prstDash val="solid"/>
            <a:miter lim="0"/>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24595" name="AutoShape 19"/>
          <p:cNvSpPr/>
          <p:nvPr/>
        </p:nvSpPr>
        <p:spPr bwMode="auto">
          <a:xfrm>
            <a:off x="6538017" y="4236368"/>
            <a:ext cx="1845558" cy="1452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0"/>
                </a:moveTo>
                <a:cubicBezTo>
                  <a:pt x="4836" y="0"/>
                  <a:pt x="0" y="403"/>
                  <a:pt x="0" y="918"/>
                </a:cubicBezTo>
                <a:cubicBezTo>
                  <a:pt x="0" y="1388"/>
                  <a:pt x="4238" y="1744"/>
                  <a:pt x="9488" y="1807"/>
                </a:cubicBezTo>
                <a:lnTo>
                  <a:pt x="10595" y="21599"/>
                </a:lnTo>
                <a:lnTo>
                  <a:pt x="11702" y="1837"/>
                </a:lnTo>
                <a:cubicBezTo>
                  <a:pt x="17177" y="1791"/>
                  <a:pt x="21600" y="1402"/>
                  <a:pt x="21600" y="918"/>
                </a:cubicBezTo>
                <a:cubicBezTo>
                  <a:pt x="21600" y="403"/>
                  <a:pt x="16765" y="0"/>
                  <a:pt x="10801" y="0"/>
                </a:cubicBezTo>
                <a:close/>
              </a:path>
            </a:pathLst>
          </a:custGeom>
          <a:solidFill>
            <a:schemeClr val="accent1"/>
          </a:solidFill>
          <a:ln w="25400" cap="flat" cmpd="sng">
            <a:solidFill>
              <a:srgbClr val="000000">
                <a:alpha val="0"/>
              </a:srgbClr>
            </a:solidFill>
            <a:prstDash val="solid"/>
            <a:miter lim="0"/>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24600" name="AutoShape 24"/>
          <p:cNvSpPr/>
          <p:nvPr/>
        </p:nvSpPr>
        <p:spPr bwMode="auto">
          <a:xfrm>
            <a:off x="8933610" y="4261768"/>
            <a:ext cx="1887601" cy="1452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0"/>
                </a:moveTo>
                <a:cubicBezTo>
                  <a:pt x="4836" y="0"/>
                  <a:pt x="0" y="403"/>
                  <a:pt x="0" y="918"/>
                </a:cubicBezTo>
                <a:cubicBezTo>
                  <a:pt x="0" y="1388"/>
                  <a:pt x="4238" y="1744"/>
                  <a:pt x="9488" y="1807"/>
                </a:cubicBezTo>
                <a:lnTo>
                  <a:pt x="10595" y="21599"/>
                </a:lnTo>
                <a:lnTo>
                  <a:pt x="11702" y="1837"/>
                </a:lnTo>
                <a:cubicBezTo>
                  <a:pt x="17177" y="1791"/>
                  <a:pt x="21600" y="1402"/>
                  <a:pt x="21600" y="918"/>
                </a:cubicBezTo>
                <a:cubicBezTo>
                  <a:pt x="21600" y="403"/>
                  <a:pt x="16765" y="0"/>
                  <a:pt x="10801" y="0"/>
                </a:cubicBezTo>
                <a:close/>
              </a:path>
            </a:pathLst>
          </a:custGeom>
          <a:solidFill>
            <a:schemeClr val="accent3"/>
          </a:solidFill>
          <a:ln w="25400" cap="flat" cmpd="sng">
            <a:solidFill>
              <a:srgbClr val="000000">
                <a:alpha val="0"/>
              </a:srgbClr>
            </a:solidFill>
            <a:prstDash val="solid"/>
            <a:miter lim="0"/>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grpSp>
        <p:nvGrpSpPr>
          <p:cNvPr id="3" name="组合 2"/>
          <p:cNvGrpSpPr/>
          <p:nvPr/>
        </p:nvGrpSpPr>
        <p:grpSpPr>
          <a:xfrm>
            <a:off x="4160563" y="2198779"/>
            <a:ext cx="1853035" cy="522288"/>
            <a:chOff x="3419742" y="1851670"/>
            <a:chExt cx="1434511" cy="391716"/>
          </a:xfrm>
        </p:grpSpPr>
        <p:sp>
          <p:nvSpPr>
            <p:cNvPr id="24587" name="AutoShape 11"/>
            <p:cNvSpPr/>
            <p:nvPr/>
          </p:nvSpPr>
          <p:spPr bwMode="auto">
            <a:xfrm rot="10800000">
              <a:off x="3419742" y="1851670"/>
              <a:ext cx="1434511" cy="391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28" y="0"/>
                  </a:moveTo>
                  <a:lnTo>
                    <a:pt x="9484" y="5324"/>
                  </a:lnTo>
                  <a:lnTo>
                    <a:pt x="1328" y="5324"/>
                  </a:lnTo>
                  <a:cubicBezTo>
                    <a:pt x="594" y="5324"/>
                    <a:pt x="0" y="7674"/>
                    <a:pt x="0" y="10574"/>
                  </a:cubicBezTo>
                  <a:lnTo>
                    <a:pt x="0" y="16349"/>
                  </a:lnTo>
                  <a:cubicBezTo>
                    <a:pt x="0" y="19249"/>
                    <a:pt x="594" y="21600"/>
                    <a:pt x="1328" y="21600"/>
                  </a:cubicBezTo>
                  <a:lnTo>
                    <a:pt x="20271" y="21600"/>
                  </a:lnTo>
                  <a:cubicBezTo>
                    <a:pt x="21005" y="21600"/>
                    <a:pt x="21600" y="19249"/>
                    <a:pt x="21600" y="16349"/>
                  </a:cubicBezTo>
                  <a:lnTo>
                    <a:pt x="21600" y="10574"/>
                  </a:lnTo>
                  <a:cubicBezTo>
                    <a:pt x="21600" y="7674"/>
                    <a:pt x="21005" y="5324"/>
                    <a:pt x="20271" y="5324"/>
                  </a:cubicBezTo>
                  <a:lnTo>
                    <a:pt x="11970" y="5324"/>
                  </a:lnTo>
                  <a:lnTo>
                    <a:pt x="10728" y="0"/>
                  </a:lnTo>
                  <a:close/>
                </a:path>
              </a:pathLst>
            </a:custGeom>
            <a:solidFill>
              <a:schemeClr val="accent2"/>
            </a:solidFill>
            <a:ln w="25400" cap="flat" cmpd="sng">
              <a:solidFill>
                <a:srgbClr val="000000">
                  <a:alpha val="0"/>
                </a:srgbClr>
              </a:solidFill>
              <a:prstDash val="solid"/>
              <a:miter lim="0"/>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47" name="AutoShape 7"/>
            <p:cNvSpPr/>
            <p:nvPr/>
          </p:nvSpPr>
          <p:spPr bwMode="auto">
            <a:xfrm>
              <a:off x="3874889" y="1924000"/>
              <a:ext cx="806864" cy="13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r>
                <a:rPr lang="zh-CN" altLang="en-US" sz="1500" b="0" dirty="0">
                  <a:solidFill>
                    <a:schemeClr val="bg1"/>
                  </a:solidFill>
                  <a:latin typeface="微软雅黑" panose="020B0503020204020204" pitchFamily="34" charset="-122"/>
                  <a:ea typeface="微软雅黑" panose="020B0503020204020204" pitchFamily="34" charset="-122"/>
                </a:rPr>
                <a:t>添加标题</a:t>
              </a:r>
              <a:endParaRPr lang="zh-CN" altLang="en-US" sz="1500" b="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6538017" y="2198779"/>
            <a:ext cx="1845558" cy="522288"/>
            <a:chOff x="5204489" y="1851670"/>
            <a:chExt cx="1449964" cy="391716"/>
          </a:xfrm>
        </p:grpSpPr>
        <p:sp>
          <p:nvSpPr>
            <p:cNvPr id="24592" name="AutoShape 16"/>
            <p:cNvSpPr/>
            <p:nvPr/>
          </p:nvSpPr>
          <p:spPr bwMode="auto">
            <a:xfrm rot="10800000">
              <a:off x="5204489" y="1851670"/>
              <a:ext cx="1449964" cy="391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28" y="0"/>
                  </a:moveTo>
                  <a:lnTo>
                    <a:pt x="9484" y="5324"/>
                  </a:lnTo>
                  <a:lnTo>
                    <a:pt x="1328" y="5324"/>
                  </a:lnTo>
                  <a:cubicBezTo>
                    <a:pt x="594" y="5324"/>
                    <a:pt x="0" y="7674"/>
                    <a:pt x="0" y="10574"/>
                  </a:cubicBezTo>
                  <a:lnTo>
                    <a:pt x="0" y="16349"/>
                  </a:lnTo>
                  <a:cubicBezTo>
                    <a:pt x="0" y="19249"/>
                    <a:pt x="594" y="21600"/>
                    <a:pt x="1328" y="21600"/>
                  </a:cubicBezTo>
                  <a:lnTo>
                    <a:pt x="20271" y="21600"/>
                  </a:lnTo>
                  <a:cubicBezTo>
                    <a:pt x="21005" y="21600"/>
                    <a:pt x="21600" y="19249"/>
                    <a:pt x="21600" y="16349"/>
                  </a:cubicBezTo>
                  <a:lnTo>
                    <a:pt x="21600" y="10574"/>
                  </a:lnTo>
                  <a:cubicBezTo>
                    <a:pt x="21600" y="7674"/>
                    <a:pt x="21005" y="5324"/>
                    <a:pt x="20271" y="5324"/>
                  </a:cubicBezTo>
                  <a:lnTo>
                    <a:pt x="11970" y="5324"/>
                  </a:lnTo>
                  <a:lnTo>
                    <a:pt x="10728" y="0"/>
                  </a:lnTo>
                  <a:close/>
                </a:path>
              </a:pathLst>
            </a:custGeom>
            <a:solidFill>
              <a:schemeClr val="accent1"/>
            </a:solidFill>
            <a:ln w="25400" cap="flat" cmpd="sng">
              <a:solidFill>
                <a:srgbClr val="000000">
                  <a:alpha val="0"/>
                </a:srgbClr>
              </a:solidFill>
              <a:prstDash val="solid"/>
              <a:miter lim="0"/>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49" name="AutoShape 7"/>
            <p:cNvSpPr/>
            <p:nvPr/>
          </p:nvSpPr>
          <p:spPr bwMode="auto">
            <a:xfrm>
              <a:off x="5689345" y="1924000"/>
              <a:ext cx="806864" cy="13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r>
                <a:rPr lang="zh-CN" altLang="en-US" sz="1500" b="0" dirty="0">
                  <a:solidFill>
                    <a:schemeClr val="bg1"/>
                  </a:solidFill>
                  <a:latin typeface="微软雅黑" panose="020B0503020204020204" pitchFamily="34" charset="-122"/>
                  <a:ea typeface="微软雅黑" panose="020B0503020204020204" pitchFamily="34" charset="-122"/>
                </a:rPr>
                <a:t>添加标题</a:t>
              </a:r>
              <a:endParaRPr lang="zh-CN" altLang="en-US" sz="1500" b="0"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8904316" y="2224179"/>
            <a:ext cx="1847399" cy="522288"/>
            <a:chOff x="7022574" y="1870720"/>
            <a:chExt cx="1432080" cy="391716"/>
          </a:xfrm>
        </p:grpSpPr>
        <p:sp>
          <p:nvSpPr>
            <p:cNvPr id="24597" name="AutoShape 21"/>
            <p:cNvSpPr/>
            <p:nvPr/>
          </p:nvSpPr>
          <p:spPr bwMode="auto">
            <a:xfrm rot="10800000">
              <a:off x="7022574" y="1870720"/>
              <a:ext cx="1432080" cy="391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28" y="0"/>
                  </a:moveTo>
                  <a:lnTo>
                    <a:pt x="9484" y="5324"/>
                  </a:lnTo>
                  <a:lnTo>
                    <a:pt x="1328" y="5324"/>
                  </a:lnTo>
                  <a:cubicBezTo>
                    <a:pt x="594" y="5324"/>
                    <a:pt x="0" y="7674"/>
                    <a:pt x="0" y="10574"/>
                  </a:cubicBezTo>
                  <a:lnTo>
                    <a:pt x="0" y="16349"/>
                  </a:lnTo>
                  <a:cubicBezTo>
                    <a:pt x="0" y="19249"/>
                    <a:pt x="594" y="21600"/>
                    <a:pt x="1328" y="21600"/>
                  </a:cubicBezTo>
                  <a:lnTo>
                    <a:pt x="20271" y="21600"/>
                  </a:lnTo>
                  <a:cubicBezTo>
                    <a:pt x="21005" y="21600"/>
                    <a:pt x="21600" y="19249"/>
                    <a:pt x="21600" y="16349"/>
                  </a:cubicBezTo>
                  <a:lnTo>
                    <a:pt x="21600" y="10574"/>
                  </a:lnTo>
                  <a:cubicBezTo>
                    <a:pt x="21600" y="7674"/>
                    <a:pt x="21005" y="5324"/>
                    <a:pt x="20271" y="5324"/>
                  </a:cubicBezTo>
                  <a:lnTo>
                    <a:pt x="11970" y="5324"/>
                  </a:lnTo>
                  <a:lnTo>
                    <a:pt x="10728" y="0"/>
                  </a:lnTo>
                  <a:close/>
                </a:path>
              </a:pathLst>
            </a:custGeom>
            <a:solidFill>
              <a:schemeClr val="accent2"/>
            </a:solidFill>
            <a:ln w="25400" cap="flat" cmpd="sng">
              <a:solidFill>
                <a:srgbClr val="000000">
                  <a:alpha val="0"/>
                </a:srgbClr>
              </a:solidFill>
              <a:prstDash val="solid"/>
              <a:miter lim="0"/>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51" name="AutoShape 7"/>
            <p:cNvSpPr/>
            <p:nvPr/>
          </p:nvSpPr>
          <p:spPr bwMode="auto">
            <a:xfrm>
              <a:off x="7498417" y="1935819"/>
              <a:ext cx="806864" cy="13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r>
                <a:rPr lang="zh-CN" altLang="en-US" sz="1500" b="0" dirty="0">
                  <a:solidFill>
                    <a:schemeClr val="bg1"/>
                  </a:solidFill>
                  <a:latin typeface="微软雅黑" panose="020B0503020204020204" pitchFamily="34" charset="-122"/>
                  <a:ea typeface="微软雅黑" panose="020B0503020204020204" pitchFamily="34" charset="-122"/>
                </a:rPr>
                <a:t>添加标题</a:t>
              </a:r>
              <a:endParaRPr lang="zh-CN" altLang="en-US" sz="1500" b="0" dirty="0">
                <a:solidFill>
                  <a:schemeClr val="bg1"/>
                </a:solidFill>
                <a:latin typeface="微软雅黑" panose="020B0503020204020204" pitchFamily="34" charset="-122"/>
                <a:ea typeface="微软雅黑" panose="020B0503020204020204" pitchFamily="34" charset="-122"/>
              </a:endParaRPr>
            </a:p>
          </p:txBody>
        </p:sp>
      </p:grpSp>
      <p:sp>
        <p:nvSpPr>
          <p:cNvPr id="56" name="TextBox 55"/>
          <p:cNvSpPr txBox="1"/>
          <p:nvPr/>
        </p:nvSpPr>
        <p:spPr>
          <a:xfrm>
            <a:off x="1584088" y="4485653"/>
            <a:ext cx="2072073" cy="1003339"/>
          </a:xfrm>
          <a:prstGeom prst="rect">
            <a:avLst/>
          </a:prstGeom>
          <a:noFill/>
        </p:spPr>
        <p:txBody>
          <a:bodyPr wrap="square" lIns="121908" tIns="60954" rIns="121908" bIns="60954" rtlCol="0">
            <a:spAutoFit/>
          </a:bodyPr>
          <a:lstStyle/>
          <a:p>
            <a:pPr algn="ctr">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您的内容打在这里，或者通过复制您的文本您的内容打在这里，或者通过复制您的文中在这里，或者通过复制您的文中</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圆角矩形 56"/>
          <p:cNvSpPr/>
          <p:nvPr/>
        </p:nvSpPr>
        <p:spPr bwMode="auto">
          <a:xfrm>
            <a:off x="1672087" y="2919808"/>
            <a:ext cx="1845558" cy="1098320"/>
          </a:xfrm>
          <a:prstGeom prst="roundRect">
            <a:avLst/>
          </a:prstGeom>
          <a:blipFill>
            <a:blip r:embed="rId1" cstate="print"/>
            <a:stretch>
              <a:fillRect/>
            </a:stretch>
          </a:blipFill>
          <a:ln>
            <a:solidFill>
              <a:srgbClr val="FFFFFF"/>
            </a:solidFill>
          </a:ln>
          <a:effectLst>
            <a:outerShdw blurRad="76200" dir="13500000" sy="23000" kx="1200000" algn="br" rotWithShape="0">
              <a:schemeClr val="bg1">
                <a:lumMod val="25000"/>
                <a:alpha val="20000"/>
              </a:schemeClr>
            </a:outerShdw>
          </a:effectLst>
        </p:spPr>
        <p:txBody>
          <a:bodyPr lIns="0" tIns="0" rIns="0" bIns="0" rtlCol="0" anchor="ctr"/>
          <a:lstStyle/>
          <a:p>
            <a:pPr algn="ctr"/>
            <a:endParaRPr lang="zh-CN" altLang="en-US"/>
          </a:p>
        </p:txBody>
      </p:sp>
      <p:sp>
        <p:nvSpPr>
          <p:cNvPr id="58" name="圆角矩形 57"/>
          <p:cNvSpPr/>
          <p:nvPr/>
        </p:nvSpPr>
        <p:spPr bwMode="auto">
          <a:xfrm>
            <a:off x="4160563" y="2919808"/>
            <a:ext cx="1845558" cy="1098320"/>
          </a:xfrm>
          <a:prstGeom prst="roundRect">
            <a:avLst/>
          </a:prstGeom>
          <a:blipFill dpi="0" rotWithShape="0">
            <a:blip r:embed="rId2" cstate="print"/>
            <a:srcRect/>
            <a:stretch>
              <a:fillRect/>
            </a:stretch>
          </a:blipFill>
          <a:ln>
            <a:solidFill>
              <a:srgbClr val="FFFFFF"/>
            </a:solidFill>
          </a:ln>
          <a:effectLst>
            <a:outerShdw blurRad="76200" dir="13500000" sy="23000" kx="1200000" algn="br" rotWithShape="0">
              <a:schemeClr val="bg1">
                <a:lumMod val="25000"/>
                <a:alpha val="20000"/>
              </a:schemeClr>
            </a:outerShdw>
          </a:effectLst>
        </p:spPr>
        <p:txBody>
          <a:bodyPr lIns="0" tIns="0" rIns="0" bIns="0" rtlCol="0" anchor="ctr"/>
          <a:lstStyle/>
          <a:p>
            <a:pPr algn="ctr"/>
            <a:endParaRPr lang="zh-CN" altLang="en-US"/>
          </a:p>
        </p:txBody>
      </p:sp>
      <p:sp>
        <p:nvSpPr>
          <p:cNvPr id="59" name="圆角矩形 58"/>
          <p:cNvSpPr/>
          <p:nvPr/>
        </p:nvSpPr>
        <p:spPr bwMode="auto">
          <a:xfrm>
            <a:off x="6538017" y="2919808"/>
            <a:ext cx="1845558" cy="1098320"/>
          </a:xfrm>
          <a:prstGeom prst="roundRect">
            <a:avLst/>
          </a:prstGeom>
          <a:blipFill dpi="0" rotWithShape="0">
            <a:blip r:embed="rId3" cstate="print"/>
            <a:srcRect/>
            <a:stretch>
              <a:fillRect/>
            </a:stretch>
          </a:blipFill>
          <a:ln>
            <a:solidFill>
              <a:srgbClr val="FFFFFF"/>
            </a:solidFill>
          </a:ln>
          <a:effectLst>
            <a:outerShdw blurRad="76200" dir="13500000" sy="23000" kx="1200000" algn="br" rotWithShape="0">
              <a:schemeClr val="bg1">
                <a:lumMod val="25000"/>
                <a:alpha val="20000"/>
              </a:schemeClr>
            </a:outerShdw>
          </a:effectLst>
        </p:spPr>
        <p:txBody>
          <a:bodyPr lIns="0" tIns="0" rIns="0" bIns="0" rtlCol="0" anchor="ctr"/>
          <a:lstStyle/>
          <a:p>
            <a:pPr algn="ctr"/>
            <a:endParaRPr lang="zh-CN" altLang="en-US"/>
          </a:p>
        </p:txBody>
      </p:sp>
      <p:sp>
        <p:nvSpPr>
          <p:cNvPr id="60" name="圆角矩形 59"/>
          <p:cNvSpPr/>
          <p:nvPr/>
        </p:nvSpPr>
        <p:spPr bwMode="auto">
          <a:xfrm>
            <a:off x="8906156" y="2919808"/>
            <a:ext cx="1845558" cy="1098320"/>
          </a:xfrm>
          <a:prstGeom prst="roundRect">
            <a:avLst/>
          </a:prstGeom>
          <a:blipFill dpi="0" rotWithShape="0">
            <a:blip r:embed="rId4" cstate="print"/>
            <a:srcRect/>
            <a:stretch>
              <a:fillRect t="64"/>
            </a:stretch>
          </a:blipFill>
          <a:ln>
            <a:solidFill>
              <a:srgbClr val="FFFFFF"/>
            </a:solidFill>
          </a:ln>
          <a:effectLst>
            <a:outerShdw blurRad="76200" dir="13500000" sy="23000" kx="1200000" algn="br" rotWithShape="0">
              <a:schemeClr val="bg1">
                <a:lumMod val="25000"/>
                <a:alpha val="20000"/>
              </a:schemeClr>
            </a:outerShdw>
          </a:effectLst>
        </p:spPr>
        <p:txBody>
          <a:bodyPr lIns="0" tIns="0" rIns="0" bIns="0" rtlCol="0" anchor="ctr"/>
          <a:lstStyle/>
          <a:p>
            <a:pPr algn="ctr"/>
            <a:endParaRPr lang="zh-CN" altLang="en-US"/>
          </a:p>
        </p:txBody>
      </p:sp>
      <p:sp>
        <p:nvSpPr>
          <p:cNvPr id="61" name="TextBox 60"/>
          <p:cNvSpPr txBox="1"/>
          <p:nvPr/>
        </p:nvSpPr>
        <p:spPr>
          <a:xfrm>
            <a:off x="4047305" y="4485653"/>
            <a:ext cx="2072073" cy="1003339"/>
          </a:xfrm>
          <a:prstGeom prst="rect">
            <a:avLst/>
          </a:prstGeom>
          <a:noFill/>
        </p:spPr>
        <p:txBody>
          <a:bodyPr wrap="square" lIns="121908" tIns="60954" rIns="121908" bIns="60954" rtlCol="0">
            <a:spAutoFit/>
          </a:bodyPr>
          <a:lstStyle/>
          <a:p>
            <a:pPr algn="ctr">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您的内容打在这里，或者通过复制您的文本您的内容打在这里，或者通过复制您的文中在这里，或者通过复制您的文中</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6443362" y="4485653"/>
            <a:ext cx="2072073" cy="1003339"/>
          </a:xfrm>
          <a:prstGeom prst="rect">
            <a:avLst/>
          </a:prstGeom>
          <a:noFill/>
        </p:spPr>
        <p:txBody>
          <a:bodyPr wrap="square" lIns="121908" tIns="60954" rIns="121908" bIns="60954" rtlCol="0">
            <a:spAutoFit/>
          </a:bodyPr>
          <a:lstStyle/>
          <a:p>
            <a:pPr algn="ctr">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您的内容打在这里，或者通过复制您的文本您的内容打在这里，或者通过复制您的文中在这里，或者通过复制您的文中</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8833239" y="4485653"/>
            <a:ext cx="2072073" cy="1003339"/>
          </a:xfrm>
          <a:prstGeom prst="rect">
            <a:avLst/>
          </a:prstGeom>
          <a:noFill/>
        </p:spPr>
        <p:txBody>
          <a:bodyPr wrap="square" lIns="121908" tIns="60954" rIns="121908" bIns="60954" rtlCol="0">
            <a:spAutoFit/>
          </a:bodyPr>
          <a:lstStyle/>
          <a:p>
            <a:pPr algn="ctr">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您的内容打在这里，或者通过复制您的文本您的内容打在这里，或者通过复制您的文中在这里，或者通过复制您的文中</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标题 5"/>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2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3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ppt_w</p:attrName>
                                        </p:attrNameLst>
                                      </p:cBhvr>
                                      <p:tavLst>
                                        <p:tav tm="0">
                                          <p:val>
                                            <p:fltVal val="0"/>
                                          </p:val>
                                        </p:tav>
                                        <p:tav tm="100000">
                                          <p:val>
                                            <p:strVal val="#ppt_w"/>
                                          </p:val>
                                        </p:tav>
                                      </p:tavLst>
                                    </p:anim>
                                    <p:anim calcmode="lin" valueType="num">
                                      <p:cBhvr>
                                        <p:cTn id="29" dur="500" fill="hold"/>
                                        <p:tgtEl>
                                          <p:spTgt spid="57"/>
                                        </p:tgtEl>
                                        <p:attrNameLst>
                                          <p:attrName>ppt_h</p:attrName>
                                        </p:attrNameLst>
                                      </p:cBhvr>
                                      <p:tavLst>
                                        <p:tav tm="0">
                                          <p:val>
                                            <p:fltVal val="0"/>
                                          </p:val>
                                        </p:tav>
                                        <p:tav tm="100000">
                                          <p:val>
                                            <p:strVal val="#ppt_h"/>
                                          </p:val>
                                        </p:tav>
                                      </p:tavLst>
                                    </p:anim>
                                    <p:animEffect transition="in" filter="fade">
                                      <p:cBhvr>
                                        <p:cTn id="30" dur="500"/>
                                        <p:tgtEl>
                                          <p:spTgt spid="5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p:cTn id="33" dur="500" fill="hold"/>
                                        <p:tgtEl>
                                          <p:spTgt spid="58"/>
                                        </p:tgtEl>
                                        <p:attrNameLst>
                                          <p:attrName>ppt_w</p:attrName>
                                        </p:attrNameLst>
                                      </p:cBhvr>
                                      <p:tavLst>
                                        <p:tav tm="0">
                                          <p:val>
                                            <p:fltVal val="0"/>
                                          </p:val>
                                        </p:tav>
                                        <p:tav tm="100000">
                                          <p:val>
                                            <p:strVal val="#ppt_w"/>
                                          </p:val>
                                        </p:tav>
                                      </p:tavLst>
                                    </p:anim>
                                    <p:anim calcmode="lin" valueType="num">
                                      <p:cBhvr>
                                        <p:cTn id="34" dur="500" fill="hold"/>
                                        <p:tgtEl>
                                          <p:spTgt spid="58"/>
                                        </p:tgtEl>
                                        <p:attrNameLst>
                                          <p:attrName>ppt_h</p:attrName>
                                        </p:attrNameLst>
                                      </p:cBhvr>
                                      <p:tavLst>
                                        <p:tav tm="0">
                                          <p:val>
                                            <p:fltVal val="0"/>
                                          </p:val>
                                        </p:tav>
                                        <p:tav tm="100000">
                                          <p:val>
                                            <p:strVal val="#ppt_h"/>
                                          </p:val>
                                        </p:tav>
                                      </p:tavLst>
                                    </p:anim>
                                    <p:animEffect transition="in" filter="fade">
                                      <p:cBhvr>
                                        <p:cTn id="35" dur="500"/>
                                        <p:tgtEl>
                                          <p:spTgt spid="5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9"/>
                                        </p:tgtEl>
                                        <p:attrNameLst>
                                          <p:attrName>style.visibility</p:attrName>
                                        </p:attrNameLst>
                                      </p:cBhvr>
                                      <p:to>
                                        <p:strVal val="visible"/>
                                      </p:to>
                                    </p:set>
                                    <p:anim calcmode="lin" valueType="num">
                                      <p:cBhvr>
                                        <p:cTn id="38" dur="500" fill="hold"/>
                                        <p:tgtEl>
                                          <p:spTgt spid="59"/>
                                        </p:tgtEl>
                                        <p:attrNameLst>
                                          <p:attrName>ppt_w</p:attrName>
                                        </p:attrNameLst>
                                      </p:cBhvr>
                                      <p:tavLst>
                                        <p:tav tm="0">
                                          <p:val>
                                            <p:fltVal val="0"/>
                                          </p:val>
                                        </p:tav>
                                        <p:tav tm="100000">
                                          <p:val>
                                            <p:strVal val="#ppt_w"/>
                                          </p:val>
                                        </p:tav>
                                      </p:tavLst>
                                    </p:anim>
                                    <p:anim calcmode="lin" valueType="num">
                                      <p:cBhvr>
                                        <p:cTn id="39" dur="500" fill="hold"/>
                                        <p:tgtEl>
                                          <p:spTgt spid="59"/>
                                        </p:tgtEl>
                                        <p:attrNameLst>
                                          <p:attrName>ppt_h</p:attrName>
                                        </p:attrNameLst>
                                      </p:cBhvr>
                                      <p:tavLst>
                                        <p:tav tm="0">
                                          <p:val>
                                            <p:fltVal val="0"/>
                                          </p:val>
                                        </p:tav>
                                        <p:tav tm="100000">
                                          <p:val>
                                            <p:strVal val="#ppt_h"/>
                                          </p:val>
                                        </p:tav>
                                      </p:tavLst>
                                    </p:anim>
                                    <p:animEffect transition="in" filter="fade">
                                      <p:cBhvr>
                                        <p:cTn id="40" dur="500"/>
                                        <p:tgtEl>
                                          <p:spTgt spid="5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p:cTn id="43" dur="500" fill="hold"/>
                                        <p:tgtEl>
                                          <p:spTgt spid="60"/>
                                        </p:tgtEl>
                                        <p:attrNameLst>
                                          <p:attrName>ppt_w</p:attrName>
                                        </p:attrNameLst>
                                      </p:cBhvr>
                                      <p:tavLst>
                                        <p:tav tm="0">
                                          <p:val>
                                            <p:fltVal val="0"/>
                                          </p:val>
                                        </p:tav>
                                        <p:tav tm="100000">
                                          <p:val>
                                            <p:strVal val="#ppt_w"/>
                                          </p:val>
                                        </p:tav>
                                      </p:tavLst>
                                    </p:anim>
                                    <p:anim calcmode="lin" valueType="num">
                                      <p:cBhvr>
                                        <p:cTn id="44" dur="500" fill="hold"/>
                                        <p:tgtEl>
                                          <p:spTgt spid="60"/>
                                        </p:tgtEl>
                                        <p:attrNameLst>
                                          <p:attrName>ppt_h</p:attrName>
                                        </p:attrNameLst>
                                      </p:cBhvr>
                                      <p:tavLst>
                                        <p:tav tm="0">
                                          <p:val>
                                            <p:fltVal val="0"/>
                                          </p:val>
                                        </p:tav>
                                        <p:tav tm="100000">
                                          <p:val>
                                            <p:strVal val="#ppt_h"/>
                                          </p:val>
                                        </p:tav>
                                      </p:tavLst>
                                    </p:anim>
                                    <p:animEffect transition="in" filter="fade">
                                      <p:cBhvr>
                                        <p:cTn id="45" dur="500"/>
                                        <p:tgtEl>
                                          <p:spTgt spid="60"/>
                                        </p:tgtEl>
                                      </p:cBhvr>
                                    </p:animEffect>
                                  </p:childTnLst>
                                </p:cTn>
                              </p:par>
                            </p:childTnLst>
                          </p:cTn>
                        </p:par>
                        <p:par>
                          <p:cTn id="46" fill="hold">
                            <p:stCondLst>
                              <p:cond delay="1000"/>
                            </p:stCondLst>
                            <p:childTnLst>
                              <p:par>
                                <p:cTn id="47" presetID="31" presetClass="entr" presetSubtype="0" fill="hold" grpId="0" nodeType="afterEffect">
                                  <p:stCondLst>
                                    <p:cond delay="0"/>
                                  </p:stCondLst>
                                  <p:childTnLst>
                                    <p:set>
                                      <p:cBhvr>
                                        <p:cTn id="48" dur="1" fill="hold">
                                          <p:stCondLst>
                                            <p:cond delay="0"/>
                                          </p:stCondLst>
                                        </p:cTn>
                                        <p:tgtEl>
                                          <p:spTgt spid="24585"/>
                                        </p:tgtEl>
                                        <p:attrNameLst>
                                          <p:attrName>style.visibility</p:attrName>
                                        </p:attrNameLst>
                                      </p:cBhvr>
                                      <p:to>
                                        <p:strVal val="visible"/>
                                      </p:to>
                                    </p:set>
                                    <p:anim calcmode="lin" valueType="num">
                                      <p:cBhvr>
                                        <p:cTn id="49" dur="1000" fill="hold"/>
                                        <p:tgtEl>
                                          <p:spTgt spid="24585"/>
                                        </p:tgtEl>
                                        <p:attrNameLst>
                                          <p:attrName>ppt_w</p:attrName>
                                        </p:attrNameLst>
                                      </p:cBhvr>
                                      <p:tavLst>
                                        <p:tav tm="0">
                                          <p:val>
                                            <p:fltVal val="0"/>
                                          </p:val>
                                        </p:tav>
                                        <p:tav tm="100000">
                                          <p:val>
                                            <p:strVal val="#ppt_w"/>
                                          </p:val>
                                        </p:tav>
                                      </p:tavLst>
                                    </p:anim>
                                    <p:anim calcmode="lin" valueType="num">
                                      <p:cBhvr>
                                        <p:cTn id="50" dur="1000" fill="hold"/>
                                        <p:tgtEl>
                                          <p:spTgt spid="24585"/>
                                        </p:tgtEl>
                                        <p:attrNameLst>
                                          <p:attrName>ppt_h</p:attrName>
                                        </p:attrNameLst>
                                      </p:cBhvr>
                                      <p:tavLst>
                                        <p:tav tm="0">
                                          <p:val>
                                            <p:fltVal val="0"/>
                                          </p:val>
                                        </p:tav>
                                        <p:tav tm="100000">
                                          <p:val>
                                            <p:strVal val="#ppt_h"/>
                                          </p:val>
                                        </p:tav>
                                      </p:tavLst>
                                    </p:anim>
                                    <p:anim calcmode="lin" valueType="num">
                                      <p:cBhvr>
                                        <p:cTn id="51" dur="1000" fill="hold"/>
                                        <p:tgtEl>
                                          <p:spTgt spid="24585"/>
                                        </p:tgtEl>
                                        <p:attrNameLst>
                                          <p:attrName>style.rotation</p:attrName>
                                        </p:attrNameLst>
                                      </p:cBhvr>
                                      <p:tavLst>
                                        <p:tav tm="0">
                                          <p:val>
                                            <p:fltVal val="90"/>
                                          </p:val>
                                        </p:tav>
                                        <p:tav tm="100000">
                                          <p:val>
                                            <p:fltVal val="0"/>
                                          </p:val>
                                        </p:tav>
                                      </p:tavLst>
                                    </p:anim>
                                    <p:animEffect transition="in" filter="fade">
                                      <p:cBhvr>
                                        <p:cTn id="52" dur="1000"/>
                                        <p:tgtEl>
                                          <p:spTgt spid="2458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4590"/>
                                        </p:tgtEl>
                                        <p:attrNameLst>
                                          <p:attrName>style.visibility</p:attrName>
                                        </p:attrNameLst>
                                      </p:cBhvr>
                                      <p:to>
                                        <p:strVal val="visible"/>
                                      </p:to>
                                    </p:set>
                                    <p:anim calcmode="lin" valueType="num">
                                      <p:cBhvr>
                                        <p:cTn id="55" dur="1000" fill="hold"/>
                                        <p:tgtEl>
                                          <p:spTgt spid="24590"/>
                                        </p:tgtEl>
                                        <p:attrNameLst>
                                          <p:attrName>ppt_w</p:attrName>
                                        </p:attrNameLst>
                                      </p:cBhvr>
                                      <p:tavLst>
                                        <p:tav tm="0">
                                          <p:val>
                                            <p:fltVal val="0"/>
                                          </p:val>
                                        </p:tav>
                                        <p:tav tm="100000">
                                          <p:val>
                                            <p:strVal val="#ppt_w"/>
                                          </p:val>
                                        </p:tav>
                                      </p:tavLst>
                                    </p:anim>
                                    <p:anim calcmode="lin" valueType="num">
                                      <p:cBhvr>
                                        <p:cTn id="56" dur="1000" fill="hold"/>
                                        <p:tgtEl>
                                          <p:spTgt spid="24590"/>
                                        </p:tgtEl>
                                        <p:attrNameLst>
                                          <p:attrName>ppt_h</p:attrName>
                                        </p:attrNameLst>
                                      </p:cBhvr>
                                      <p:tavLst>
                                        <p:tav tm="0">
                                          <p:val>
                                            <p:fltVal val="0"/>
                                          </p:val>
                                        </p:tav>
                                        <p:tav tm="100000">
                                          <p:val>
                                            <p:strVal val="#ppt_h"/>
                                          </p:val>
                                        </p:tav>
                                      </p:tavLst>
                                    </p:anim>
                                    <p:anim calcmode="lin" valueType="num">
                                      <p:cBhvr>
                                        <p:cTn id="57" dur="1000" fill="hold"/>
                                        <p:tgtEl>
                                          <p:spTgt spid="24590"/>
                                        </p:tgtEl>
                                        <p:attrNameLst>
                                          <p:attrName>style.rotation</p:attrName>
                                        </p:attrNameLst>
                                      </p:cBhvr>
                                      <p:tavLst>
                                        <p:tav tm="0">
                                          <p:val>
                                            <p:fltVal val="90"/>
                                          </p:val>
                                        </p:tav>
                                        <p:tav tm="100000">
                                          <p:val>
                                            <p:fltVal val="0"/>
                                          </p:val>
                                        </p:tav>
                                      </p:tavLst>
                                    </p:anim>
                                    <p:animEffect transition="in" filter="fade">
                                      <p:cBhvr>
                                        <p:cTn id="58" dur="1000"/>
                                        <p:tgtEl>
                                          <p:spTgt spid="24590"/>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4595"/>
                                        </p:tgtEl>
                                        <p:attrNameLst>
                                          <p:attrName>style.visibility</p:attrName>
                                        </p:attrNameLst>
                                      </p:cBhvr>
                                      <p:to>
                                        <p:strVal val="visible"/>
                                      </p:to>
                                    </p:set>
                                    <p:anim calcmode="lin" valueType="num">
                                      <p:cBhvr>
                                        <p:cTn id="61" dur="1000" fill="hold"/>
                                        <p:tgtEl>
                                          <p:spTgt spid="24595"/>
                                        </p:tgtEl>
                                        <p:attrNameLst>
                                          <p:attrName>ppt_w</p:attrName>
                                        </p:attrNameLst>
                                      </p:cBhvr>
                                      <p:tavLst>
                                        <p:tav tm="0">
                                          <p:val>
                                            <p:fltVal val="0"/>
                                          </p:val>
                                        </p:tav>
                                        <p:tav tm="100000">
                                          <p:val>
                                            <p:strVal val="#ppt_w"/>
                                          </p:val>
                                        </p:tav>
                                      </p:tavLst>
                                    </p:anim>
                                    <p:anim calcmode="lin" valueType="num">
                                      <p:cBhvr>
                                        <p:cTn id="62" dur="1000" fill="hold"/>
                                        <p:tgtEl>
                                          <p:spTgt spid="24595"/>
                                        </p:tgtEl>
                                        <p:attrNameLst>
                                          <p:attrName>ppt_h</p:attrName>
                                        </p:attrNameLst>
                                      </p:cBhvr>
                                      <p:tavLst>
                                        <p:tav tm="0">
                                          <p:val>
                                            <p:fltVal val="0"/>
                                          </p:val>
                                        </p:tav>
                                        <p:tav tm="100000">
                                          <p:val>
                                            <p:strVal val="#ppt_h"/>
                                          </p:val>
                                        </p:tav>
                                      </p:tavLst>
                                    </p:anim>
                                    <p:anim calcmode="lin" valueType="num">
                                      <p:cBhvr>
                                        <p:cTn id="63" dur="1000" fill="hold"/>
                                        <p:tgtEl>
                                          <p:spTgt spid="24595"/>
                                        </p:tgtEl>
                                        <p:attrNameLst>
                                          <p:attrName>style.rotation</p:attrName>
                                        </p:attrNameLst>
                                      </p:cBhvr>
                                      <p:tavLst>
                                        <p:tav tm="0">
                                          <p:val>
                                            <p:fltVal val="90"/>
                                          </p:val>
                                        </p:tav>
                                        <p:tav tm="100000">
                                          <p:val>
                                            <p:fltVal val="0"/>
                                          </p:val>
                                        </p:tav>
                                      </p:tavLst>
                                    </p:anim>
                                    <p:animEffect transition="in" filter="fade">
                                      <p:cBhvr>
                                        <p:cTn id="64" dur="1000"/>
                                        <p:tgtEl>
                                          <p:spTgt spid="24595"/>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4600"/>
                                        </p:tgtEl>
                                        <p:attrNameLst>
                                          <p:attrName>style.visibility</p:attrName>
                                        </p:attrNameLst>
                                      </p:cBhvr>
                                      <p:to>
                                        <p:strVal val="visible"/>
                                      </p:to>
                                    </p:set>
                                    <p:anim calcmode="lin" valueType="num">
                                      <p:cBhvr>
                                        <p:cTn id="67" dur="1000" fill="hold"/>
                                        <p:tgtEl>
                                          <p:spTgt spid="24600"/>
                                        </p:tgtEl>
                                        <p:attrNameLst>
                                          <p:attrName>ppt_w</p:attrName>
                                        </p:attrNameLst>
                                      </p:cBhvr>
                                      <p:tavLst>
                                        <p:tav tm="0">
                                          <p:val>
                                            <p:fltVal val="0"/>
                                          </p:val>
                                        </p:tav>
                                        <p:tav tm="100000">
                                          <p:val>
                                            <p:strVal val="#ppt_w"/>
                                          </p:val>
                                        </p:tav>
                                      </p:tavLst>
                                    </p:anim>
                                    <p:anim calcmode="lin" valueType="num">
                                      <p:cBhvr>
                                        <p:cTn id="68" dur="1000" fill="hold"/>
                                        <p:tgtEl>
                                          <p:spTgt spid="24600"/>
                                        </p:tgtEl>
                                        <p:attrNameLst>
                                          <p:attrName>ppt_h</p:attrName>
                                        </p:attrNameLst>
                                      </p:cBhvr>
                                      <p:tavLst>
                                        <p:tav tm="0">
                                          <p:val>
                                            <p:fltVal val="0"/>
                                          </p:val>
                                        </p:tav>
                                        <p:tav tm="100000">
                                          <p:val>
                                            <p:strVal val="#ppt_h"/>
                                          </p:val>
                                        </p:tav>
                                      </p:tavLst>
                                    </p:anim>
                                    <p:anim calcmode="lin" valueType="num">
                                      <p:cBhvr>
                                        <p:cTn id="69" dur="1000" fill="hold"/>
                                        <p:tgtEl>
                                          <p:spTgt spid="24600"/>
                                        </p:tgtEl>
                                        <p:attrNameLst>
                                          <p:attrName>style.rotation</p:attrName>
                                        </p:attrNameLst>
                                      </p:cBhvr>
                                      <p:tavLst>
                                        <p:tav tm="0">
                                          <p:val>
                                            <p:fltVal val="90"/>
                                          </p:val>
                                        </p:tav>
                                        <p:tav tm="100000">
                                          <p:val>
                                            <p:fltVal val="0"/>
                                          </p:val>
                                        </p:tav>
                                      </p:tavLst>
                                    </p:anim>
                                    <p:animEffect transition="in" filter="fade">
                                      <p:cBhvr>
                                        <p:cTn id="70" dur="1000"/>
                                        <p:tgtEl>
                                          <p:spTgt spid="24600"/>
                                        </p:tgtEl>
                                      </p:cBhvr>
                                    </p:animEffect>
                                  </p:childTnLst>
                                </p:cTn>
                              </p:par>
                            </p:childTnLst>
                          </p:cTn>
                        </p:par>
                        <p:par>
                          <p:cTn id="71" fill="hold">
                            <p:stCondLst>
                              <p:cond delay="2000"/>
                            </p:stCondLst>
                            <p:childTnLst>
                              <p:par>
                                <p:cTn id="72" presetID="2" presetClass="entr" presetSubtype="4"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additive="base">
                                        <p:cTn id="74" dur="500" fill="hold"/>
                                        <p:tgtEl>
                                          <p:spTgt spid="56"/>
                                        </p:tgtEl>
                                        <p:attrNameLst>
                                          <p:attrName>ppt_x</p:attrName>
                                        </p:attrNameLst>
                                      </p:cBhvr>
                                      <p:tavLst>
                                        <p:tav tm="0">
                                          <p:val>
                                            <p:strVal val="#ppt_x"/>
                                          </p:val>
                                        </p:tav>
                                        <p:tav tm="100000">
                                          <p:val>
                                            <p:strVal val="#ppt_x"/>
                                          </p:val>
                                        </p:tav>
                                      </p:tavLst>
                                    </p:anim>
                                    <p:anim calcmode="lin" valueType="num">
                                      <p:cBhvr additive="base">
                                        <p:cTn id="75" dur="500" fill="hold"/>
                                        <p:tgtEl>
                                          <p:spTgt spid="5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additive="base">
                                        <p:cTn id="78" dur="500" fill="hold"/>
                                        <p:tgtEl>
                                          <p:spTgt spid="61"/>
                                        </p:tgtEl>
                                        <p:attrNameLst>
                                          <p:attrName>ppt_x</p:attrName>
                                        </p:attrNameLst>
                                      </p:cBhvr>
                                      <p:tavLst>
                                        <p:tav tm="0">
                                          <p:val>
                                            <p:strVal val="#ppt_x"/>
                                          </p:val>
                                        </p:tav>
                                        <p:tav tm="100000">
                                          <p:val>
                                            <p:strVal val="#ppt_x"/>
                                          </p:val>
                                        </p:tav>
                                      </p:tavLst>
                                    </p:anim>
                                    <p:anim calcmode="lin" valueType="num">
                                      <p:cBhvr additive="base">
                                        <p:cTn id="79" dur="500" fill="hold"/>
                                        <p:tgtEl>
                                          <p:spTgt spid="61"/>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500" fill="hold"/>
                                        <p:tgtEl>
                                          <p:spTgt spid="62"/>
                                        </p:tgtEl>
                                        <p:attrNameLst>
                                          <p:attrName>ppt_x</p:attrName>
                                        </p:attrNameLst>
                                      </p:cBhvr>
                                      <p:tavLst>
                                        <p:tav tm="0">
                                          <p:val>
                                            <p:strVal val="#ppt_x"/>
                                          </p:val>
                                        </p:tav>
                                        <p:tav tm="100000">
                                          <p:val>
                                            <p:strVal val="#ppt_x"/>
                                          </p:val>
                                        </p:tav>
                                      </p:tavLst>
                                    </p:anim>
                                    <p:anim calcmode="lin" valueType="num">
                                      <p:cBhvr additive="base">
                                        <p:cTn id="83" dur="500" fill="hold"/>
                                        <p:tgtEl>
                                          <p:spTgt spid="62"/>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500" fill="hold"/>
                                        <p:tgtEl>
                                          <p:spTgt spid="63"/>
                                        </p:tgtEl>
                                        <p:attrNameLst>
                                          <p:attrName>ppt_x</p:attrName>
                                        </p:attrNameLst>
                                      </p:cBhvr>
                                      <p:tavLst>
                                        <p:tav tm="0">
                                          <p:val>
                                            <p:strVal val="#ppt_x"/>
                                          </p:val>
                                        </p:tav>
                                        <p:tav tm="100000">
                                          <p:val>
                                            <p:strVal val="#ppt_x"/>
                                          </p:val>
                                        </p:tav>
                                      </p:tavLst>
                                    </p:anim>
                                    <p:anim calcmode="lin" valueType="num">
                                      <p:cBhvr additive="base">
                                        <p:cTn id="87"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nimBg="1"/>
      <p:bldP spid="24590" grpId="0" animBg="1"/>
      <p:bldP spid="24595" grpId="0" animBg="1"/>
      <p:bldP spid="24600" grpId="0" animBg="1"/>
      <p:bldP spid="56" grpId="0"/>
      <p:bldP spid="57" grpId="0" animBg="1"/>
      <p:bldP spid="58" grpId="0" animBg="1"/>
      <p:bldP spid="59" grpId="0" animBg="1"/>
      <p:bldP spid="60" grpId="0" animBg="1"/>
      <p:bldP spid="61" grpId="0"/>
      <p:bldP spid="62" grpId="0"/>
      <p:bldP spid="6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58308" y="4258091"/>
            <a:ext cx="3050778" cy="1475167"/>
            <a:chOff x="3493590" y="3193567"/>
            <a:chExt cx="2288381" cy="1106375"/>
          </a:xfrm>
        </p:grpSpPr>
        <p:sp>
          <p:nvSpPr>
            <p:cNvPr id="38921" name="AutoShape 9"/>
            <p:cNvSpPr/>
            <p:nvPr/>
          </p:nvSpPr>
          <p:spPr bwMode="auto">
            <a:xfrm>
              <a:off x="4131707" y="3193567"/>
              <a:ext cx="1035010" cy="8508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bg1">
                <a:lumMod val="90000"/>
              </a:schemeClr>
            </a:solidFill>
            <a:ln>
              <a:noFill/>
            </a:ln>
            <a:effectLst/>
          </p:spPr>
          <p:txBody>
            <a:bodyPr lIns="0" tIns="0" rIns="0" bIns="0" anchor="b"/>
            <a:lstStyle>
              <a:lvl1pPr defTabSz="54737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defTabSz="54737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defTabSz="54737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defTabSz="54737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defTabSz="54737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50000"/>
                </a:lnSpc>
              </a:pPr>
              <a:endParaRPr lang="es-ES" altLang="zh-CN" dirty="0">
                <a:solidFill>
                  <a:schemeClr val="tx1">
                    <a:lumMod val="20000"/>
                    <a:lumOff val="80000"/>
                  </a:schemeClr>
                </a:solidFill>
              </a:endParaRPr>
            </a:p>
          </p:txBody>
        </p:sp>
        <p:sp>
          <p:nvSpPr>
            <p:cNvPr id="3" name="圆角矩形 2"/>
            <p:cNvSpPr/>
            <p:nvPr/>
          </p:nvSpPr>
          <p:spPr bwMode="auto">
            <a:xfrm>
              <a:off x="3493590" y="4044370"/>
              <a:ext cx="2288381" cy="255572"/>
            </a:xfrm>
            <a:prstGeom prst="roundRect">
              <a:avLst/>
            </a:prstGeom>
            <a:solidFill>
              <a:schemeClr val="bg1">
                <a:lumMod val="75000"/>
                <a:alpha val="90000"/>
              </a:schemeClr>
            </a:solidFill>
            <a:ln>
              <a:noFill/>
            </a:ln>
            <a:effectLst/>
          </p:spPr>
          <p:txBody>
            <a:bodyPr lIns="0" tIns="0" rIns="0" bIns="0" rtlCol="0" anchor="ctr"/>
            <a:lstStyle/>
            <a:p>
              <a:pPr algn="ctr"/>
              <a:endParaRPr lang="zh-CN" altLang="en-US"/>
            </a:p>
          </p:txBody>
        </p:sp>
      </p:grpSp>
      <p:sp>
        <p:nvSpPr>
          <p:cNvPr id="38913" name="AutoShape 1"/>
          <p:cNvSpPr/>
          <p:nvPr/>
        </p:nvSpPr>
        <p:spPr bwMode="auto">
          <a:xfrm>
            <a:off x="5993622" y="6338888"/>
            <a:ext cx="203967"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fld id="{1248E750-12E2-44EB-8377-7CD194FCB149}" type="slidenum">
              <a:rPr lang="es-ES" altLang="zh-CN" sz="1100" b="0"/>
            </a:fld>
            <a:endParaRPr lang="es-ES" altLang="zh-CN"/>
          </a:p>
        </p:txBody>
      </p:sp>
      <p:grpSp>
        <p:nvGrpSpPr>
          <p:cNvPr id="7" name="组合 6"/>
          <p:cNvGrpSpPr/>
          <p:nvPr/>
        </p:nvGrpSpPr>
        <p:grpSpPr>
          <a:xfrm>
            <a:off x="4667439" y="2579311"/>
            <a:ext cx="1464277" cy="1251744"/>
            <a:chOff x="3500438" y="1934483"/>
            <a:chExt cx="1098351" cy="938808"/>
          </a:xfrm>
        </p:grpSpPr>
        <p:sp>
          <p:nvSpPr>
            <p:cNvPr id="38917" name="AutoShape 5"/>
            <p:cNvSpPr/>
            <p:nvPr/>
          </p:nvSpPr>
          <p:spPr bwMode="auto">
            <a:xfrm>
              <a:off x="3500438" y="1934483"/>
              <a:ext cx="1098351" cy="93880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99" y="21600"/>
                  </a:moveTo>
                  <a:cubicBezTo>
                    <a:pt x="0" y="14674"/>
                    <a:pt x="0" y="14674"/>
                    <a:pt x="0" y="14674"/>
                  </a:cubicBezTo>
                  <a:cubicBezTo>
                    <a:pt x="4517" y="6100"/>
                    <a:pt x="12282" y="577"/>
                    <a:pt x="20894" y="0"/>
                  </a:cubicBezTo>
                  <a:cubicBezTo>
                    <a:pt x="21599" y="13190"/>
                    <a:pt x="21599" y="13190"/>
                    <a:pt x="21599" y="13190"/>
                  </a:cubicBezTo>
                  <a:cubicBezTo>
                    <a:pt x="16517" y="13520"/>
                    <a:pt x="12141" y="16818"/>
                    <a:pt x="9599" y="21600"/>
                  </a:cubicBezTo>
                  <a:close/>
                </a:path>
              </a:pathLst>
            </a:custGeom>
            <a:solidFill>
              <a:schemeClr val="accent2"/>
            </a:solidFill>
            <a:ln>
              <a:noFill/>
            </a:ln>
          </p:spPr>
          <p:txBody>
            <a:bodyPr lIns="17145" tIns="17145" rIns="17145" bIns="17145"/>
            <a:lstStyle/>
            <a:p>
              <a:endParaRPr lang="zh-CN" altLang="en-US"/>
            </a:p>
          </p:txBody>
        </p:sp>
        <p:sp>
          <p:nvSpPr>
            <p:cNvPr id="38922" name="AutoShape 10"/>
            <p:cNvSpPr/>
            <p:nvPr/>
          </p:nvSpPr>
          <p:spPr bwMode="auto">
            <a:xfrm>
              <a:off x="3848695" y="2268453"/>
              <a:ext cx="600075"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60000"/>
                </a:lnSpc>
              </a:pPr>
              <a:r>
                <a:rPr lang="es-ES" altLang="zh-CN" sz="2000" b="0" dirty="0"/>
                <a:t>02</a:t>
              </a:r>
              <a:endParaRPr lang="es-ES" altLang="zh-CN" dirty="0"/>
            </a:p>
          </p:txBody>
        </p:sp>
      </p:grpSp>
      <p:grpSp>
        <p:nvGrpSpPr>
          <p:cNvPr id="8" name="组合 7"/>
          <p:cNvGrpSpPr/>
          <p:nvPr/>
        </p:nvGrpSpPr>
        <p:grpSpPr>
          <a:xfrm>
            <a:off x="6249969" y="2601537"/>
            <a:ext cx="1468246" cy="1243012"/>
            <a:chOff x="4687491" y="1951152"/>
            <a:chExt cx="1101328" cy="932259"/>
          </a:xfrm>
        </p:grpSpPr>
        <p:sp>
          <p:nvSpPr>
            <p:cNvPr id="38919" name="AutoShape 7"/>
            <p:cNvSpPr/>
            <p:nvPr/>
          </p:nvSpPr>
          <p:spPr bwMode="auto">
            <a:xfrm>
              <a:off x="4687491" y="1951152"/>
              <a:ext cx="1101328" cy="9322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3292"/>
                  </a:moveTo>
                  <a:cubicBezTo>
                    <a:pt x="562" y="0"/>
                    <a:pt x="562" y="0"/>
                    <a:pt x="562" y="0"/>
                  </a:cubicBezTo>
                  <a:cubicBezTo>
                    <a:pt x="9216" y="498"/>
                    <a:pt x="17026" y="5981"/>
                    <a:pt x="21600" y="14538"/>
                  </a:cubicBezTo>
                  <a:cubicBezTo>
                    <a:pt x="12031" y="21600"/>
                    <a:pt x="12031" y="21600"/>
                    <a:pt x="12031" y="21600"/>
                  </a:cubicBezTo>
                  <a:cubicBezTo>
                    <a:pt x="9498" y="16864"/>
                    <a:pt x="5065" y="13624"/>
                    <a:pt x="0" y="13292"/>
                  </a:cubicBezTo>
                  <a:close/>
                </a:path>
              </a:pathLst>
            </a:custGeom>
            <a:solidFill>
              <a:schemeClr val="accent1"/>
            </a:solidFill>
            <a:ln>
              <a:noFill/>
            </a:ln>
            <a:effectLst/>
          </p:spPr>
          <p:txBody>
            <a:bodyPr lIns="17145" tIns="17145" rIns="17145" bIns="17145"/>
            <a:lstStyle/>
            <a:p>
              <a:pPr defTabSz="456565">
                <a:defRPr/>
              </a:pPr>
              <a:endParaRPr lang="es-ES" sz="9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p:txBody>
        </p:sp>
        <p:sp>
          <p:nvSpPr>
            <p:cNvPr id="38923" name="AutoShape 11"/>
            <p:cNvSpPr/>
            <p:nvPr/>
          </p:nvSpPr>
          <p:spPr bwMode="auto">
            <a:xfrm>
              <a:off x="4915733" y="2232139"/>
              <a:ext cx="600075"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60000"/>
                </a:lnSpc>
              </a:pPr>
              <a:r>
                <a:rPr lang="es-ES" altLang="zh-CN" sz="2000" b="0" dirty="0"/>
                <a:t>03</a:t>
              </a:r>
              <a:endParaRPr lang="es-ES" altLang="zh-CN" dirty="0"/>
            </a:p>
          </p:txBody>
        </p:sp>
      </p:grpSp>
      <p:grpSp>
        <p:nvGrpSpPr>
          <p:cNvPr id="9" name="组合 8"/>
          <p:cNvGrpSpPr/>
          <p:nvPr/>
        </p:nvGrpSpPr>
        <p:grpSpPr>
          <a:xfrm>
            <a:off x="7107107" y="3540542"/>
            <a:ext cx="1055760" cy="1653381"/>
            <a:chOff x="5330428" y="2655406"/>
            <a:chExt cx="791923" cy="1240036"/>
          </a:xfrm>
        </p:grpSpPr>
        <p:sp>
          <p:nvSpPr>
            <p:cNvPr id="38918" name="AutoShape 6"/>
            <p:cNvSpPr/>
            <p:nvPr/>
          </p:nvSpPr>
          <p:spPr bwMode="auto">
            <a:xfrm>
              <a:off x="5330428" y="2655406"/>
              <a:ext cx="661988" cy="1240036"/>
            </a:xfrm>
            <a:custGeom>
              <a:avLst/>
              <a:gdLst>
                <a:gd name="T0" fmla="*/ 10026 w 20053"/>
                <a:gd name="T1" fmla="*/ 10800 h 21600"/>
                <a:gd name="T2" fmla="*/ 10026 w 20053"/>
                <a:gd name="T3" fmla="*/ 10800 h 21600"/>
                <a:gd name="T4" fmla="*/ 10026 w 20053"/>
                <a:gd name="T5" fmla="*/ 10800 h 21600"/>
                <a:gd name="T6" fmla="*/ 10026 w 20053"/>
                <a:gd name="T7" fmla="*/ 10800 h 21600"/>
              </a:gdLst>
              <a:ahLst/>
              <a:cxnLst>
                <a:cxn ang="0">
                  <a:pos x="T0" y="T1"/>
                </a:cxn>
                <a:cxn ang="0">
                  <a:pos x="T2" y="T3"/>
                </a:cxn>
                <a:cxn ang="0">
                  <a:pos x="T4" y="T5"/>
                </a:cxn>
                <a:cxn ang="0">
                  <a:pos x="T6" y="T7"/>
                </a:cxn>
              </a:cxnLst>
              <a:rect l="0" t="0" r="r" b="b"/>
              <a:pathLst>
                <a:path w="20053" h="21600">
                  <a:moveTo>
                    <a:pt x="0" y="4619"/>
                  </a:moveTo>
                  <a:cubicBezTo>
                    <a:pt x="15413" y="0"/>
                    <a:pt x="15413" y="0"/>
                    <a:pt x="15413" y="0"/>
                  </a:cubicBezTo>
                  <a:cubicBezTo>
                    <a:pt x="21599" y="6742"/>
                    <a:pt x="21599" y="14857"/>
                    <a:pt x="15413" y="21599"/>
                  </a:cubicBezTo>
                  <a:cubicBezTo>
                    <a:pt x="0" y="16980"/>
                    <a:pt x="0" y="16980"/>
                    <a:pt x="0" y="16980"/>
                  </a:cubicBezTo>
                  <a:cubicBezTo>
                    <a:pt x="1736" y="15169"/>
                    <a:pt x="2605" y="13047"/>
                    <a:pt x="2605" y="10800"/>
                  </a:cubicBezTo>
                  <a:cubicBezTo>
                    <a:pt x="2605" y="8552"/>
                    <a:pt x="1736" y="6492"/>
                    <a:pt x="0" y="4619"/>
                  </a:cubicBezTo>
                  <a:close/>
                </a:path>
              </a:pathLst>
            </a:custGeom>
            <a:solidFill>
              <a:schemeClr val="accent2"/>
            </a:solidFill>
            <a:ln>
              <a:noFill/>
            </a:ln>
            <a:effectLst/>
          </p:spPr>
          <p:txBody>
            <a:bodyPr lIns="17145" tIns="17145" rIns="17145" bIns="17145"/>
            <a:lstStyle/>
            <a:p>
              <a:pPr defTabSz="456565">
                <a:defRPr/>
              </a:pPr>
              <a:endParaRPr lang="es-ES" sz="9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p:txBody>
        </p:sp>
        <p:sp>
          <p:nvSpPr>
            <p:cNvPr id="38924" name="AutoShape 12"/>
            <p:cNvSpPr/>
            <p:nvPr/>
          </p:nvSpPr>
          <p:spPr bwMode="auto">
            <a:xfrm>
              <a:off x="5522871" y="3175709"/>
              <a:ext cx="599480"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60000"/>
                </a:lnSpc>
              </a:pPr>
              <a:r>
                <a:rPr lang="es-ES" altLang="zh-CN" sz="2000" b="0" dirty="0"/>
                <a:t>04</a:t>
              </a:r>
              <a:endParaRPr lang="es-ES" altLang="zh-CN" dirty="0"/>
            </a:p>
          </p:txBody>
        </p:sp>
      </p:grpSp>
      <p:grpSp>
        <p:nvGrpSpPr>
          <p:cNvPr id="6" name="组合 5"/>
          <p:cNvGrpSpPr/>
          <p:nvPr/>
        </p:nvGrpSpPr>
        <p:grpSpPr>
          <a:xfrm>
            <a:off x="4383231" y="3577234"/>
            <a:ext cx="886503" cy="1653381"/>
            <a:chOff x="3287255" y="2682925"/>
            <a:chExt cx="664964" cy="1240036"/>
          </a:xfrm>
        </p:grpSpPr>
        <p:sp>
          <p:nvSpPr>
            <p:cNvPr id="38920" name="AutoShape 8"/>
            <p:cNvSpPr/>
            <p:nvPr/>
          </p:nvSpPr>
          <p:spPr bwMode="auto">
            <a:xfrm>
              <a:off x="3287255" y="2682925"/>
              <a:ext cx="664964" cy="1240036"/>
            </a:xfrm>
            <a:custGeom>
              <a:avLst/>
              <a:gdLst>
                <a:gd name="T0" fmla="*/ 2147483647 w 20023"/>
                <a:gd name="T1" fmla="*/ 2147483647 h 21600"/>
                <a:gd name="T2" fmla="*/ 2147483647 w 20023"/>
                <a:gd name="T3" fmla="*/ 2147483647 h 21600"/>
                <a:gd name="T4" fmla="*/ 2147483647 w 20023"/>
                <a:gd name="T5" fmla="*/ 2147483647 h 21600"/>
                <a:gd name="T6" fmla="*/ 2147483647 w 20023"/>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23" h="21600">
                  <a:moveTo>
                    <a:pt x="20023" y="16855"/>
                  </a:moveTo>
                  <a:cubicBezTo>
                    <a:pt x="4794" y="21599"/>
                    <a:pt x="4794" y="21599"/>
                    <a:pt x="4794" y="21599"/>
                  </a:cubicBezTo>
                  <a:cubicBezTo>
                    <a:pt x="-1470" y="14857"/>
                    <a:pt x="-1577" y="6804"/>
                    <a:pt x="4363" y="0"/>
                  </a:cubicBezTo>
                  <a:cubicBezTo>
                    <a:pt x="19806" y="4494"/>
                    <a:pt x="19806" y="4494"/>
                    <a:pt x="19806" y="4494"/>
                  </a:cubicBezTo>
                  <a:cubicBezTo>
                    <a:pt x="18187" y="6305"/>
                    <a:pt x="17323" y="8365"/>
                    <a:pt x="17323" y="10550"/>
                  </a:cubicBezTo>
                  <a:cubicBezTo>
                    <a:pt x="17323" y="12860"/>
                    <a:pt x="18295" y="14982"/>
                    <a:pt x="20023" y="1685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7145" tIns="17145" rIns="17145" bIns="17145"/>
            <a:lstStyle/>
            <a:p>
              <a:endParaRPr lang="zh-CN" altLang="en-US" dirty="0"/>
            </a:p>
          </p:txBody>
        </p:sp>
        <p:sp>
          <p:nvSpPr>
            <p:cNvPr id="38925" name="AutoShape 13"/>
            <p:cNvSpPr/>
            <p:nvPr/>
          </p:nvSpPr>
          <p:spPr bwMode="auto">
            <a:xfrm>
              <a:off x="3438524" y="3159636"/>
              <a:ext cx="473274"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60000"/>
                </a:lnSpc>
              </a:pPr>
              <a:r>
                <a:rPr lang="es-ES" altLang="zh-CN" sz="2000" b="0" dirty="0"/>
                <a:t>01</a:t>
              </a:r>
              <a:endParaRPr lang="es-ES" altLang="zh-CN" dirty="0"/>
            </a:p>
          </p:txBody>
        </p:sp>
      </p:grpSp>
      <p:grpSp>
        <p:nvGrpSpPr>
          <p:cNvPr id="11" name="组合 10"/>
          <p:cNvGrpSpPr/>
          <p:nvPr/>
        </p:nvGrpSpPr>
        <p:grpSpPr>
          <a:xfrm>
            <a:off x="1755880" y="2642087"/>
            <a:ext cx="2420158" cy="2320955"/>
            <a:chOff x="1316485" y="1981564"/>
            <a:chExt cx="1815355" cy="1740716"/>
          </a:xfrm>
        </p:grpSpPr>
        <p:sp>
          <p:nvSpPr>
            <p:cNvPr id="38926" name="AutoShape 14"/>
            <p:cNvSpPr/>
            <p:nvPr/>
          </p:nvSpPr>
          <p:spPr bwMode="auto">
            <a:xfrm>
              <a:off x="2914204" y="2003551"/>
              <a:ext cx="217636" cy="2176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38930" name="AutoShape 18"/>
            <p:cNvSpPr/>
            <p:nvPr/>
          </p:nvSpPr>
          <p:spPr bwMode="auto">
            <a:xfrm>
              <a:off x="2904363" y="3250741"/>
              <a:ext cx="217894" cy="2176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1"/>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49" name="TextBox 48"/>
            <p:cNvSpPr txBox="1"/>
            <p:nvPr/>
          </p:nvSpPr>
          <p:spPr>
            <a:xfrm>
              <a:off x="2036854" y="1981564"/>
              <a:ext cx="823317" cy="219291"/>
            </a:xfrm>
            <a:prstGeom prst="rect">
              <a:avLst/>
            </a:prstGeom>
            <a:noFill/>
          </p:spPr>
          <p:txBody>
            <a:bodyPr wrap="square" rtlCol="0">
              <a:spAutoFit/>
            </a:bodyPr>
            <a:lstStyle/>
            <a:p>
              <a:pPr algn="r"/>
              <a:r>
                <a:rPr lang="zh-CN" altLang="en-US" sz="1300"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1316485" y="2212030"/>
              <a:ext cx="1543686" cy="280846"/>
            </a:xfrm>
            <a:prstGeom prst="rect">
              <a:avLst/>
            </a:prstGeom>
            <a:noFill/>
          </p:spPr>
          <p:txBody>
            <a:bodyPr wrap="square" rtlCol="0">
              <a:spAutoFit/>
            </a:bodyPr>
            <a:lstStyle/>
            <a:p>
              <a:pPr algn="r">
                <a:lnSpc>
                  <a:spcPts val="1145"/>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添加你的饿内容文字，添加你的饿内容文字，的内容内容添加你的饿</a:t>
              </a:r>
              <a:endParaRPr lang="id-ID"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2036854" y="3210968"/>
              <a:ext cx="823317" cy="219291"/>
            </a:xfrm>
            <a:prstGeom prst="rect">
              <a:avLst/>
            </a:prstGeom>
            <a:noFill/>
          </p:spPr>
          <p:txBody>
            <a:bodyPr wrap="square" rtlCol="0">
              <a:spAutoFit/>
            </a:bodyPr>
            <a:lstStyle/>
            <a:p>
              <a:pPr algn="r"/>
              <a:r>
                <a:rPr lang="zh-CN" altLang="en-US" sz="1300"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1316485" y="3441434"/>
              <a:ext cx="1543686" cy="280846"/>
            </a:xfrm>
            <a:prstGeom prst="rect">
              <a:avLst/>
            </a:prstGeom>
            <a:noFill/>
          </p:spPr>
          <p:txBody>
            <a:bodyPr wrap="square" rtlCol="0">
              <a:spAutoFit/>
            </a:bodyPr>
            <a:lstStyle/>
            <a:p>
              <a:pPr algn="r">
                <a:lnSpc>
                  <a:spcPts val="1145"/>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添加你的饿内容文字，添加你的饿内容文字，的内容内容添加你的饿</a:t>
              </a:r>
              <a:endParaRPr lang="id-ID"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8303960" y="2595055"/>
            <a:ext cx="2427395" cy="2271995"/>
            <a:chOff x="6228184" y="1946290"/>
            <a:chExt cx="1820783" cy="1703996"/>
          </a:xfrm>
        </p:grpSpPr>
        <p:sp>
          <p:nvSpPr>
            <p:cNvPr id="38934" name="AutoShape 22"/>
            <p:cNvSpPr/>
            <p:nvPr/>
          </p:nvSpPr>
          <p:spPr bwMode="auto">
            <a:xfrm>
              <a:off x="6258252" y="3160961"/>
              <a:ext cx="217636" cy="2176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38938" name="AutoShape 26"/>
            <p:cNvSpPr/>
            <p:nvPr/>
          </p:nvSpPr>
          <p:spPr bwMode="auto">
            <a:xfrm>
              <a:off x="6228184" y="2002057"/>
              <a:ext cx="217636" cy="217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1"/>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53" name="TextBox 52"/>
            <p:cNvSpPr txBox="1"/>
            <p:nvPr/>
          </p:nvSpPr>
          <p:spPr>
            <a:xfrm>
              <a:off x="6505281" y="3138974"/>
              <a:ext cx="823317" cy="219291"/>
            </a:xfrm>
            <a:prstGeom prst="rect">
              <a:avLst/>
            </a:prstGeom>
            <a:noFill/>
          </p:spPr>
          <p:txBody>
            <a:bodyPr wrap="square" rtlCol="0">
              <a:spAutoFit/>
            </a:bodyPr>
            <a:lstStyle/>
            <a:p>
              <a:r>
                <a:rPr lang="zh-CN" altLang="en-US" sz="1300"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6505281" y="3369440"/>
              <a:ext cx="1543686" cy="280846"/>
            </a:xfrm>
            <a:prstGeom prst="rect">
              <a:avLst/>
            </a:prstGeom>
            <a:noFill/>
          </p:spPr>
          <p:txBody>
            <a:bodyPr wrap="square" rtlCol="0">
              <a:spAutoFit/>
            </a:bodyPr>
            <a:lstStyle/>
            <a:p>
              <a:pPr>
                <a:lnSpc>
                  <a:spcPts val="1145"/>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添加你的饿内容文字，添加你的饿内容文字，的内容内容添加你的饿</a:t>
              </a:r>
              <a:endParaRPr lang="id-ID"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6505281" y="1946290"/>
              <a:ext cx="823317" cy="219291"/>
            </a:xfrm>
            <a:prstGeom prst="rect">
              <a:avLst/>
            </a:prstGeom>
            <a:noFill/>
          </p:spPr>
          <p:txBody>
            <a:bodyPr wrap="square" rtlCol="0">
              <a:spAutoFit/>
            </a:bodyPr>
            <a:lstStyle/>
            <a:p>
              <a:r>
                <a:rPr lang="zh-CN" altLang="en-US" sz="1300"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6505281" y="2176756"/>
              <a:ext cx="1543686" cy="280846"/>
            </a:xfrm>
            <a:prstGeom prst="rect">
              <a:avLst/>
            </a:prstGeom>
            <a:noFill/>
          </p:spPr>
          <p:txBody>
            <a:bodyPr wrap="square" rtlCol="0">
              <a:spAutoFit/>
            </a:bodyPr>
            <a:lstStyle/>
            <a:p>
              <a:pPr>
                <a:lnSpc>
                  <a:spcPts val="1145"/>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添加你的饿内容文字，添加你的饿内容文字，的内容内容添加你的饿</a:t>
              </a:r>
              <a:endParaRPr lang="id-ID"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5478542" y="3573166"/>
            <a:ext cx="1410310" cy="1410493"/>
            <a:chOff x="4108846" y="2679874"/>
            <a:chExt cx="1057870" cy="1057870"/>
          </a:xfrm>
        </p:grpSpPr>
        <p:sp>
          <p:nvSpPr>
            <p:cNvPr id="2" name="椭圆 1"/>
            <p:cNvSpPr/>
            <p:nvPr/>
          </p:nvSpPr>
          <p:spPr>
            <a:xfrm>
              <a:off x="4108846" y="2679874"/>
              <a:ext cx="1057870" cy="10578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291298" y="2854131"/>
              <a:ext cx="790630" cy="641555"/>
              <a:chOff x="4291298" y="2854131"/>
              <a:chExt cx="790630" cy="641555"/>
            </a:xfrm>
          </p:grpSpPr>
          <p:grpSp>
            <p:nvGrpSpPr>
              <p:cNvPr id="74" name="组合 73"/>
              <p:cNvGrpSpPr/>
              <p:nvPr/>
            </p:nvGrpSpPr>
            <p:grpSpPr>
              <a:xfrm>
                <a:off x="4434643" y="2854131"/>
                <a:ext cx="406273" cy="410721"/>
                <a:chOff x="5763709" y="661237"/>
                <a:chExt cx="1235390" cy="1248930"/>
              </a:xfrm>
              <a:solidFill>
                <a:srgbClr val="FFFFFF"/>
              </a:solidFill>
            </p:grpSpPr>
            <p:sp>
              <p:nvSpPr>
                <p:cNvPr id="78" name="AutoShape 6"/>
                <p:cNvSpPr/>
                <p:nvPr/>
              </p:nvSpPr>
              <p:spPr bwMode="auto">
                <a:xfrm rot="10800000">
                  <a:off x="5763709" y="1238291"/>
                  <a:ext cx="579767" cy="671876"/>
                </a:xfrm>
                <a:custGeom>
                  <a:avLst/>
                  <a:gdLst>
                    <a:gd name="T0" fmla="*/ 170030 w 21600"/>
                    <a:gd name="T1" fmla="*/ 196670 h 21600"/>
                    <a:gd name="T2" fmla="*/ 170030 w 21600"/>
                    <a:gd name="T3" fmla="*/ 196670 h 21600"/>
                    <a:gd name="T4" fmla="*/ 170030 w 21600"/>
                    <a:gd name="T5" fmla="*/ 196670 h 21600"/>
                    <a:gd name="T6" fmla="*/ 170030 w 21600"/>
                    <a:gd name="T7" fmla="*/ 1966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grpFill/>
                <a:ln>
                  <a:noFill/>
                </a:ln>
                <a:effectLst/>
              </p:spPr>
              <p:txBody>
                <a:bodyPr lIns="0" tIns="0" rIns="0" bIns="0" anchor="ctr"/>
                <a:lstStyle/>
                <a:p>
                  <a:endParaRPr lang="zh-CN" altLang="en-US"/>
                </a:p>
              </p:txBody>
            </p:sp>
            <p:sp>
              <p:nvSpPr>
                <p:cNvPr id="79" name="AutoShape 7"/>
                <p:cNvSpPr/>
                <p:nvPr/>
              </p:nvSpPr>
              <p:spPr bwMode="auto">
                <a:xfrm rot="10800000">
                  <a:off x="6419332" y="1238291"/>
                  <a:ext cx="579767" cy="671876"/>
                </a:xfrm>
                <a:custGeom>
                  <a:avLst/>
                  <a:gdLst>
                    <a:gd name="T0" fmla="*/ 170030 w 21600"/>
                    <a:gd name="T1" fmla="*/ 196670 h 21600"/>
                    <a:gd name="T2" fmla="*/ 170030 w 21600"/>
                    <a:gd name="T3" fmla="*/ 196670 h 21600"/>
                    <a:gd name="T4" fmla="*/ 170030 w 21600"/>
                    <a:gd name="T5" fmla="*/ 196670 h 21600"/>
                    <a:gd name="T6" fmla="*/ 170030 w 21600"/>
                    <a:gd name="T7" fmla="*/ 1966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grpFill/>
                <a:ln>
                  <a:noFill/>
                </a:ln>
                <a:effectLst/>
              </p:spPr>
              <p:txBody>
                <a:bodyPr lIns="0" tIns="0" rIns="0" bIns="0" anchor="ctr"/>
                <a:lstStyle/>
                <a:p>
                  <a:endParaRPr lang="zh-CN" altLang="en-US"/>
                </a:p>
              </p:txBody>
            </p:sp>
            <p:sp>
              <p:nvSpPr>
                <p:cNvPr id="80" name="AutoShape 8"/>
                <p:cNvSpPr/>
                <p:nvPr/>
              </p:nvSpPr>
              <p:spPr bwMode="auto">
                <a:xfrm rot="10800000">
                  <a:off x="6091520" y="661237"/>
                  <a:ext cx="579767" cy="671876"/>
                </a:xfrm>
                <a:custGeom>
                  <a:avLst/>
                  <a:gdLst>
                    <a:gd name="T0" fmla="*/ 170030 w 21600"/>
                    <a:gd name="T1" fmla="*/ 196670 h 21600"/>
                    <a:gd name="T2" fmla="*/ 170030 w 21600"/>
                    <a:gd name="T3" fmla="*/ 196670 h 21600"/>
                    <a:gd name="T4" fmla="*/ 170030 w 21600"/>
                    <a:gd name="T5" fmla="*/ 196670 h 21600"/>
                    <a:gd name="T6" fmla="*/ 170030 w 21600"/>
                    <a:gd name="T7" fmla="*/ 1966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grpFill/>
                <a:ln>
                  <a:noFill/>
                </a:ln>
                <a:effectLst/>
              </p:spPr>
              <p:txBody>
                <a:bodyPr lIns="0" tIns="0" rIns="0" bIns="0" anchor="ctr"/>
                <a:lstStyle/>
                <a:p>
                  <a:endParaRPr lang="zh-CN" altLang="en-US"/>
                </a:p>
              </p:txBody>
            </p:sp>
          </p:grpSp>
          <p:sp>
            <p:nvSpPr>
              <p:cNvPr id="77" name="TextBox 76"/>
              <p:cNvSpPr txBox="1"/>
              <p:nvPr/>
            </p:nvSpPr>
            <p:spPr>
              <a:xfrm>
                <a:off x="4291298" y="3264853"/>
                <a:ext cx="790630" cy="230833"/>
              </a:xfrm>
              <a:prstGeom prst="rect">
                <a:avLst/>
              </a:prstGeom>
              <a:noFill/>
            </p:spPr>
            <p:txBody>
              <a:bodyPr wrap="square" rtlCol="0">
                <a:spAutoFit/>
              </a:bodyPr>
              <a:lstStyle/>
              <a:p>
                <a:r>
                  <a:rPr lang="zh-CN" altLang="en-US" sz="1400" dirty="0">
                    <a:solidFill>
                      <a:srgbClr val="FFFFFF"/>
                    </a:solidFill>
                    <a:latin typeface="+mj-ea"/>
                    <a:ea typeface="+mj-ea"/>
                    <a:cs typeface="Arial Unicode MS" panose="020B0604020202020204" charset="-122"/>
                  </a:rPr>
                  <a:t>赢在细节</a:t>
                </a:r>
                <a:endParaRPr lang="zh-CN" altLang="en-US" sz="1400" dirty="0">
                  <a:solidFill>
                    <a:srgbClr val="FFFFFF"/>
                  </a:solidFill>
                  <a:latin typeface="+mj-ea"/>
                  <a:ea typeface="+mj-ea"/>
                  <a:cs typeface="Arial Unicode MS" panose="020B0604020202020204" charset="-122"/>
                </a:endParaRPr>
              </a:p>
            </p:txBody>
          </p:sp>
        </p:grpSp>
      </p:grpSp>
      <p:sp>
        <p:nvSpPr>
          <p:cNvPr id="13" name="标题 12"/>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ppt_w</p:attrName>
                                        </p:attrNameLst>
                                      </p:cBhvr>
                                      <p:tavLst>
                                        <p:tav tm="0" fmla="#ppt_w*sin(2.5*pi*$)">
                                          <p:val>
                                            <p:fltVal val="0"/>
                                          </p:val>
                                        </p:tav>
                                        <p:tav tm="100000">
                                          <p:val>
                                            <p:fltVal val="1"/>
                                          </p:val>
                                        </p:tav>
                                      </p:tavLst>
                                    </p:anim>
                                    <p:anim calcmode="lin" valueType="num">
                                      <p:cBhvr>
                                        <p:cTn id="13" dur="500" fill="hold"/>
                                        <p:tgtEl>
                                          <p:spTgt spid="12"/>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400"/>
                                        <p:tgtEl>
                                          <p:spTgt spid="6"/>
                                        </p:tgtEl>
                                      </p:cBhvr>
                                    </p:animEffect>
                                    <p:anim calcmode="lin" valueType="num">
                                      <p:cBhvr>
                                        <p:cTn id="18" dur="400" fill="hold"/>
                                        <p:tgtEl>
                                          <p:spTgt spid="6"/>
                                        </p:tgtEl>
                                        <p:attrNameLst>
                                          <p:attrName>ppt_x</p:attrName>
                                        </p:attrNameLst>
                                      </p:cBhvr>
                                      <p:tavLst>
                                        <p:tav tm="0">
                                          <p:val>
                                            <p:strVal val="#ppt_x"/>
                                          </p:val>
                                        </p:tav>
                                        <p:tav tm="100000">
                                          <p:val>
                                            <p:strVal val="#ppt_x"/>
                                          </p:val>
                                        </p:tav>
                                      </p:tavLst>
                                    </p:anim>
                                    <p:anim calcmode="lin" valueType="num">
                                      <p:cBhvr>
                                        <p:cTn id="19" dur="4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400"/>
                                        <p:tgtEl>
                                          <p:spTgt spid="7"/>
                                        </p:tgtEl>
                                      </p:cBhvr>
                                    </p:animEffect>
                                    <p:anim calcmode="lin" valueType="num">
                                      <p:cBhvr>
                                        <p:cTn id="23" dur="400" fill="hold"/>
                                        <p:tgtEl>
                                          <p:spTgt spid="7"/>
                                        </p:tgtEl>
                                        <p:attrNameLst>
                                          <p:attrName>ppt_x</p:attrName>
                                        </p:attrNameLst>
                                      </p:cBhvr>
                                      <p:tavLst>
                                        <p:tav tm="0">
                                          <p:val>
                                            <p:strVal val="#ppt_x"/>
                                          </p:val>
                                        </p:tav>
                                        <p:tav tm="100000">
                                          <p:val>
                                            <p:strVal val="#ppt_x"/>
                                          </p:val>
                                        </p:tav>
                                      </p:tavLst>
                                    </p:anim>
                                    <p:anim calcmode="lin" valueType="num">
                                      <p:cBhvr>
                                        <p:cTn id="24" dur="400" fill="hold"/>
                                        <p:tgtEl>
                                          <p:spTgt spid="7"/>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400"/>
                                        <p:tgtEl>
                                          <p:spTgt spid="8"/>
                                        </p:tgtEl>
                                      </p:cBhvr>
                                    </p:animEffect>
                                    <p:anim calcmode="lin" valueType="num">
                                      <p:cBhvr>
                                        <p:cTn id="28" dur="400" fill="hold"/>
                                        <p:tgtEl>
                                          <p:spTgt spid="8"/>
                                        </p:tgtEl>
                                        <p:attrNameLst>
                                          <p:attrName>ppt_x</p:attrName>
                                        </p:attrNameLst>
                                      </p:cBhvr>
                                      <p:tavLst>
                                        <p:tav tm="0">
                                          <p:val>
                                            <p:strVal val="#ppt_x"/>
                                          </p:val>
                                        </p:tav>
                                        <p:tav tm="100000">
                                          <p:val>
                                            <p:strVal val="#ppt_x"/>
                                          </p:val>
                                        </p:tav>
                                      </p:tavLst>
                                    </p:anim>
                                    <p:anim calcmode="lin" valueType="num">
                                      <p:cBhvr>
                                        <p:cTn id="29" dur="400" fill="hold"/>
                                        <p:tgtEl>
                                          <p:spTgt spid="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400"/>
                                        <p:tgtEl>
                                          <p:spTgt spid="9"/>
                                        </p:tgtEl>
                                      </p:cBhvr>
                                    </p:animEffect>
                                    <p:anim calcmode="lin" valueType="num">
                                      <p:cBhvr>
                                        <p:cTn id="33" dur="400" fill="hold"/>
                                        <p:tgtEl>
                                          <p:spTgt spid="9"/>
                                        </p:tgtEl>
                                        <p:attrNameLst>
                                          <p:attrName>ppt_x</p:attrName>
                                        </p:attrNameLst>
                                      </p:cBhvr>
                                      <p:tavLst>
                                        <p:tav tm="0">
                                          <p:val>
                                            <p:strVal val="#ppt_x"/>
                                          </p:val>
                                        </p:tav>
                                        <p:tav tm="100000">
                                          <p:val>
                                            <p:strVal val="#ppt_x"/>
                                          </p:val>
                                        </p:tav>
                                      </p:tavLst>
                                    </p:anim>
                                    <p:anim calcmode="lin" valueType="num">
                                      <p:cBhvr>
                                        <p:cTn id="34" dur="4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10"/>
          <p:cNvSpPr/>
          <p:nvPr/>
        </p:nvSpPr>
        <p:spPr bwMode="auto">
          <a:xfrm>
            <a:off x="9380017" y="3356260"/>
            <a:ext cx="169258" cy="495750"/>
          </a:xfrm>
          <a:custGeom>
            <a:avLst/>
            <a:gdLst>
              <a:gd name="T0" fmla="*/ 0 w 70"/>
              <a:gd name="T1" fmla="*/ 205 h 205"/>
              <a:gd name="T2" fmla="*/ 0 w 70"/>
              <a:gd name="T3" fmla="*/ 0 h 205"/>
              <a:gd name="T4" fmla="*/ 70 w 70"/>
              <a:gd name="T5" fmla="*/ 0 h 205"/>
              <a:gd name="T6" fmla="*/ 70 w 70"/>
              <a:gd name="T7" fmla="*/ 205 h 205"/>
              <a:gd name="T8" fmla="*/ 0 w 70"/>
              <a:gd name="T9" fmla="*/ 205 h 205"/>
              <a:gd name="T10" fmla="*/ 0 w 70"/>
              <a:gd name="T11" fmla="*/ 205 h 205"/>
            </a:gdLst>
            <a:ahLst/>
            <a:cxnLst>
              <a:cxn ang="0">
                <a:pos x="T0" y="T1"/>
              </a:cxn>
              <a:cxn ang="0">
                <a:pos x="T2" y="T3"/>
              </a:cxn>
              <a:cxn ang="0">
                <a:pos x="T4" y="T5"/>
              </a:cxn>
              <a:cxn ang="0">
                <a:pos x="T6" y="T7"/>
              </a:cxn>
              <a:cxn ang="0">
                <a:pos x="T8" y="T9"/>
              </a:cxn>
              <a:cxn ang="0">
                <a:pos x="T10" y="T11"/>
              </a:cxn>
            </a:cxnLst>
            <a:rect l="0" t="0" r="r" b="b"/>
            <a:pathLst>
              <a:path w="70" h="205">
                <a:moveTo>
                  <a:pt x="0" y="205"/>
                </a:moveTo>
                <a:lnTo>
                  <a:pt x="0" y="0"/>
                </a:lnTo>
                <a:lnTo>
                  <a:pt x="70" y="0"/>
                </a:lnTo>
                <a:lnTo>
                  <a:pt x="70" y="205"/>
                </a:lnTo>
                <a:lnTo>
                  <a:pt x="0" y="205"/>
                </a:lnTo>
                <a:lnTo>
                  <a:pt x="0" y="205"/>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2" name="组合 51"/>
          <p:cNvGrpSpPr/>
          <p:nvPr/>
        </p:nvGrpSpPr>
        <p:grpSpPr>
          <a:xfrm>
            <a:off x="825220" y="2694350"/>
            <a:ext cx="1968234" cy="1826779"/>
            <a:chOff x="824426" y="2409981"/>
            <a:chExt cx="1968234" cy="1827202"/>
          </a:xfrm>
        </p:grpSpPr>
        <p:sp>
          <p:nvSpPr>
            <p:cNvPr id="53" name="Freeform 14"/>
            <p:cNvSpPr/>
            <p:nvPr/>
          </p:nvSpPr>
          <p:spPr bwMode="auto">
            <a:xfrm>
              <a:off x="824426" y="2409981"/>
              <a:ext cx="386876" cy="350734"/>
            </a:xfrm>
            <a:custGeom>
              <a:avLst/>
              <a:gdLst>
                <a:gd name="T0" fmla="*/ 160 w 160"/>
                <a:gd name="T1" fmla="*/ 0 h 145"/>
                <a:gd name="T2" fmla="*/ 82 w 160"/>
                <a:gd name="T3" fmla="*/ 145 h 145"/>
                <a:gd name="T4" fmla="*/ 0 w 160"/>
                <a:gd name="T5" fmla="*/ 0 h 145"/>
                <a:gd name="T6" fmla="*/ 160 w 160"/>
                <a:gd name="T7" fmla="*/ 0 h 145"/>
                <a:gd name="T8" fmla="*/ 160 w 160"/>
                <a:gd name="T9" fmla="*/ 0 h 145"/>
              </a:gdLst>
              <a:ahLst/>
              <a:cxnLst>
                <a:cxn ang="0">
                  <a:pos x="T0" y="T1"/>
                </a:cxn>
                <a:cxn ang="0">
                  <a:pos x="T2" y="T3"/>
                </a:cxn>
                <a:cxn ang="0">
                  <a:pos x="T4" y="T5"/>
                </a:cxn>
                <a:cxn ang="0">
                  <a:pos x="T6" y="T7"/>
                </a:cxn>
                <a:cxn ang="0">
                  <a:pos x="T8" y="T9"/>
                </a:cxn>
              </a:cxnLst>
              <a:rect l="0" t="0" r="r" b="b"/>
              <a:pathLst>
                <a:path w="160" h="145">
                  <a:moveTo>
                    <a:pt x="160" y="0"/>
                  </a:moveTo>
                  <a:lnTo>
                    <a:pt x="82" y="145"/>
                  </a:lnTo>
                  <a:lnTo>
                    <a:pt x="0" y="0"/>
                  </a:lnTo>
                  <a:lnTo>
                    <a:pt x="160" y="0"/>
                  </a:lnTo>
                  <a:lnTo>
                    <a:pt x="16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54" name="Freeform 15"/>
            <p:cNvSpPr/>
            <p:nvPr/>
          </p:nvSpPr>
          <p:spPr bwMode="auto">
            <a:xfrm>
              <a:off x="933236" y="2684281"/>
              <a:ext cx="1859424" cy="1552902"/>
            </a:xfrm>
            <a:custGeom>
              <a:avLst/>
              <a:gdLst>
                <a:gd name="T0" fmla="*/ 274 w 274"/>
                <a:gd name="T1" fmla="*/ 92 h 229"/>
                <a:gd name="T2" fmla="*/ 274 w 274"/>
                <a:gd name="T3" fmla="*/ 173 h 229"/>
                <a:gd name="T4" fmla="*/ 273 w 274"/>
                <a:gd name="T5" fmla="*/ 179 h 229"/>
                <a:gd name="T6" fmla="*/ 215 w 274"/>
                <a:gd name="T7" fmla="*/ 229 h 229"/>
                <a:gd name="T8" fmla="*/ 56 w 274"/>
                <a:gd name="T9" fmla="*/ 229 h 229"/>
                <a:gd name="T10" fmla="*/ 7 w 274"/>
                <a:gd name="T11" fmla="*/ 198 h 229"/>
                <a:gd name="T12" fmla="*/ 0 w 274"/>
                <a:gd name="T13" fmla="*/ 170 h 229"/>
                <a:gd name="T14" fmla="*/ 0 w 274"/>
                <a:gd name="T15" fmla="*/ 0 h 229"/>
                <a:gd name="T16" fmla="*/ 13 w 274"/>
                <a:gd name="T17" fmla="*/ 23 h 229"/>
                <a:gd name="T18" fmla="*/ 25 w 274"/>
                <a:gd name="T19" fmla="*/ 0 h 229"/>
                <a:gd name="T20" fmla="*/ 25 w 274"/>
                <a:gd name="T21" fmla="*/ 170 h 229"/>
                <a:gd name="T22" fmla="*/ 59 w 274"/>
                <a:gd name="T23" fmla="*/ 204 h 229"/>
                <a:gd name="T24" fmla="*/ 215 w 274"/>
                <a:gd name="T25" fmla="*/ 204 h 229"/>
                <a:gd name="T26" fmla="*/ 249 w 274"/>
                <a:gd name="T27" fmla="*/ 170 h 229"/>
                <a:gd name="T28" fmla="*/ 249 w 274"/>
                <a:gd name="T29" fmla="*/ 92 h 229"/>
                <a:gd name="T30" fmla="*/ 274 w 274"/>
                <a:gd name="T31" fmla="*/ 9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70"/>
                    <a:pt x="25" y="170"/>
                    <a:pt x="25" y="170"/>
                  </a:cubicBezTo>
                  <a:cubicBezTo>
                    <a:pt x="25" y="188"/>
                    <a:pt x="41" y="204"/>
                    <a:pt x="59" y="204"/>
                  </a:cubicBezTo>
                  <a:cubicBezTo>
                    <a:pt x="215" y="204"/>
                    <a:pt x="215" y="204"/>
                    <a:pt x="215" y="204"/>
                  </a:cubicBezTo>
                  <a:cubicBezTo>
                    <a:pt x="234" y="204"/>
                    <a:pt x="249" y="188"/>
                    <a:pt x="249" y="170"/>
                  </a:cubicBezTo>
                  <a:cubicBezTo>
                    <a:pt x="249" y="92"/>
                    <a:pt x="249" y="92"/>
                    <a:pt x="249" y="92"/>
                  </a:cubicBezTo>
                  <a:cubicBezTo>
                    <a:pt x="274" y="92"/>
                    <a:pt x="274" y="92"/>
                    <a:pt x="274" y="9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55" name="Freeform 16"/>
            <p:cNvSpPr/>
            <p:nvPr/>
          </p:nvSpPr>
          <p:spPr bwMode="auto">
            <a:xfrm>
              <a:off x="1849647" y="3613867"/>
              <a:ext cx="26598" cy="544242"/>
            </a:xfrm>
            <a:custGeom>
              <a:avLst/>
              <a:gdLst>
                <a:gd name="T0" fmla="*/ 0 w 11"/>
                <a:gd name="T1" fmla="*/ 0 h 225"/>
                <a:gd name="T2" fmla="*/ 11 w 11"/>
                <a:gd name="T3" fmla="*/ 0 h 225"/>
                <a:gd name="T4" fmla="*/ 11 w 11"/>
                <a:gd name="T5" fmla="*/ 225 h 225"/>
                <a:gd name="T6" fmla="*/ 0 w 11"/>
                <a:gd name="T7" fmla="*/ 225 h 225"/>
                <a:gd name="T8" fmla="*/ 0 w 11"/>
                <a:gd name="T9" fmla="*/ 0 h 225"/>
                <a:gd name="T10" fmla="*/ 0 w 11"/>
                <a:gd name="T11" fmla="*/ 0 h 225"/>
              </a:gdLst>
              <a:ahLst/>
              <a:cxnLst>
                <a:cxn ang="0">
                  <a:pos x="T0" y="T1"/>
                </a:cxn>
                <a:cxn ang="0">
                  <a:pos x="T2" y="T3"/>
                </a:cxn>
                <a:cxn ang="0">
                  <a:pos x="T4" y="T5"/>
                </a:cxn>
                <a:cxn ang="0">
                  <a:pos x="T6" y="T7"/>
                </a:cxn>
                <a:cxn ang="0">
                  <a:pos x="T8" y="T9"/>
                </a:cxn>
                <a:cxn ang="0">
                  <a:pos x="T10" y="T11"/>
                </a:cxn>
              </a:cxnLst>
              <a:rect l="0" t="0" r="r" b="b"/>
              <a:pathLst>
                <a:path w="11" h="225">
                  <a:moveTo>
                    <a:pt x="0" y="0"/>
                  </a:moveTo>
                  <a:lnTo>
                    <a:pt x="11" y="0"/>
                  </a:lnTo>
                  <a:lnTo>
                    <a:pt x="11" y="225"/>
                  </a:lnTo>
                  <a:lnTo>
                    <a:pt x="0" y="225"/>
                  </a:lnTo>
                  <a:lnTo>
                    <a:pt x="0" y="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grpSp>
        <p:nvGrpSpPr>
          <p:cNvPr id="56" name="组合 55"/>
          <p:cNvGrpSpPr/>
          <p:nvPr/>
        </p:nvGrpSpPr>
        <p:grpSpPr>
          <a:xfrm>
            <a:off x="2624195" y="2712995"/>
            <a:ext cx="1857005" cy="928624"/>
            <a:chOff x="2623399" y="2428631"/>
            <a:chExt cx="1857005" cy="928839"/>
          </a:xfrm>
        </p:grpSpPr>
        <p:sp>
          <p:nvSpPr>
            <p:cNvPr id="57" name="Freeform 6"/>
            <p:cNvSpPr/>
            <p:nvPr/>
          </p:nvSpPr>
          <p:spPr bwMode="auto">
            <a:xfrm>
              <a:off x="2623399" y="2428631"/>
              <a:ext cx="1857005" cy="928839"/>
            </a:xfrm>
            <a:custGeom>
              <a:avLst/>
              <a:gdLst>
                <a:gd name="T0" fmla="*/ 59 w 274"/>
                <a:gd name="T1" fmla="*/ 0 h 137"/>
                <a:gd name="T2" fmla="*/ 218 w 274"/>
                <a:gd name="T3" fmla="*/ 0 h 137"/>
                <a:gd name="T4" fmla="*/ 267 w 274"/>
                <a:gd name="T5" fmla="*/ 31 h 137"/>
                <a:gd name="T6" fmla="*/ 274 w 274"/>
                <a:gd name="T7" fmla="*/ 59 h 137"/>
                <a:gd name="T8" fmla="*/ 274 w 274"/>
                <a:gd name="T9" fmla="*/ 137 h 137"/>
                <a:gd name="T10" fmla="*/ 249 w 274"/>
                <a:gd name="T11" fmla="*/ 137 h 137"/>
                <a:gd name="T12" fmla="*/ 249 w 274"/>
                <a:gd name="T13" fmla="*/ 59 h 137"/>
                <a:gd name="T14" fmla="*/ 215 w 274"/>
                <a:gd name="T15" fmla="*/ 25 h 137"/>
                <a:gd name="T16" fmla="*/ 59 w 274"/>
                <a:gd name="T17" fmla="*/ 25 h 137"/>
                <a:gd name="T18" fmla="*/ 25 w 274"/>
                <a:gd name="T19" fmla="*/ 59 h 137"/>
                <a:gd name="T20" fmla="*/ 25 w 274"/>
                <a:gd name="T21" fmla="*/ 137 h 137"/>
                <a:gd name="T22" fmla="*/ 0 w 274"/>
                <a:gd name="T23" fmla="*/ 137 h 137"/>
                <a:gd name="T24" fmla="*/ 0 w 274"/>
                <a:gd name="T25" fmla="*/ 56 h 137"/>
                <a:gd name="T26" fmla="*/ 31 w 274"/>
                <a:gd name="T27" fmla="*/ 7 h 137"/>
                <a:gd name="T28" fmla="*/ 59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1"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58" name="Freeform 18"/>
            <p:cNvSpPr/>
            <p:nvPr/>
          </p:nvSpPr>
          <p:spPr bwMode="auto">
            <a:xfrm>
              <a:off x="3537394" y="2556829"/>
              <a:ext cx="29016" cy="541823"/>
            </a:xfrm>
            <a:custGeom>
              <a:avLst/>
              <a:gdLst>
                <a:gd name="T0" fmla="*/ 0 w 4"/>
                <a:gd name="T1" fmla="*/ 80 h 80"/>
                <a:gd name="T2" fmla="*/ 4 w 4"/>
                <a:gd name="T3" fmla="*/ 80 h 80"/>
                <a:gd name="T4" fmla="*/ 4 w 4"/>
                <a:gd name="T5" fmla="*/ 0 h 80"/>
                <a:gd name="T6" fmla="*/ 0 w 4"/>
                <a:gd name="T7" fmla="*/ 0 h 80"/>
                <a:gd name="T8" fmla="*/ 0 w 4"/>
                <a:gd name="T9" fmla="*/ 80 h 80"/>
              </a:gdLst>
              <a:ahLst/>
              <a:cxnLst>
                <a:cxn ang="0">
                  <a:pos x="T0" y="T1"/>
                </a:cxn>
                <a:cxn ang="0">
                  <a:pos x="T2" y="T3"/>
                </a:cxn>
                <a:cxn ang="0">
                  <a:pos x="T4" y="T5"/>
                </a:cxn>
                <a:cxn ang="0">
                  <a:pos x="T6" y="T7"/>
                </a:cxn>
                <a:cxn ang="0">
                  <a:pos x="T8" y="T9"/>
                </a:cxn>
              </a:cxnLst>
              <a:rect l="0" t="0" r="r" b="b"/>
              <a:pathLst>
                <a:path w="4" h="80">
                  <a:moveTo>
                    <a:pt x="0" y="80"/>
                  </a:moveTo>
                  <a:cubicBezTo>
                    <a:pt x="1" y="80"/>
                    <a:pt x="3" y="80"/>
                    <a:pt x="4" y="80"/>
                  </a:cubicBezTo>
                  <a:cubicBezTo>
                    <a:pt x="4" y="53"/>
                    <a:pt x="4" y="27"/>
                    <a:pt x="4" y="0"/>
                  </a:cubicBezTo>
                  <a:cubicBezTo>
                    <a:pt x="3" y="0"/>
                    <a:pt x="1" y="0"/>
                    <a:pt x="0" y="0"/>
                  </a:cubicBezTo>
                  <a:cubicBezTo>
                    <a:pt x="0" y="27"/>
                    <a:pt x="0" y="53"/>
                    <a:pt x="0" y="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grpSp>
        <p:nvGrpSpPr>
          <p:cNvPr id="59" name="组合 58"/>
          <p:cNvGrpSpPr/>
          <p:nvPr/>
        </p:nvGrpSpPr>
        <p:grpSpPr>
          <a:xfrm>
            <a:off x="4311940" y="3641618"/>
            <a:ext cx="1859424" cy="928624"/>
            <a:chOff x="4311146" y="3357469"/>
            <a:chExt cx="1859424" cy="928839"/>
          </a:xfrm>
        </p:grpSpPr>
        <p:sp>
          <p:nvSpPr>
            <p:cNvPr id="60" name="Freeform 8"/>
            <p:cNvSpPr/>
            <p:nvPr/>
          </p:nvSpPr>
          <p:spPr bwMode="auto">
            <a:xfrm>
              <a:off x="4311146" y="3357469"/>
              <a:ext cx="1859424" cy="928839"/>
            </a:xfrm>
            <a:custGeom>
              <a:avLst/>
              <a:gdLst>
                <a:gd name="T0" fmla="*/ 274 w 274"/>
                <a:gd name="T1" fmla="*/ 0 h 137"/>
                <a:gd name="T2" fmla="*/ 274 w 274"/>
                <a:gd name="T3" fmla="*/ 81 h 137"/>
                <a:gd name="T4" fmla="*/ 273 w 274"/>
                <a:gd name="T5" fmla="*/ 87 h 137"/>
                <a:gd name="T6" fmla="*/ 215 w 274"/>
                <a:gd name="T7" fmla="*/ 137 h 137"/>
                <a:gd name="T8" fmla="*/ 56 w 274"/>
                <a:gd name="T9" fmla="*/ 137 h 137"/>
                <a:gd name="T10" fmla="*/ 7 w 274"/>
                <a:gd name="T11" fmla="*/ 106 h 137"/>
                <a:gd name="T12" fmla="*/ 0 w 274"/>
                <a:gd name="T13" fmla="*/ 78 h 137"/>
                <a:gd name="T14" fmla="*/ 0 w 274"/>
                <a:gd name="T15" fmla="*/ 0 h 137"/>
                <a:gd name="T16" fmla="*/ 25 w 274"/>
                <a:gd name="T17" fmla="*/ 0 h 137"/>
                <a:gd name="T18" fmla="*/ 25 w 274"/>
                <a:gd name="T19" fmla="*/ 78 h 137"/>
                <a:gd name="T20" fmla="*/ 59 w 274"/>
                <a:gd name="T21" fmla="*/ 112 h 137"/>
                <a:gd name="T22" fmla="*/ 215 w 274"/>
                <a:gd name="T23" fmla="*/ 112 h 137"/>
                <a:gd name="T24" fmla="*/ 249 w 274"/>
                <a:gd name="T25" fmla="*/ 78 h 137"/>
                <a:gd name="T26" fmla="*/ 249 w 274"/>
                <a:gd name="T27" fmla="*/ 0 h 137"/>
                <a:gd name="T28" fmla="*/ 274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1"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61" name="Freeform 20"/>
            <p:cNvSpPr/>
            <p:nvPr/>
          </p:nvSpPr>
          <p:spPr bwMode="auto">
            <a:xfrm>
              <a:off x="5227559" y="3613867"/>
              <a:ext cx="26598" cy="544242"/>
            </a:xfrm>
            <a:custGeom>
              <a:avLst/>
              <a:gdLst>
                <a:gd name="T0" fmla="*/ 0 w 4"/>
                <a:gd name="T1" fmla="*/ 0 h 80"/>
                <a:gd name="T2" fmla="*/ 4 w 4"/>
                <a:gd name="T3" fmla="*/ 0 h 80"/>
                <a:gd name="T4" fmla="*/ 4 w 4"/>
                <a:gd name="T5" fmla="*/ 80 h 80"/>
                <a:gd name="T6" fmla="*/ 0 w 4"/>
                <a:gd name="T7" fmla="*/ 80 h 80"/>
                <a:gd name="T8" fmla="*/ 0 w 4"/>
                <a:gd name="T9" fmla="*/ 0 h 80"/>
              </a:gdLst>
              <a:ahLst/>
              <a:cxnLst>
                <a:cxn ang="0">
                  <a:pos x="T0" y="T1"/>
                </a:cxn>
                <a:cxn ang="0">
                  <a:pos x="T2" y="T3"/>
                </a:cxn>
                <a:cxn ang="0">
                  <a:pos x="T4" y="T5"/>
                </a:cxn>
                <a:cxn ang="0">
                  <a:pos x="T6" y="T7"/>
                </a:cxn>
                <a:cxn ang="0">
                  <a:pos x="T8" y="T9"/>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grpSp>
        <p:nvGrpSpPr>
          <p:cNvPr id="62" name="组合 61"/>
          <p:cNvGrpSpPr/>
          <p:nvPr/>
        </p:nvGrpSpPr>
        <p:grpSpPr>
          <a:xfrm>
            <a:off x="6002106" y="2712995"/>
            <a:ext cx="1857005" cy="928624"/>
            <a:chOff x="6001311" y="2428631"/>
            <a:chExt cx="1857005" cy="928839"/>
          </a:xfrm>
        </p:grpSpPr>
        <p:sp>
          <p:nvSpPr>
            <p:cNvPr id="63" name="Freeform 9"/>
            <p:cNvSpPr/>
            <p:nvPr/>
          </p:nvSpPr>
          <p:spPr bwMode="auto">
            <a:xfrm>
              <a:off x="6001311" y="2428631"/>
              <a:ext cx="1857005" cy="928839"/>
            </a:xfrm>
            <a:custGeom>
              <a:avLst/>
              <a:gdLst>
                <a:gd name="T0" fmla="*/ 59 w 274"/>
                <a:gd name="T1" fmla="*/ 0 h 137"/>
                <a:gd name="T2" fmla="*/ 218 w 274"/>
                <a:gd name="T3" fmla="*/ 0 h 137"/>
                <a:gd name="T4" fmla="*/ 267 w 274"/>
                <a:gd name="T5" fmla="*/ 31 h 137"/>
                <a:gd name="T6" fmla="*/ 274 w 274"/>
                <a:gd name="T7" fmla="*/ 59 h 137"/>
                <a:gd name="T8" fmla="*/ 274 w 274"/>
                <a:gd name="T9" fmla="*/ 137 h 137"/>
                <a:gd name="T10" fmla="*/ 249 w 274"/>
                <a:gd name="T11" fmla="*/ 137 h 137"/>
                <a:gd name="T12" fmla="*/ 249 w 274"/>
                <a:gd name="T13" fmla="*/ 59 h 137"/>
                <a:gd name="T14" fmla="*/ 215 w 274"/>
                <a:gd name="T15" fmla="*/ 25 h 137"/>
                <a:gd name="T16" fmla="*/ 59 w 274"/>
                <a:gd name="T17" fmla="*/ 25 h 137"/>
                <a:gd name="T18" fmla="*/ 25 w 274"/>
                <a:gd name="T19" fmla="*/ 59 h 137"/>
                <a:gd name="T20" fmla="*/ 25 w 274"/>
                <a:gd name="T21" fmla="*/ 137 h 137"/>
                <a:gd name="T22" fmla="*/ 0 w 274"/>
                <a:gd name="T23" fmla="*/ 137 h 137"/>
                <a:gd name="T24" fmla="*/ 0 w 274"/>
                <a:gd name="T25" fmla="*/ 56 h 137"/>
                <a:gd name="T26" fmla="*/ 31 w 274"/>
                <a:gd name="T27" fmla="*/ 7 h 137"/>
                <a:gd name="T28" fmla="*/ 59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64" name="Freeform 22"/>
            <p:cNvSpPr/>
            <p:nvPr/>
          </p:nvSpPr>
          <p:spPr bwMode="auto">
            <a:xfrm>
              <a:off x="6915306" y="2556829"/>
              <a:ext cx="29016" cy="541823"/>
            </a:xfrm>
            <a:custGeom>
              <a:avLst/>
              <a:gdLst>
                <a:gd name="T0" fmla="*/ 0 w 4"/>
                <a:gd name="T1" fmla="*/ 80 h 80"/>
                <a:gd name="T2" fmla="*/ 4 w 4"/>
                <a:gd name="T3" fmla="*/ 80 h 80"/>
                <a:gd name="T4" fmla="*/ 4 w 4"/>
                <a:gd name="T5" fmla="*/ 0 h 80"/>
                <a:gd name="T6" fmla="*/ 0 w 4"/>
                <a:gd name="T7" fmla="*/ 0 h 80"/>
                <a:gd name="T8" fmla="*/ 0 w 4"/>
                <a:gd name="T9" fmla="*/ 80 h 80"/>
              </a:gdLst>
              <a:ahLst/>
              <a:cxnLst>
                <a:cxn ang="0">
                  <a:pos x="T0" y="T1"/>
                </a:cxn>
                <a:cxn ang="0">
                  <a:pos x="T2" y="T3"/>
                </a:cxn>
                <a:cxn ang="0">
                  <a:pos x="T4" y="T5"/>
                </a:cxn>
                <a:cxn ang="0">
                  <a:pos x="T6" y="T7"/>
                </a:cxn>
                <a:cxn ang="0">
                  <a:pos x="T8" y="T9"/>
                </a:cxn>
              </a:cxnLst>
              <a:rect l="0" t="0" r="r" b="b"/>
              <a:pathLst>
                <a:path w="4" h="80">
                  <a:moveTo>
                    <a:pt x="0" y="80"/>
                  </a:moveTo>
                  <a:cubicBezTo>
                    <a:pt x="1" y="80"/>
                    <a:pt x="3" y="80"/>
                    <a:pt x="4" y="80"/>
                  </a:cubicBezTo>
                  <a:cubicBezTo>
                    <a:pt x="4" y="53"/>
                    <a:pt x="4" y="27"/>
                    <a:pt x="4" y="0"/>
                  </a:cubicBezTo>
                  <a:cubicBezTo>
                    <a:pt x="3" y="0"/>
                    <a:pt x="1" y="0"/>
                    <a:pt x="0" y="0"/>
                  </a:cubicBezTo>
                  <a:cubicBezTo>
                    <a:pt x="0" y="27"/>
                    <a:pt x="0" y="53"/>
                    <a:pt x="0" y="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grpSp>
        <p:nvGrpSpPr>
          <p:cNvPr id="65" name="组合 64"/>
          <p:cNvGrpSpPr/>
          <p:nvPr/>
        </p:nvGrpSpPr>
        <p:grpSpPr>
          <a:xfrm>
            <a:off x="7689850" y="3641618"/>
            <a:ext cx="1859424" cy="928624"/>
            <a:chOff x="7689056" y="3357469"/>
            <a:chExt cx="1859424" cy="928839"/>
          </a:xfrm>
        </p:grpSpPr>
        <p:sp>
          <p:nvSpPr>
            <p:cNvPr id="66" name="Freeform 11"/>
            <p:cNvSpPr/>
            <p:nvPr/>
          </p:nvSpPr>
          <p:spPr bwMode="auto">
            <a:xfrm>
              <a:off x="7689056" y="3357469"/>
              <a:ext cx="1859424" cy="928839"/>
            </a:xfrm>
            <a:custGeom>
              <a:avLst/>
              <a:gdLst>
                <a:gd name="T0" fmla="*/ 274 w 274"/>
                <a:gd name="T1" fmla="*/ 0 h 137"/>
                <a:gd name="T2" fmla="*/ 274 w 274"/>
                <a:gd name="T3" fmla="*/ 81 h 137"/>
                <a:gd name="T4" fmla="*/ 273 w 274"/>
                <a:gd name="T5" fmla="*/ 87 h 137"/>
                <a:gd name="T6" fmla="*/ 215 w 274"/>
                <a:gd name="T7" fmla="*/ 137 h 137"/>
                <a:gd name="T8" fmla="*/ 56 w 274"/>
                <a:gd name="T9" fmla="*/ 137 h 137"/>
                <a:gd name="T10" fmla="*/ 7 w 274"/>
                <a:gd name="T11" fmla="*/ 106 h 137"/>
                <a:gd name="T12" fmla="*/ 0 w 274"/>
                <a:gd name="T13" fmla="*/ 78 h 137"/>
                <a:gd name="T14" fmla="*/ 0 w 274"/>
                <a:gd name="T15" fmla="*/ 0 h 137"/>
                <a:gd name="T16" fmla="*/ 25 w 274"/>
                <a:gd name="T17" fmla="*/ 0 h 137"/>
                <a:gd name="T18" fmla="*/ 25 w 274"/>
                <a:gd name="T19" fmla="*/ 78 h 137"/>
                <a:gd name="T20" fmla="*/ 59 w 274"/>
                <a:gd name="T21" fmla="*/ 112 h 137"/>
                <a:gd name="T22" fmla="*/ 215 w 274"/>
                <a:gd name="T23" fmla="*/ 112 h 137"/>
                <a:gd name="T24" fmla="*/ 249 w 274"/>
                <a:gd name="T25" fmla="*/ 78 h 137"/>
                <a:gd name="T26" fmla="*/ 249 w 274"/>
                <a:gd name="T27" fmla="*/ 0 h 137"/>
                <a:gd name="T28" fmla="*/ 274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0"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67" name="Freeform 24"/>
            <p:cNvSpPr/>
            <p:nvPr/>
          </p:nvSpPr>
          <p:spPr bwMode="auto">
            <a:xfrm>
              <a:off x="8605471" y="3613867"/>
              <a:ext cx="26598" cy="544242"/>
            </a:xfrm>
            <a:custGeom>
              <a:avLst/>
              <a:gdLst>
                <a:gd name="T0" fmla="*/ 0 w 4"/>
                <a:gd name="T1" fmla="*/ 0 h 80"/>
                <a:gd name="T2" fmla="*/ 4 w 4"/>
                <a:gd name="T3" fmla="*/ 0 h 80"/>
                <a:gd name="T4" fmla="*/ 4 w 4"/>
                <a:gd name="T5" fmla="*/ 80 h 80"/>
                <a:gd name="T6" fmla="*/ 0 w 4"/>
                <a:gd name="T7" fmla="*/ 80 h 80"/>
                <a:gd name="T8" fmla="*/ 0 w 4"/>
                <a:gd name="T9" fmla="*/ 0 h 80"/>
              </a:gdLst>
              <a:ahLst/>
              <a:cxnLst>
                <a:cxn ang="0">
                  <a:pos x="T0" y="T1"/>
                </a:cxn>
                <a:cxn ang="0">
                  <a:pos x="T2" y="T3"/>
                </a:cxn>
                <a:cxn ang="0">
                  <a:pos x="T4" y="T5"/>
                </a:cxn>
                <a:cxn ang="0">
                  <a:pos x="T6" y="T7"/>
                </a:cxn>
                <a:cxn ang="0">
                  <a:pos x="T8" y="T9"/>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grpSp>
        <p:nvGrpSpPr>
          <p:cNvPr id="68" name="组合 67"/>
          <p:cNvGrpSpPr/>
          <p:nvPr/>
        </p:nvGrpSpPr>
        <p:grpSpPr>
          <a:xfrm>
            <a:off x="9380019" y="2712996"/>
            <a:ext cx="1965813" cy="1857247"/>
            <a:chOff x="9379223" y="2428631"/>
            <a:chExt cx="1965813" cy="1857677"/>
          </a:xfrm>
        </p:grpSpPr>
        <p:sp>
          <p:nvSpPr>
            <p:cNvPr id="69" name="Freeform 12"/>
            <p:cNvSpPr/>
            <p:nvPr/>
          </p:nvSpPr>
          <p:spPr bwMode="auto">
            <a:xfrm>
              <a:off x="9379223" y="2428631"/>
              <a:ext cx="1857005" cy="1598861"/>
            </a:xfrm>
            <a:custGeom>
              <a:avLst/>
              <a:gdLst>
                <a:gd name="T0" fmla="*/ 59 w 274"/>
                <a:gd name="T1" fmla="*/ 0 h 236"/>
                <a:gd name="T2" fmla="*/ 218 w 274"/>
                <a:gd name="T3" fmla="*/ 0 h 236"/>
                <a:gd name="T4" fmla="*/ 267 w 274"/>
                <a:gd name="T5" fmla="*/ 31 h 236"/>
                <a:gd name="T6" fmla="*/ 274 w 274"/>
                <a:gd name="T7" fmla="*/ 59 h 236"/>
                <a:gd name="T8" fmla="*/ 274 w 274"/>
                <a:gd name="T9" fmla="*/ 236 h 236"/>
                <a:gd name="T10" fmla="*/ 249 w 274"/>
                <a:gd name="T11" fmla="*/ 236 h 236"/>
                <a:gd name="T12" fmla="*/ 249 w 274"/>
                <a:gd name="T13" fmla="*/ 59 h 236"/>
                <a:gd name="T14" fmla="*/ 214 w 274"/>
                <a:gd name="T15" fmla="*/ 25 h 236"/>
                <a:gd name="T16" fmla="*/ 59 w 274"/>
                <a:gd name="T17" fmla="*/ 25 h 236"/>
                <a:gd name="T18" fmla="*/ 25 w 274"/>
                <a:gd name="T19" fmla="*/ 59 h 236"/>
                <a:gd name="T20" fmla="*/ 25 w 274"/>
                <a:gd name="T21" fmla="*/ 137 h 236"/>
                <a:gd name="T22" fmla="*/ 0 w 274"/>
                <a:gd name="T23" fmla="*/ 137 h 236"/>
                <a:gd name="T24" fmla="*/ 0 w 274"/>
                <a:gd name="T25" fmla="*/ 56 h 236"/>
                <a:gd name="T26" fmla="*/ 31 w 274"/>
                <a:gd name="T27" fmla="*/ 7 h 236"/>
                <a:gd name="T28" fmla="*/ 59 w 274"/>
                <a:gd name="T2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236">
                  <a:moveTo>
                    <a:pt x="59" y="0"/>
                  </a:moveTo>
                  <a:cubicBezTo>
                    <a:pt x="218" y="0"/>
                    <a:pt x="218" y="0"/>
                    <a:pt x="218" y="0"/>
                  </a:cubicBezTo>
                  <a:cubicBezTo>
                    <a:pt x="239" y="2"/>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1"/>
                    <a:pt x="233" y="25"/>
                    <a:pt x="214"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70" name="Freeform 13"/>
            <p:cNvSpPr/>
            <p:nvPr/>
          </p:nvSpPr>
          <p:spPr bwMode="auto">
            <a:xfrm>
              <a:off x="10958160" y="3933156"/>
              <a:ext cx="386876" cy="353152"/>
            </a:xfrm>
            <a:custGeom>
              <a:avLst/>
              <a:gdLst>
                <a:gd name="T0" fmla="*/ 160 w 160"/>
                <a:gd name="T1" fmla="*/ 0 h 146"/>
                <a:gd name="T2" fmla="*/ 79 w 160"/>
                <a:gd name="T3" fmla="*/ 146 h 146"/>
                <a:gd name="T4" fmla="*/ 0 w 160"/>
                <a:gd name="T5" fmla="*/ 0 h 146"/>
                <a:gd name="T6" fmla="*/ 160 w 160"/>
                <a:gd name="T7" fmla="*/ 0 h 146"/>
                <a:gd name="T8" fmla="*/ 160 w 160"/>
                <a:gd name="T9" fmla="*/ 0 h 146"/>
              </a:gdLst>
              <a:ahLst/>
              <a:cxnLst>
                <a:cxn ang="0">
                  <a:pos x="T0" y="T1"/>
                </a:cxn>
                <a:cxn ang="0">
                  <a:pos x="T2" y="T3"/>
                </a:cxn>
                <a:cxn ang="0">
                  <a:pos x="T4" y="T5"/>
                </a:cxn>
                <a:cxn ang="0">
                  <a:pos x="T6" y="T7"/>
                </a:cxn>
                <a:cxn ang="0">
                  <a:pos x="T8" y="T9"/>
                </a:cxn>
              </a:cxnLst>
              <a:rect l="0" t="0" r="r" b="b"/>
              <a:pathLst>
                <a:path w="160" h="146">
                  <a:moveTo>
                    <a:pt x="160" y="0"/>
                  </a:moveTo>
                  <a:lnTo>
                    <a:pt x="79" y="146"/>
                  </a:lnTo>
                  <a:lnTo>
                    <a:pt x="0" y="0"/>
                  </a:lnTo>
                  <a:lnTo>
                    <a:pt x="160" y="0"/>
                  </a:lnTo>
                  <a:lnTo>
                    <a:pt x="16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71" name="Freeform 26"/>
            <p:cNvSpPr/>
            <p:nvPr/>
          </p:nvSpPr>
          <p:spPr bwMode="auto">
            <a:xfrm>
              <a:off x="10293218" y="2556829"/>
              <a:ext cx="29016" cy="541823"/>
            </a:xfrm>
            <a:custGeom>
              <a:avLst/>
              <a:gdLst>
                <a:gd name="T0" fmla="*/ 0 w 12"/>
                <a:gd name="T1" fmla="*/ 224 h 224"/>
                <a:gd name="T2" fmla="*/ 12 w 12"/>
                <a:gd name="T3" fmla="*/ 224 h 224"/>
                <a:gd name="T4" fmla="*/ 12 w 12"/>
                <a:gd name="T5" fmla="*/ 0 h 224"/>
                <a:gd name="T6" fmla="*/ 0 w 12"/>
                <a:gd name="T7" fmla="*/ 0 h 224"/>
                <a:gd name="T8" fmla="*/ 0 w 12"/>
                <a:gd name="T9" fmla="*/ 224 h 224"/>
                <a:gd name="T10" fmla="*/ 0 w 12"/>
                <a:gd name="T11" fmla="*/ 224 h 224"/>
              </a:gdLst>
              <a:ahLst/>
              <a:cxnLst>
                <a:cxn ang="0">
                  <a:pos x="T0" y="T1"/>
                </a:cxn>
                <a:cxn ang="0">
                  <a:pos x="T2" y="T3"/>
                </a:cxn>
                <a:cxn ang="0">
                  <a:pos x="T4" y="T5"/>
                </a:cxn>
                <a:cxn ang="0">
                  <a:pos x="T6" y="T7"/>
                </a:cxn>
                <a:cxn ang="0">
                  <a:pos x="T8" y="T9"/>
                </a:cxn>
                <a:cxn ang="0">
                  <a:pos x="T10" y="T11"/>
                </a:cxn>
              </a:cxnLst>
              <a:rect l="0" t="0" r="r" b="b"/>
              <a:pathLst>
                <a:path w="12" h="224">
                  <a:moveTo>
                    <a:pt x="0" y="224"/>
                  </a:moveTo>
                  <a:lnTo>
                    <a:pt x="12" y="224"/>
                  </a:lnTo>
                  <a:lnTo>
                    <a:pt x="12" y="0"/>
                  </a:lnTo>
                  <a:lnTo>
                    <a:pt x="0" y="0"/>
                  </a:lnTo>
                  <a:lnTo>
                    <a:pt x="0" y="224"/>
                  </a:lnTo>
                  <a:lnTo>
                    <a:pt x="0" y="2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grpSp>
        <p:nvGrpSpPr>
          <p:cNvPr id="72" name="组合 71"/>
          <p:cNvGrpSpPr/>
          <p:nvPr/>
        </p:nvGrpSpPr>
        <p:grpSpPr>
          <a:xfrm>
            <a:off x="1226604" y="2594363"/>
            <a:ext cx="1274274" cy="1393072"/>
            <a:chOff x="1225810" y="2309971"/>
            <a:chExt cx="1274274" cy="1393395"/>
          </a:xfrm>
        </p:grpSpPr>
        <p:sp>
          <p:nvSpPr>
            <p:cNvPr id="73" name="Oval 17"/>
            <p:cNvSpPr>
              <a:spLocks noChangeArrowheads="1"/>
            </p:cNvSpPr>
            <p:nvPr/>
          </p:nvSpPr>
          <p:spPr bwMode="auto">
            <a:xfrm>
              <a:off x="1225810" y="2428631"/>
              <a:ext cx="1274274" cy="1274735"/>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74" name="TextBox 73"/>
            <p:cNvSpPr txBox="1"/>
            <p:nvPr/>
          </p:nvSpPr>
          <p:spPr bwMode="auto">
            <a:xfrm>
              <a:off x="1366931" y="3037201"/>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1531794" y="2309971"/>
              <a:ext cx="663963"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charset="0"/>
                </a:rPr>
                <a:t>A</a:t>
              </a:r>
              <a:endParaRPr lang="zh-CN" altLang="en-US" sz="4800" dirty="0">
                <a:solidFill>
                  <a:schemeClr val="bg1"/>
                </a:solidFill>
                <a:latin typeface="Arial Black" panose="020B0A04020102020204" charset="0"/>
              </a:endParaRPr>
            </a:p>
          </p:txBody>
        </p:sp>
      </p:grpSp>
      <p:grpSp>
        <p:nvGrpSpPr>
          <p:cNvPr id="76" name="组合 75"/>
          <p:cNvGrpSpPr/>
          <p:nvPr/>
        </p:nvGrpSpPr>
        <p:grpSpPr>
          <a:xfrm>
            <a:off x="4604516" y="2594363"/>
            <a:ext cx="1274274" cy="1393072"/>
            <a:chOff x="4603722" y="2309971"/>
            <a:chExt cx="1274274" cy="1393395"/>
          </a:xfrm>
        </p:grpSpPr>
        <p:sp>
          <p:nvSpPr>
            <p:cNvPr id="77" name="Oval 21"/>
            <p:cNvSpPr>
              <a:spLocks noChangeArrowheads="1"/>
            </p:cNvSpPr>
            <p:nvPr/>
          </p:nvSpPr>
          <p:spPr bwMode="auto">
            <a:xfrm>
              <a:off x="4603722" y="2428631"/>
              <a:ext cx="1274274" cy="1274735"/>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78" name="TextBox 77"/>
            <p:cNvSpPr txBox="1"/>
            <p:nvPr/>
          </p:nvSpPr>
          <p:spPr bwMode="auto">
            <a:xfrm>
              <a:off x="4727054" y="3090446"/>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4883107" y="2309971"/>
              <a:ext cx="663963"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charset="0"/>
                </a:rPr>
                <a:t>C</a:t>
              </a:r>
              <a:endParaRPr lang="zh-CN" altLang="en-US" sz="4800" dirty="0">
                <a:solidFill>
                  <a:schemeClr val="bg1"/>
                </a:solidFill>
                <a:latin typeface="Arial Black" panose="020B0A04020102020204" charset="0"/>
              </a:endParaRPr>
            </a:p>
          </p:txBody>
        </p:sp>
      </p:grpSp>
      <p:grpSp>
        <p:nvGrpSpPr>
          <p:cNvPr id="80" name="组合 79"/>
          <p:cNvGrpSpPr/>
          <p:nvPr/>
        </p:nvGrpSpPr>
        <p:grpSpPr>
          <a:xfrm>
            <a:off x="7982428" y="2594363"/>
            <a:ext cx="1274274" cy="1393072"/>
            <a:chOff x="7981634" y="2309971"/>
            <a:chExt cx="1274274" cy="1393395"/>
          </a:xfrm>
        </p:grpSpPr>
        <p:sp>
          <p:nvSpPr>
            <p:cNvPr id="81" name="Oval 25"/>
            <p:cNvSpPr>
              <a:spLocks noChangeArrowheads="1"/>
            </p:cNvSpPr>
            <p:nvPr/>
          </p:nvSpPr>
          <p:spPr bwMode="auto">
            <a:xfrm>
              <a:off x="7981634" y="2428631"/>
              <a:ext cx="1274274" cy="1274735"/>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82" name="TextBox 81"/>
            <p:cNvSpPr txBox="1"/>
            <p:nvPr/>
          </p:nvSpPr>
          <p:spPr bwMode="auto">
            <a:xfrm>
              <a:off x="8111430" y="3090446"/>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8298328" y="2309971"/>
              <a:ext cx="628696"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charset="0"/>
                </a:rPr>
                <a:t>E</a:t>
              </a:r>
              <a:endParaRPr lang="zh-CN" altLang="en-US" sz="4800" dirty="0">
                <a:solidFill>
                  <a:schemeClr val="bg1"/>
                </a:solidFill>
                <a:latin typeface="Arial Black" panose="020B0A04020102020204" charset="0"/>
              </a:endParaRPr>
            </a:p>
          </p:txBody>
        </p:sp>
      </p:grpSp>
      <p:grpSp>
        <p:nvGrpSpPr>
          <p:cNvPr id="84" name="组合 83"/>
          <p:cNvGrpSpPr/>
          <p:nvPr/>
        </p:nvGrpSpPr>
        <p:grpSpPr>
          <a:xfrm>
            <a:off x="9670176" y="3170294"/>
            <a:ext cx="1276691" cy="1399949"/>
            <a:chOff x="9669380" y="2886035"/>
            <a:chExt cx="1276691" cy="1400273"/>
          </a:xfrm>
        </p:grpSpPr>
        <p:sp>
          <p:nvSpPr>
            <p:cNvPr id="118" name="Oval 27"/>
            <p:cNvSpPr>
              <a:spLocks noChangeArrowheads="1"/>
            </p:cNvSpPr>
            <p:nvPr/>
          </p:nvSpPr>
          <p:spPr bwMode="auto">
            <a:xfrm>
              <a:off x="9669380" y="3011573"/>
              <a:ext cx="1276691" cy="1274735"/>
            </a:xfrm>
            <a:prstGeom prst="ellipse">
              <a:avLst/>
            </a:prstGeom>
            <a:solidFill>
              <a:schemeClr val="accent4"/>
            </a:solidFill>
            <a:ln w="9525">
              <a:noFill/>
              <a:round/>
            </a:ln>
          </p:spPr>
          <p:txBody>
            <a:bodyPr vert="horz" wrap="square" lIns="91440" tIns="45720" rIns="91440" bIns="45720" numCol="1" anchor="t" anchorCtr="0" compatLnSpc="1"/>
            <a:lstStyle/>
            <a:p>
              <a:endParaRPr lang="zh-CN" altLang="en-US"/>
            </a:p>
          </p:txBody>
        </p:sp>
        <p:sp>
          <p:nvSpPr>
            <p:cNvPr id="119" name="TextBox 118"/>
            <p:cNvSpPr txBox="1"/>
            <p:nvPr/>
          </p:nvSpPr>
          <p:spPr bwMode="auto">
            <a:xfrm>
              <a:off x="9863788" y="3668950"/>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20" name="TextBox 119"/>
            <p:cNvSpPr txBox="1"/>
            <p:nvPr/>
          </p:nvSpPr>
          <p:spPr>
            <a:xfrm>
              <a:off x="10013630" y="2886035"/>
              <a:ext cx="595035"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charset="0"/>
                </a:rPr>
                <a:t>F</a:t>
              </a:r>
              <a:endParaRPr lang="zh-CN" altLang="en-US" sz="4800" dirty="0">
                <a:solidFill>
                  <a:schemeClr val="bg1"/>
                </a:solidFill>
                <a:latin typeface="Arial Black" panose="020B0A04020102020204" charset="0"/>
              </a:endParaRPr>
            </a:p>
          </p:txBody>
        </p:sp>
      </p:grpSp>
      <p:grpSp>
        <p:nvGrpSpPr>
          <p:cNvPr id="121" name="组合 120"/>
          <p:cNvGrpSpPr/>
          <p:nvPr/>
        </p:nvGrpSpPr>
        <p:grpSpPr>
          <a:xfrm>
            <a:off x="6292263" y="3170294"/>
            <a:ext cx="1276691" cy="1399949"/>
            <a:chOff x="6291468" y="2886035"/>
            <a:chExt cx="1276691" cy="1400273"/>
          </a:xfrm>
        </p:grpSpPr>
        <p:sp>
          <p:nvSpPr>
            <p:cNvPr id="122" name="Oval 23"/>
            <p:cNvSpPr>
              <a:spLocks noChangeArrowheads="1"/>
            </p:cNvSpPr>
            <p:nvPr/>
          </p:nvSpPr>
          <p:spPr bwMode="auto">
            <a:xfrm>
              <a:off x="6291468" y="3011573"/>
              <a:ext cx="1276691" cy="127473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23" name="TextBox 122"/>
            <p:cNvSpPr txBox="1"/>
            <p:nvPr/>
          </p:nvSpPr>
          <p:spPr bwMode="auto">
            <a:xfrm>
              <a:off x="6466358" y="3668950"/>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24" name="TextBox 123"/>
            <p:cNvSpPr txBox="1"/>
            <p:nvPr/>
          </p:nvSpPr>
          <p:spPr>
            <a:xfrm>
              <a:off x="6599262" y="2886035"/>
              <a:ext cx="663963"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charset="0"/>
                </a:rPr>
                <a:t>D</a:t>
              </a:r>
              <a:endParaRPr lang="zh-CN" altLang="en-US" sz="4800" dirty="0">
                <a:solidFill>
                  <a:schemeClr val="bg1"/>
                </a:solidFill>
                <a:latin typeface="Arial Black" panose="020B0A04020102020204" charset="0"/>
              </a:endParaRPr>
            </a:p>
          </p:txBody>
        </p:sp>
      </p:grpSp>
      <p:grpSp>
        <p:nvGrpSpPr>
          <p:cNvPr id="125" name="组合 124"/>
          <p:cNvGrpSpPr/>
          <p:nvPr/>
        </p:nvGrpSpPr>
        <p:grpSpPr>
          <a:xfrm>
            <a:off x="2914352" y="3193068"/>
            <a:ext cx="1276691" cy="1377175"/>
            <a:chOff x="2913556" y="2908814"/>
            <a:chExt cx="1276691" cy="1377494"/>
          </a:xfrm>
        </p:grpSpPr>
        <p:sp>
          <p:nvSpPr>
            <p:cNvPr id="126" name="Oval 19"/>
            <p:cNvSpPr>
              <a:spLocks noChangeArrowheads="1"/>
            </p:cNvSpPr>
            <p:nvPr/>
          </p:nvSpPr>
          <p:spPr bwMode="auto">
            <a:xfrm>
              <a:off x="2913556" y="3011573"/>
              <a:ext cx="1276691" cy="1274735"/>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27" name="TextBox 126"/>
            <p:cNvSpPr txBox="1"/>
            <p:nvPr/>
          </p:nvSpPr>
          <p:spPr bwMode="auto">
            <a:xfrm>
              <a:off x="3070870" y="3668950"/>
              <a:ext cx="1005402" cy="338554"/>
            </a:xfrm>
            <a:prstGeom prst="rect">
              <a:avLst/>
            </a:prstGeom>
            <a:noFill/>
          </p:spPr>
          <p:txBody>
            <a:bodyPr wrap="none">
              <a:spAutoFit/>
            </a:bodyPr>
            <a:lstStyle/>
            <a:p>
              <a:pPr algn="r">
                <a:spcBef>
                  <a:spcPct val="20000"/>
                </a:spcBef>
                <a:buClr>
                  <a:srgbClr val="E1B40C"/>
                </a:buClr>
                <a:buFont typeface="微软雅黑" panose="020B0503020204020204" pitchFamily="34" charset="-122"/>
                <a:buNone/>
              </a:pPr>
              <a:r>
                <a:rPr lang="zh-CN" altLang="en-US" sz="1600" dirty="0">
                  <a:solidFill>
                    <a:schemeClr val="bg1"/>
                  </a:solidFill>
                  <a:latin typeface="微软雅黑" panose="020B0503020204020204" pitchFamily="34" charset="-122"/>
                  <a:ea typeface="微软雅黑" panose="020B0503020204020204" pitchFamily="34" charset="-122"/>
                </a:rPr>
                <a:t>添加文字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28" name="TextBox 127"/>
            <p:cNvSpPr txBox="1"/>
            <p:nvPr/>
          </p:nvSpPr>
          <p:spPr>
            <a:xfrm>
              <a:off x="3226000" y="2908814"/>
              <a:ext cx="663963" cy="830997"/>
            </a:xfrm>
            <a:prstGeom prst="rect">
              <a:avLst/>
            </a:prstGeom>
            <a:noFill/>
          </p:spPr>
          <p:txBody>
            <a:bodyPr wrap="none" rtlCol="0">
              <a:spAutoFit/>
            </a:bodyPr>
            <a:lstStyle/>
            <a:p>
              <a:pPr algn="ctr"/>
              <a:r>
                <a:rPr lang="en-US" altLang="zh-CN" sz="4800" dirty="0">
                  <a:solidFill>
                    <a:schemeClr val="bg1"/>
                  </a:solidFill>
                  <a:latin typeface="Arial Black" panose="020B0A04020102020204" charset="0"/>
                </a:rPr>
                <a:t>B</a:t>
              </a:r>
              <a:endParaRPr lang="zh-CN" altLang="en-US" sz="4800" dirty="0">
                <a:solidFill>
                  <a:schemeClr val="bg1"/>
                </a:solidFill>
                <a:latin typeface="Arial Black" panose="020B0A04020102020204" charset="0"/>
              </a:endParaRPr>
            </a:p>
          </p:txBody>
        </p:sp>
      </p:grpSp>
      <p:sp>
        <p:nvSpPr>
          <p:cNvPr id="129" name="TextBox 128"/>
          <p:cNvSpPr txBox="1"/>
          <p:nvPr/>
        </p:nvSpPr>
        <p:spPr>
          <a:xfrm>
            <a:off x="2558707" y="1715467"/>
            <a:ext cx="1980029" cy="867729"/>
          </a:xfrm>
          <a:prstGeom prst="rect">
            <a:avLst/>
          </a:prstGeom>
          <a:noFill/>
        </p:spPr>
        <p:txBody>
          <a:bodyPr wrap="none" rtlCol="0">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0" name="TextBox 129"/>
          <p:cNvSpPr txBox="1"/>
          <p:nvPr/>
        </p:nvSpPr>
        <p:spPr>
          <a:xfrm>
            <a:off x="5944168" y="1715467"/>
            <a:ext cx="1980029" cy="867729"/>
          </a:xfrm>
          <a:prstGeom prst="rect">
            <a:avLst/>
          </a:prstGeom>
          <a:noFill/>
        </p:spPr>
        <p:txBody>
          <a:bodyPr wrap="none" rtlCol="0">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1" name="TextBox 130"/>
          <p:cNvSpPr txBox="1"/>
          <p:nvPr/>
        </p:nvSpPr>
        <p:spPr>
          <a:xfrm>
            <a:off x="9300549" y="1715464"/>
            <a:ext cx="1980029" cy="867729"/>
          </a:xfrm>
          <a:prstGeom prst="rect">
            <a:avLst/>
          </a:prstGeom>
          <a:noFill/>
        </p:spPr>
        <p:txBody>
          <a:bodyPr wrap="none" rtlCol="0">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2" name="TextBox 131"/>
          <p:cNvSpPr txBox="1"/>
          <p:nvPr/>
        </p:nvSpPr>
        <p:spPr>
          <a:xfrm>
            <a:off x="7648430" y="4721010"/>
            <a:ext cx="1980029" cy="867729"/>
          </a:xfrm>
          <a:prstGeom prst="rect">
            <a:avLst/>
          </a:prstGeom>
          <a:noFill/>
        </p:spPr>
        <p:txBody>
          <a:bodyPr wrap="none" rtlCol="0">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3" name="TextBox 132"/>
          <p:cNvSpPr txBox="1"/>
          <p:nvPr/>
        </p:nvSpPr>
        <p:spPr>
          <a:xfrm>
            <a:off x="4262792" y="4721012"/>
            <a:ext cx="1980029" cy="867729"/>
          </a:xfrm>
          <a:prstGeom prst="rect">
            <a:avLst/>
          </a:prstGeom>
          <a:noFill/>
        </p:spPr>
        <p:txBody>
          <a:bodyPr wrap="none" rtlCol="0">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4" name="TextBox 133"/>
          <p:cNvSpPr txBox="1"/>
          <p:nvPr/>
        </p:nvSpPr>
        <p:spPr>
          <a:xfrm>
            <a:off x="854863" y="4721011"/>
            <a:ext cx="1980028" cy="867728"/>
          </a:xfrm>
          <a:prstGeom prst="rect">
            <a:avLst/>
          </a:prstGeom>
          <a:noFill/>
        </p:spPr>
        <p:txBody>
          <a:bodyPr wrap="none" rtlCol="0">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400" fill="hold"/>
                                        <p:tgtEl>
                                          <p:spTgt spid="52"/>
                                        </p:tgtEl>
                                        <p:attrNameLst>
                                          <p:attrName>ppt_x</p:attrName>
                                        </p:attrNameLst>
                                      </p:cBhvr>
                                      <p:tavLst>
                                        <p:tav tm="0">
                                          <p:val>
                                            <p:strVal val="#ppt_x"/>
                                          </p:val>
                                        </p:tav>
                                        <p:tav tm="100000">
                                          <p:val>
                                            <p:strVal val="#ppt_x"/>
                                          </p:val>
                                        </p:tav>
                                      </p:tavLst>
                                    </p:anim>
                                    <p:anim calcmode="lin" valueType="num">
                                      <p:cBhvr additive="base">
                                        <p:cTn id="8" dur="4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400" fill="hold"/>
                                        <p:tgtEl>
                                          <p:spTgt spid="72"/>
                                        </p:tgtEl>
                                        <p:attrNameLst>
                                          <p:attrName>ppt_x</p:attrName>
                                        </p:attrNameLst>
                                      </p:cBhvr>
                                      <p:tavLst>
                                        <p:tav tm="0">
                                          <p:val>
                                            <p:strVal val="#ppt_x"/>
                                          </p:val>
                                        </p:tav>
                                        <p:tav tm="100000">
                                          <p:val>
                                            <p:strVal val="#ppt_x"/>
                                          </p:val>
                                        </p:tav>
                                      </p:tavLst>
                                    </p:anim>
                                    <p:anim calcmode="lin" valueType="num">
                                      <p:cBhvr additive="base">
                                        <p:cTn id="12" dur="400" fill="hold"/>
                                        <p:tgtEl>
                                          <p:spTgt spid="7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34"/>
                                        </p:tgtEl>
                                        <p:attrNameLst>
                                          <p:attrName>style.visibility</p:attrName>
                                        </p:attrNameLst>
                                      </p:cBhvr>
                                      <p:to>
                                        <p:strVal val="visible"/>
                                      </p:to>
                                    </p:set>
                                    <p:anim calcmode="lin" valueType="num">
                                      <p:cBhvr>
                                        <p:cTn id="16" dur="300" fill="hold"/>
                                        <p:tgtEl>
                                          <p:spTgt spid="134"/>
                                        </p:tgtEl>
                                        <p:attrNameLst>
                                          <p:attrName>ppt_w</p:attrName>
                                        </p:attrNameLst>
                                      </p:cBhvr>
                                      <p:tavLst>
                                        <p:tav tm="0">
                                          <p:val>
                                            <p:fltVal val="0"/>
                                          </p:val>
                                        </p:tav>
                                        <p:tav tm="100000">
                                          <p:val>
                                            <p:strVal val="#ppt_w"/>
                                          </p:val>
                                        </p:tav>
                                      </p:tavLst>
                                    </p:anim>
                                    <p:anim calcmode="lin" valueType="num">
                                      <p:cBhvr>
                                        <p:cTn id="17" dur="300" fill="hold"/>
                                        <p:tgtEl>
                                          <p:spTgt spid="134"/>
                                        </p:tgtEl>
                                        <p:attrNameLst>
                                          <p:attrName>ppt_h</p:attrName>
                                        </p:attrNameLst>
                                      </p:cBhvr>
                                      <p:tavLst>
                                        <p:tav tm="0">
                                          <p:val>
                                            <p:fltVal val="0"/>
                                          </p:val>
                                        </p:tav>
                                        <p:tav tm="100000">
                                          <p:val>
                                            <p:strVal val="#ppt_h"/>
                                          </p:val>
                                        </p:tav>
                                      </p:tavLst>
                                    </p:anim>
                                    <p:animEffect transition="in" filter="fade">
                                      <p:cBhvr>
                                        <p:cTn id="18" dur="300"/>
                                        <p:tgtEl>
                                          <p:spTgt spid="134"/>
                                        </p:tgtEl>
                                      </p:cBhvr>
                                    </p:animEffect>
                                  </p:childTnLst>
                                </p:cTn>
                              </p:par>
                            </p:childTnLst>
                          </p:cTn>
                        </p:par>
                        <p:par>
                          <p:cTn id="19" fill="hold">
                            <p:stCondLst>
                              <p:cond delay="1000"/>
                            </p:stCondLst>
                            <p:childTnLst>
                              <p:par>
                                <p:cTn id="20" presetID="2" presetClass="entr" presetSubtype="1"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400" fill="hold"/>
                                        <p:tgtEl>
                                          <p:spTgt spid="56"/>
                                        </p:tgtEl>
                                        <p:attrNameLst>
                                          <p:attrName>ppt_x</p:attrName>
                                        </p:attrNameLst>
                                      </p:cBhvr>
                                      <p:tavLst>
                                        <p:tav tm="0">
                                          <p:val>
                                            <p:strVal val="#ppt_x"/>
                                          </p:val>
                                        </p:tav>
                                        <p:tav tm="100000">
                                          <p:val>
                                            <p:strVal val="#ppt_x"/>
                                          </p:val>
                                        </p:tav>
                                      </p:tavLst>
                                    </p:anim>
                                    <p:anim calcmode="lin" valueType="num">
                                      <p:cBhvr additive="base">
                                        <p:cTn id="23" dur="400" fill="hold"/>
                                        <p:tgtEl>
                                          <p:spTgt spid="56"/>
                                        </p:tgtEl>
                                        <p:attrNameLst>
                                          <p:attrName>ppt_y</p:attrName>
                                        </p:attrNameLst>
                                      </p:cBhvr>
                                      <p:tavLst>
                                        <p:tav tm="0">
                                          <p:val>
                                            <p:strVal val="0-#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400" fill="hold"/>
                                        <p:tgtEl>
                                          <p:spTgt spid="125"/>
                                        </p:tgtEl>
                                        <p:attrNameLst>
                                          <p:attrName>ppt_x</p:attrName>
                                        </p:attrNameLst>
                                      </p:cBhvr>
                                      <p:tavLst>
                                        <p:tav tm="0">
                                          <p:val>
                                            <p:strVal val="#ppt_x"/>
                                          </p:val>
                                        </p:tav>
                                        <p:tav tm="100000">
                                          <p:val>
                                            <p:strVal val="#ppt_x"/>
                                          </p:val>
                                        </p:tav>
                                      </p:tavLst>
                                    </p:anim>
                                    <p:anim calcmode="lin" valueType="num">
                                      <p:cBhvr additive="base">
                                        <p:cTn id="27" dur="40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129"/>
                                        </p:tgtEl>
                                        <p:attrNameLst>
                                          <p:attrName>style.visibility</p:attrName>
                                        </p:attrNameLst>
                                      </p:cBhvr>
                                      <p:to>
                                        <p:strVal val="visible"/>
                                      </p:to>
                                    </p:set>
                                    <p:anim calcmode="lin" valueType="num">
                                      <p:cBhvr>
                                        <p:cTn id="31" dur="300" fill="hold"/>
                                        <p:tgtEl>
                                          <p:spTgt spid="129"/>
                                        </p:tgtEl>
                                        <p:attrNameLst>
                                          <p:attrName>ppt_w</p:attrName>
                                        </p:attrNameLst>
                                      </p:cBhvr>
                                      <p:tavLst>
                                        <p:tav tm="0">
                                          <p:val>
                                            <p:fltVal val="0"/>
                                          </p:val>
                                        </p:tav>
                                        <p:tav tm="100000">
                                          <p:val>
                                            <p:strVal val="#ppt_w"/>
                                          </p:val>
                                        </p:tav>
                                      </p:tavLst>
                                    </p:anim>
                                    <p:anim calcmode="lin" valueType="num">
                                      <p:cBhvr>
                                        <p:cTn id="32" dur="300" fill="hold"/>
                                        <p:tgtEl>
                                          <p:spTgt spid="129"/>
                                        </p:tgtEl>
                                        <p:attrNameLst>
                                          <p:attrName>ppt_h</p:attrName>
                                        </p:attrNameLst>
                                      </p:cBhvr>
                                      <p:tavLst>
                                        <p:tav tm="0">
                                          <p:val>
                                            <p:fltVal val="0"/>
                                          </p:val>
                                        </p:tav>
                                        <p:tav tm="100000">
                                          <p:val>
                                            <p:strVal val="#ppt_h"/>
                                          </p:val>
                                        </p:tav>
                                      </p:tavLst>
                                    </p:anim>
                                    <p:animEffect transition="in" filter="fade">
                                      <p:cBhvr>
                                        <p:cTn id="33" dur="300"/>
                                        <p:tgtEl>
                                          <p:spTgt spid="129"/>
                                        </p:tgtEl>
                                      </p:cBhvr>
                                    </p:animEffect>
                                  </p:childTnLst>
                                </p:cTn>
                              </p:par>
                            </p:childTnLst>
                          </p:cTn>
                        </p:par>
                        <p:par>
                          <p:cTn id="34" fill="hold">
                            <p:stCondLst>
                              <p:cond delay="2000"/>
                            </p:stCondLst>
                            <p:childTnLst>
                              <p:par>
                                <p:cTn id="35" presetID="2" presetClass="entr" presetSubtype="1" fill="hold" nodeType="after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additive="base">
                                        <p:cTn id="37" dur="400" fill="hold"/>
                                        <p:tgtEl>
                                          <p:spTgt spid="76"/>
                                        </p:tgtEl>
                                        <p:attrNameLst>
                                          <p:attrName>ppt_x</p:attrName>
                                        </p:attrNameLst>
                                      </p:cBhvr>
                                      <p:tavLst>
                                        <p:tav tm="0">
                                          <p:val>
                                            <p:strVal val="#ppt_x"/>
                                          </p:val>
                                        </p:tav>
                                        <p:tav tm="100000">
                                          <p:val>
                                            <p:strVal val="#ppt_x"/>
                                          </p:val>
                                        </p:tav>
                                      </p:tavLst>
                                    </p:anim>
                                    <p:anim calcmode="lin" valueType="num">
                                      <p:cBhvr additive="base">
                                        <p:cTn id="38" dur="400" fill="hold"/>
                                        <p:tgtEl>
                                          <p:spTgt spid="76"/>
                                        </p:tgtEl>
                                        <p:attrNameLst>
                                          <p:attrName>ppt_y</p:attrName>
                                        </p:attrNameLst>
                                      </p:cBhvr>
                                      <p:tavLst>
                                        <p:tav tm="0">
                                          <p:val>
                                            <p:strVal val="0-#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400" fill="hold"/>
                                        <p:tgtEl>
                                          <p:spTgt spid="59"/>
                                        </p:tgtEl>
                                        <p:attrNameLst>
                                          <p:attrName>ppt_x</p:attrName>
                                        </p:attrNameLst>
                                      </p:cBhvr>
                                      <p:tavLst>
                                        <p:tav tm="0">
                                          <p:val>
                                            <p:strVal val="#ppt_x"/>
                                          </p:val>
                                        </p:tav>
                                        <p:tav tm="100000">
                                          <p:val>
                                            <p:strVal val="#ppt_x"/>
                                          </p:val>
                                        </p:tav>
                                      </p:tavLst>
                                    </p:anim>
                                    <p:anim calcmode="lin" valueType="num">
                                      <p:cBhvr additive="base">
                                        <p:cTn id="42" dur="40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133"/>
                                        </p:tgtEl>
                                        <p:attrNameLst>
                                          <p:attrName>style.visibility</p:attrName>
                                        </p:attrNameLst>
                                      </p:cBhvr>
                                      <p:to>
                                        <p:strVal val="visible"/>
                                      </p:to>
                                    </p:set>
                                    <p:anim calcmode="lin" valueType="num">
                                      <p:cBhvr>
                                        <p:cTn id="46" dur="300" fill="hold"/>
                                        <p:tgtEl>
                                          <p:spTgt spid="133"/>
                                        </p:tgtEl>
                                        <p:attrNameLst>
                                          <p:attrName>ppt_w</p:attrName>
                                        </p:attrNameLst>
                                      </p:cBhvr>
                                      <p:tavLst>
                                        <p:tav tm="0">
                                          <p:val>
                                            <p:fltVal val="0"/>
                                          </p:val>
                                        </p:tav>
                                        <p:tav tm="100000">
                                          <p:val>
                                            <p:strVal val="#ppt_w"/>
                                          </p:val>
                                        </p:tav>
                                      </p:tavLst>
                                    </p:anim>
                                    <p:anim calcmode="lin" valueType="num">
                                      <p:cBhvr>
                                        <p:cTn id="47" dur="300" fill="hold"/>
                                        <p:tgtEl>
                                          <p:spTgt spid="133"/>
                                        </p:tgtEl>
                                        <p:attrNameLst>
                                          <p:attrName>ppt_h</p:attrName>
                                        </p:attrNameLst>
                                      </p:cBhvr>
                                      <p:tavLst>
                                        <p:tav tm="0">
                                          <p:val>
                                            <p:fltVal val="0"/>
                                          </p:val>
                                        </p:tav>
                                        <p:tav tm="100000">
                                          <p:val>
                                            <p:strVal val="#ppt_h"/>
                                          </p:val>
                                        </p:tav>
                                      </p:tavLst>
                                    </p:anim>
                                    <p:animEffect transition="in" filter="fade">
                                      <p:cBhvr>
                                        <p:cTn id="48" dur="300"/>
                                        <p:tgtEl>
                                          <p:spTgt spid="133"/>
                                        </p:tgtEl>
                                      </p:cBhvr>
                                    </p:animEffect>
                                  </p:childTnLst>
                                </p:cTn>
                              </p:par>
                            </p:childTnLst>
                          </p:cTn>
                        </p:par>
                        <p:par>
                          <p:cTn id="49" fill="hold">
                            <p:stCondLst>
                              <p:cond delay="3000"/>
                            </p:stCondLst>
                            <p:childTnLst>
                              <p:par>
                                <p:cTn id="50" presetID="2" presetClass="entr" presetSubtype="1" fill="hold"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additive="base">
                                        <p:cTn id="52" dur="400" fill="hold"/>
                                        <p:tgtEl>
                                          <p:spTgt spid="62"/>
                                        </p:tgtEl>
                                        <p:attrNameLst>
                                          <p:attrName>ppt_x</p:attrName>
                                        </p:attrNameLst>
                                      </p:cBhvr>
                                      <p:tavLst>
                                        <p:tav tm="0">
                                          <p:val>
                                            <p:strVal val="#ppt_x"/>
                                          </p:val>
                                        </p:tav>
                                        <p:tav tm="100000">
                                          <p:val>
                                            <p:strVal val="#ppt_x"/>
                                          </p:val>
                                        </p:tav>
                                      </p:tavLst>
                                    </p:anim>
                                    <p:anim calcmode="lin" valueType="num">
                                      <p:cBhvr additive="base">
                                        <p:cTn id="53" dur="400" fill="hold"/>
                                        <p:tgtEl>
                                          <p:spTgt spid="62"/>
                                        </p:tgtEl>
                                        <p:attrNameLst>
                                          <p:attrName>ppt_y</p:attrName>
                                        </p:attrNameLst>
                                      </p:cBhvr>
                                      <p:tavLst>
                                        <p:tav tm="0">
                                          <p:val>
                                            <p:strVal val="0-#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21"/>
                                        </p:tgtEl>
                                        <p:attrNameLst>
                                          <p:attrName>style.visibility</p:attrName>
                                        </p:attrNameLst>
                                      </p:cBhvr>
                                      <p:to>
                                        <p:strVal val="visible"/>
                                      </p:to>
                                    </p:set>
                                    <p:anim calcmode="lin" valueType="num">
                                      <p:cBhvr additive="base">
                                        <p:cTn id="56" dur="400" fill="hold"/>
                                        <p:tgtEl>
                                          <p:spTgt spid="121"/>
                                        </p:tgtEl>
                                        <p:attrNameLst>
                                          <p:attrName>ppt_x</p:attrName>
                                        </p:attrNameLst>
                                      </p:cBhvr>
                                      <p:tavLst>
                                        <p:tav tm="0">
                                          <p:val>
                                            <p:strVal val="#ppt_x"/>
                                          </p:val>
                                        </p:tav>
                                        <p:tav tm="100000">
                                          <p:val>
                                            <p:strVal val="#ppt_x"/>
                                          </p:val>
                                        </p:tav>
                                      </p:tavLst>
                                    </p:anim>
                                    <p:anim calcmode="lin" valueType="num">
                                      <p:cBhvr additive="base">
                                        <p:cTn id="57" dur="400" fill="hold"/>
                                        <p:tgtEl>
                                          <p:spTgt spid="121"/>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p:cTn id="61" dur="300" fill="hold"/>
                                        <p:tgtEl>
                                          <p:spTgt spid="130"/>
                                        </p:tgtEl>
                                        <p:attrNameLst>
                                          <p:attrName>ppt_w</p:attrName>
                                        </p:attrNameLst>
                                      </p:cBhvr>
                                      <p:tavLst>
                                        <p:tav tm="0">
                                          <p:val>
                                            <p:fltVal val="0"/>
                                          </p:val>
                                        </p:tav>
                                        <p:tav tm="100000">
                                          <p:val>
                                            <p:strVal val="#ppt_w"/>
                                          </p:val>
                                        </p:tav>
                                      </p:tavLst>
                                    </p:anim>
                                    <p:anim calcmode="lin" valueType="num">
                                      <p:cBhvr>
                                        <p:cTn id="62" dur="300" fill="hold"/>
                                        <p:tgtEl>
                                          <p:spTgt spid="130"/>
                                        </p:tgtEl>
                                        <p:attrNameLst>
                                          <p:attrName>ppt_h</p:attrName>
                                        </p:attrNameLst>
                                      </p:cBhvr>
                                      <p:tavLst>
                                        <p:tav tm="0">
                                          <p:val>
                                            <p:fltVal val="0"/>
                                          </p:val>
                                        </p:tav>
                                        <p:tav tm="100000">
                                          <p:val>
                                            <p:strVal val="#ppt_h"/>
                                          </p:val>
                                        </p:tav>
                                      </p:tavLst>
                                    </p:anim>
                                    <p:animEffect transition="in" filter="fade">
                                      <p:cBhvr>
                                        <p:cTn id="63" dur="300"/>
                                        <p:tgtEl>
                                          <p:spTgt spid="130"/>
                                        </p:tgtEl>
                                      </p:cBhvr>
                                    </p:animEffect>
                                  </p:childTnLst>
                                </p:cTn>
                              </p:par>
                            </p:childTnLst>
                          </p:cTn>
                        </p:par>
                        <p:par>
                          <p:cTn id="64" fill="hold">
                            <p:stCondLst>
                              <p:cond delay="4000"/>
                            </p:stCondLst>
                            <p:childTnLst>
                              <p:par>
                                <p:cTn id="65" presetID="2" presetClass="entr" presetSubtype="1" fill="hold" nodeType="afterEffect">
                                  <p:stCondLst>
                                    <p:cond delay="0"/>
                                  </p:stCondLst>
                                  <p:childTnLst>
                                    <p:set>
                                      <p:cBhvr>
                                        <p:cTn id="66" dur="1" fill="hold">
                                          <p:stCondLst>
                                            <p:cond delay="0"/>
                                          </p:stCondLst>
                                        </p:cTn>
                                        <p:tgtEl>
                                          <p:spTgt spid="80"/>
                                        </p:tgtEl>
                                        <p:attrNameLst>
                                          <p:attrName>style.visibility</p:attrName>
                                        </p:attrNameLst>
                                      </p:cBhvr>
                                      <p:to>
                                        <p:strVal val="visible"/>
                                      </p:to>
                                    </p:set>
                                    <p:anim calcmode="lin" valueType="num">
                                      <p:cBhvr additive="base">
                                        <p:cTn id="67" dur="400" fill="hold"/>
                                        <p:tgtEl>
                                          <p:spTgt spid="80"/>
                                        </p:tgtEl>
                                        <p:attrNameLst>
                                          <p:attrName>ppt_x</p:attrName>
                                        </p:attrNameLst>
                                      </p:cBhvr>
                                      <p:tavLst>
                                        <p:tav tm="0">
                                          <p:val>
                                            <p:strVal val="#ppt_x"/>
                                          </p:val>
                                        </p:tav>
                                        <p:tav tm="100000">
                                          <p:val>
                                            <p:strVal val="#ppt_x"/>
                                          </p:val>
                                        </p:tav>
                                      </p:tavLst>
                                    </p:anim>
                                    <p:anim calcmode="lin" valueType="num">
                                      <p:cBhvr additive="base">
                                        <p:cTn id="68" dur="400" fill="hold"/>
                                        <p:tgtEl>
                                          <p:spTgt spid="80"/>
                                        </p:tgtEl>
                                        <p:attrNameLst>
                                          <p:attrName>ppt_y</p:attrName>
                                        </p:attrNameLst>
                                      </p:cBhvr>
                                      <p:tavLst>
                                        <p:tav tm="0">
                                          <p:val>
                                            <p:strVal val="0-#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400" fill="hold"/>
                                        <p:tgtEl>
                                          <p:spTgt spid="65"/>
                                        </p:tgtEl>
                                        <p:attrNameLst>
                                          <p:attrName>ppt_x</p:attrName>
                                        </p:attrNameLst>
                                      </p:cBhvr>
                                      <p:tavLst>
                                        <p:tav tm="0">
                                          <p:val>
                                            <p:strVal val="#ppt_x"/>
                                          </p:val>
                                        </p:tav>
                                        <p:tav tm="100000">
                                          <p:val>
                                            <p:strVal val="#ppt_x"/>
                                          </p:val>
                                        </p:tav>
                                      </p:tavLst>
                                    </p:anim>
                                    <p:anim calcmode="lin" valueType="num">
                                      <p:cBhvr additive="base">
                                        <p:cTn id="72" dur="40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132"/>
                                        </p:tgtEl>
                                        <p:attrNameLst>
                                          <p:attrName>style.visibility</p:attrName>
                                        </p:attrNameLst>
                                      </p:cBhvr>
                                      <p:to>
                                        <p:strVal val="visible"/>
                                      </p:to>
                                    </p:set>
                                    <p:anim calcmode="lin" valueType="num">
                                      <p:cBhvr>
                                        <p:cTn id="76" dur="300" fill="hold"/>
                                        <p:tgtEl>
                                          <p:spTgt spid="132"/>
                                        </p:tgtEl>
                                        <p:attrNameLst>
                                          <p:attrName>ppt_w</p:attrName>
                                        </p:attrNameLst>
                                      </p:cBhvr>
                                      <p:tavLst>
                                        <p:tav tm="0">
                                          <p:val>
                                            <p:fltVal val="0"/>
                                          </p:val>
                                        </p:tav>
                                        <p:tav tm="100000">
                                          <p:val>
                                            <p:strVal val="#ppt_w"/>
                                          </p:val>
                                        </p:tav>
                                      </p:tavLst>
                                    </p:anim>
                                    <p:anim calcmode="lin" valueType="num">
                                      <p:cBhvr>
                                        <p:cTn id="77" dur="300" fill="hold"/>
                                        <p:tgtEl>
                                          <p:spTgt spid="132"/>
                                        </p:tgtEl>
                                        <p:attrNameLst>
                                          <p:attrName>ppt_h</p:attrName>
                                        </p:attrNameLst>
                                      </p:cBhvr>
                                      <p:tavLst>
                                        <p:tav tm="0">
                                          <p:val>
                                            <p:fltVal val="0"/>
                                          </p:val>
                                        </p:tav>
                                        <p:tav tm="100000">
                                          <p:val>
                                            <p:strVal val="#ppt_h"/>
                                          </p:val>
                                        </p:tav>
                                      </p:tavLst>
                                    </p:anim>
                                    <p:animEffect transition="in" filter="fade">
                                      <p:cBhvr>
                                        <p:cTn id="78" dur="300"/>
                                        <p:tgtEl>
                                          <p:spTgt spid="132"/>
                                        </p:tgtEl>
                                      </p:cBhvr>
                                    </p:animEffect>
                                  </p:childTnLst>
                                </p:cTn>
                              </p:par>
                            </p:childTnLst>
                          </p:cTn>
                        </p:par>
                        <p:par>
                          <p:cTn id="79" fill="hold">
                            <p:stCondLst>
                              <p:cond delay="5000"/>
                            </p:stCondLst>
                            <p:childTnLst>
                              <p:par>
                                <p:cTn id="80" presetID="2" presetClass="entr" presetSubtype="1"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 calcmode="lin" valueType="num">
                                      <p:cBhvr additive="base">
                                        <p:cTn id="82" dur="400" fill="hold"/>
                                        <p:tgtEl>
                                          <p:spTgt spid="68"/>
                                        </p:tgtEl>
                                        <p:attrNameLst>
                                          <p:attrName>ppt_x</p:attrName>
                                        </p:attrNameLst>
                                      </p:cBhvr>
                                      <p:tavLst>
                                        <p:tav tm="0">
                                          <p:val>
                                            <p:strVal val="#ppt_x"/>
                                          </p:val>
                                        </p:tav>
                                        <p:tav tm="100000">
                                          <p:val>
                                            <p:strVal val="#ppt_x"/>
                                          </p:val>
                                        </p:tav>
                                      </p:tavLst>
                                    </p:anim>
                                    <p:anim calcmode="lin" valueType="num">
                                      <p:cBhvr additive="base">
                                        <p:cTn id="83" dur="400" fill="hold"/>
                                        <p:tgtEl>
                                          <p:spTgt spid="68"/>
                                        </p:tgtEl>
                                        <p:attrNameLst>
                                          <p:attrName>ppt_y</p:attrName>
                                        </p:attrNameLst>
                                      </p:cBhvr>
                                      <p:tavLst>
                                        <p:tav tm="0">
                                          <p:val>
                                            <p:strVal val="0-#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400" fill="hold"/>
                                        <p:tgtEl>
                                          <p:spTgt spid="84"/>
                                        </p:tgtEl>
                                        <p:attrNameLst>
                                          <p:attrName>ppt_x</p:attrName>
                                        </p:attrNameLst>
                                      </p:cBhvr>
                                      <p:tavLst>
                                        <p:tav tm="0">
                                          <p:val>
                                            <p:strVal val="#ppt_x"/>
                                          </p:val>
                                        </p:tav>
                                        <p:tav tm="100000">
                                          <p:val>
                                            <p:strVal val="#ppt_x"/>
                                          </p:val>
                                        </p:tav>
                                      </p:tavLst>
                                    </p:anim>
                                    <p:anim calcmode="lin" valueType="num">
                                      <p:cBhvr additive="base">
                                        <p:cTn id="87" dur="400" fill="hold"/>
                                        <p:tgtEl>
                                          <p:spTgt spid="84"/>
                                        </p:tgtEl>
                                        <p:attrNameLst>
                                          <p:attrName>ppt_y</p:attrName>
                                        </p:attrNameLst>
                                      </p:cBhvr>
                                      <p:tavLst>
                                        <p:tav tm="0">
                                          <p:val>
                                            <p:strVal val="1+#ppt_h/2"/>
                                          </p:val>
                                        </p:tav>
                                        <p:tav tm="100000">
                                          <p:val>
                                            <p:strVal val="#ppt_y"/>
                                          </p:val>
                                        </p:tav>
                                      </p:tavLst>
                                    </p:anim>
                                  </p:childTnLst>
                                </p:cTn>
                              </p:par>
                            </p:childTnLst>
                          </p:cTn>
                        </p:par>
                        <p:par>
                          <p:cTn id="88" fill="hold">
                            <p:stCondLst>
                              <p:cond delay="5500"/>
                            </p:stCondLst>
                            <p:childTnLst>
                              <p:par>
                                <p:cTn id="89" presetID="53" presetClass="entr" presetSubtype="16" fill="hold" grpId="0"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300" fill="hold"/>
                                        <p:tgtEl>
                                          <p:spTgt spid="131"/>
                                        </p:tgtEl>
                                        <p:attrNameLst>
                                          <p:attrName>ppt_w</p:attrName>
                                        </p:attrNameLst>
                                      </p:cBhvr>
                                      <p:tavLst>
                                        <p:tav tm="0">
                                          <p:val>
                                            <p:fltVal val="0"/>
                                          </p:val>
                                        </p:tav>
                                        <p:tav tm="100000">
                                          <p:val>
                                            <p:strVal val="#ppt_w"/>
                                          </p:val>
                                        </p:tav>
                                      </p:tavLst>
                                    </p:anim>
                                    <p:anim calcmode="lin" valueType="num">
                                      <p:cBhvr>
                                        <p:cTn id="92" dur="300" fill="hold"/>
                                        <p:tgtEl>
                                          <p:spTgt spid="131"/>
                                        </p:tgtEl>
                                        <p:attrNameLst>
                                          <p:attrName>ppt_h</p:attrName>
                                        </p:attrNameLst>
                                      </p:cBhvr>
                                      <p:tavLst>
                                        <p:tav tm="0">
                                          <p:val>
                                            <p:fltVal val="0"/>
                                          </p:val>
                                        </p:tav>
                                        <p:tav tm="100000">
                                          <p:val>
                                            <p:strVal val="#ppt_h"/>
                                          </p:val>
                                        </p:tav>
                                      </p:tavLst>
                                    </p:anim>
                                    <p:animEffect transition="in" filter="fade">
                                      <p:cBhvr>
                                        <p:cTn id="93" dur="3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0" grpId="0"/>
      <p:bldP spid="131" grpId="0"/>
      <p:bldP spid="132" grpId="0"/>
      <p:bldP spid="133" grpId="0"/>
      <p:bldP spid="1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23392" y="1540386"/>
            <a:ext cx="3549440" cy="2032596"/>
            <a:chOff x="374322" y="1484784"/>
            <a:chExt cx="3549440" cy="2033067"/>
          </a:xfrm>
        </p:grpSpPr>
        <p:sp>
          <p:nvSpPr>
            <p:cNvPr id="3"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4" name="Round Same Side Corner Rectangle 141"/>
            <p:cNvSpPr/>
            <p:nvPr/>
          </p:nvSpPr>
          <p:spPr bwMode="auto">
            <a:xfrm>
              <a:off x="374322" y="1484784"/>
              <a:ext cx="3549440" cy="578569"/>
            </a:xfrm>
            <a:prstGeom prst="round2SameRect">
              <a:avLst>
                <a:gd name="adj1" fmla="val 27778"/>
                <a:gd name="adj2" fmla="val 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5"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endPar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6" name="组合 5"/>
            <p:cNvGrpSpPr/>
            <p:nvPr/>
          </p:nvGrpSpPr>
          <p:grpSpPr>
            <a:xfrm>
              <a:off x="552971" y="1516460"/>
              <a:ext cx="504000" cy="530740"/>
              <a:chOff x="631492" y="2376015"/>
              <a:chExt cx="504000" cy="530740"/>
            </a:xfrm>
          </p:grpSpPr>
          <p:sp>
            <p:nvSpPr>
              <p:cNvPr id="8"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9"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1</a:t>
                </a:r>
                <a:endParaRPr lang="da-DK" sz="2800" b="1" kern="0" dirty="0">
                  <a:solidFill>
                    <a:schemeClr val="tx1">
                      <a:lumMod val="85000"/>
                      <a:lumOff val="15000"/>
                    </a:schemeClr>
                  </a:solidFill>
                  <a:latin typeface="Arial" panose="020B0604020202020204" pitchFamily="34" charset="0"/>
                  <a:ea typeface="+mn-ea"/>
                  <a:cs typeface="Arial" panose="020B0604020202020204" pitchFamily="34" charset="0"/>
                </a:endParaRPr>
              </a:p>
            </p:txBody>
          </p:sp>
        </p:grpSp>
        <p:sp>
          <p:nvSpPr>
            <p:cNvPr id="7" name="Tekstboks 72"/>
            <p:cNvSpPr txBox="1">
              <a:spLocks noChangeArrowheads="1"/>
            </p:cNvSpPr>
            <p:nvPr/>
          </p:nvSpPr>
          <p:spPr bwMode="auto">
            <a:xfrm>
              <a:off x="415266" y="2132856"/>
              <a:ext cx="349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企业文化是企业的粘合剂，可以把员工紧紧地团结在一起，使他们目的明确、协调一致。从而能够形成强大的凝聚力，也就是我们常说的“拧成一股绳”，“劲儿往一处使”。</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8027050" y="1540386"/>
            <a:ext cx="3549440" cy="2015756"/>
            <a:chOff x="374322" y="1484784"/>
            <a:chExt cx="3549440" cy="2016223"/>
          </a:xfrm>
        </p:grpSpPr>
        <p:sp>
          <p:nvSpPr>
            <p:cNvPr id="11"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12" name="Round Same Side Corner Rectangle 141"/>
            <p:cNvSpPr/>
            <p:nvPr/>
          </p:nvSpPr>
          <p:spPr bwMode="auto">
            <a:xfrm>
              <a:off x="374322" y="1484784"/>
              <a:ext cx="3549440" cy="578569"/>
            </a:xfrm>
            <a:prstGeom prst="round2SameRect">
              <a:avLst>
                <a:gd name="adj1" fmla="val 27778"/>
                <a:gd name="adj2" fmla="val 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13"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endPar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4" name="组合 13"/>
            <p:cNvGrpSpPr/>
            <p:nvPr/>
          </p:nvGrpSpPr>
          <p:grpSpPr>
            <a:xfrm>
              <a:off x="552971" y="1516460"/>
              <a:ext cx="504000" cy="530740"/>
              <a:chOff x="631492" y="2376015"/>
              <a:chExt cx="504000" cy="530740"/>
            </a:xfrm>
          </p:grpSpPr>
          <p:sp>
            <p:nvSpPr>
              <p:cNvPr id="16"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17"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3</a:t>
                </a:r>
                <a:endParaRPr lang="da-DK" sz="2800" b="1" kern="0" dirty="0">
                  <a:solidFill>
                    <a:schemeClr val="tx1">
                      <a:lumMod val="85000"/>
                      <a:lumOff val="15000"/>
                    </a:schemeClr>
                  </a:solidFill>
                  <a:latin typeface="Arial" panose="020B0604020202020204" pitchFamily="34" charset="0"/>
                  <a:ea typeface="+mn-ea"/>
                  <a:cs typeface="Arial" panose="020B0604020202020204" pitchFamily="34" charset="0"/>
                </a:endParaRPr>
              </a:p>
            </p:txBody>
          </p:sp>
        </p:grpSp>
        <p:sp>
          <p:nvSpPr>
            <p:cNvPr id="15" name="Tekstboks 72"/>
            <p:cNvSpPr txBox="1">
              <a:spLocks noChangeArrowheads="1"/>
            </p:cNvSpPr>
            <p:nvPr/>
          </p:nvSpPr>
          <p:spPr bwMode="auto">
            <a:xfrm>
              <a:off x="415266" y="2132856"/>
              <a:ext cx="349200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企业文化所形成的企业内部的文化氛围和价值导向能够起到精神激励的作用，将员工的积极性、主动性和创造性调动与激发出来。（前提是：员工认同）</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325221" y="1540386"/>
            <a:ext cx="3549440" cy="2015756"/>
            <a:chOff x="374322" y="1484784"/>
            <a:chExt cx="3549440" cy="2016223"/>
          </a:xfrm>
        </p:grpSpPr>
        <p:sp>
          <p:nvSpPr>
            <p:cNvPr id="19"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20" name="Round Same Side Corner Rectangle 141"/>
            <p:cNvSpPr/>
            <p:nvPr/>
          </p:nvSpPr>
          <p:spPr bwMode="auto">
            <a:xfrm>
              <a:off x="374322" y="1484784"/>
              <a:ext cx="3549440" cy="578569"/>
            </a:xfrm>
            <a:prstGeom prst="round2SameRect">
              <a:avLst>
                <a:gd name="adj1" fmla="val 27778"/>
                <a:gd name="adj2" fmla="val 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21"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endPar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2" name="组合 21"/>
            <p:cNvGrpSpPr/>
            <p:nvPr/>
          </p:nvGrpSpPr>
          <p:grpSpPr>
            <a:xfrm>
              <a:off x="552971" y="1516460"/>
              <a:ext cx="504000" cy="530740"/>
              <a:chOff x="631492" y="2376015"/>
              <a:chExt cx="504000" cy="530740"/>
            </a:xfrm>
          </p:grpSpPr>
          <p:sp>
            <p:nvSpPr>
              <p:cNvPr id="24"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25"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2</a:t>
                </a:r>
                <a:endParaRPr lang="da-DK" sz="2800" b="1" kern="0" dirty="0">
                  <a:solidFill>
                    <a:schemeClr val="tx1">
                      <a:lumMod val="85000"/>
                      <a:lumOff val="15000"/>
                    </a:schemeClr>
                  </a:solidFill>
                  <a:latin typeface="Arial" panose="020B0604020202020204" pitchFamily="34" charset="0"/>
                  <a:ea typeface="+mn-ea"/>
                  <a:cs typeface="Arial" panose="020B0604020202020204" pitchFamily="34" charset="0"/>
                </a:endParaRPr>
              </a:p>
            </p:txBody>
          </p:sp>
        </p:grpSp>
        <p:sp>
          <p:nvSpPr>
            <p:cNvPr id="23" name="Tekstboks 72"/>
            <p:cNvSpPr txBox="1">
              <a:spLocks noChangeArrowheads="1"/>
            </p:cNvSpPr>
            <p:nvPr/>
          </p:nvSpPr>
          <p:spPr bwMode="auto">
            <a:xfrm>
              <a:off x="415266" y="2132856"/>
              <a:ext cx="349200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企业的愿景、使命、价值观与企业精神，能够为企业提供具有长远意义的、更大范围的正确方向，为企业在市场竞争中基本竞争战略和政策的制定提供依据。</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623392" y="3988092"/>
            <a:ext cx="3549440" cy="2015756"/>
            <a:chOff x="374322" y="1484784"/>
            <a:chExt cx="3549440" cy="2016223"/>
          </a:xfrm>
        </p:grpSpPr>
        <p:sp>
          <p:nvSpPr>
            <p:cNvPr id="27"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28" name="Round Same Side Corner Rectangle 141"/>
            <p:cNvSpPr/>
            <p:nvPr/>
          </p:nvSpPr>
          <p:spPr bwMode="auto">
            <a:xfrm>
              <a:off x="374322" y="1484784"/>
              <a:ext cx="3549440" cy="578569"/>
            </a:xfrm>
            <a:prstGeom prst="round2SameRect">
              <a:avLst>
                <a:gd name="adj1" fmla="val 27778"/>
                <a:gd name="adj2" fmla="val 0"/>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29"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endPar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0" name="组合 29"/>
            <p:cNvGrpSpPr/>
            <p:nvPr/>
          </p:nvGrpSpPr>
          <p:grpSpPr>
            <a:xfrm>
              <a:off x="552971" y="1516460"/>
              <a:ext cx="504000" cy="530740"/>
              <a:chOff x="631492" y="2376015"/>
              <a:chExt cx="504000" cy="530740"/>
            </a:xfrm>
          </p:grpSpPr>
          <p:sp>
            <p:nvSpPr>
              <p:cNvPr id="32"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33"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4</a:t>
                </a:r>
                <a:endParaRPr lang="da-DK" sz="2800" b="1" kern="0" dirty="0">
                  <a:solidFill>
                    <a:schemeClr val="tx1">
                      <a:lumMod val="85000"/>
                      <a:lumOff val="15000"/>
                    </a:schemeClr>
                  </a:solidFill>
                  <a:latin typeface="Arial" panose="020B0604020202020204" pitchFamily="34" charset="0"/>
                  <a:ea typeface="+mn-ea"/>
                  <a:cs typeface="Arial" panose="020B0604020202020204" pitchFamily="34" charset="0"/>
                </a:endParaRPr>
              </a:p>
            </p:txBody>
          </p:sp>
        </p:grpSp>
        <p:sp>
          <p:nvSpPr>
            <p:cNvPr id="31" name="Tekstboks 72"/>
            <p:cNvSpPr txBox="1">
              <a:spLocks noChangeArrowheads="1"/>
            </p:cNvSpPr>
            <p:nvPr/>
          </p:nvSpPr>
          <p:spPr bwMode="auto">
            <a:xfrm>
              <a:off x="415266" y="2132856"/>
              <a:ext cx="349200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企业文化对那些不利于企业长远发展的不该做、不能做的行为，常常发挥一种“软约束”的作用，为企业提供“免疫”功能，更具有持久的约束力和控制力。</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4325221" y="3988092"/>
            <a:ext cx="3549440" cy="2032596"/>
            <a:chOff x="374322" y="1484784"/>
            <a:chExt cx="3549440" cy="2033067"/>
          </a:xfrm>
        </p:grpSpPr>
        <p:sp>
          <p:nvSpPr>
            <p:cNvPr id="35"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36" name="Round Same Side Corner Rectangle 141"/>
            <p:cNvSpPr/>
            <p:nvPr/>
          </p:nvSpPr>
          <p:spPr bwMode="auto">
            <a:xfrm>
              <a:off x="374322" y="1484784"/>
              <a:ext cx="3549440" cy="578569"/>
            </a:xfrm>
            <a:prstGeom prst="round2SameRect">
              <a:avLst>
                <a:gd name="adj1" fmla="val 27778"/>
                <a:gd name="adj2" fmla="val 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37"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endPar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8" name="组合 37"/>
            <p:cNvGrpSpPr/>
            <p:nvPr/>
          </p:nvGrpSpPr>
          <p:grpSpPr>
            <a:xfrm>
              <a:off x="552971" y="1516460"/>
              <a:ext cx="504000" cy="530740"/>
              <a:chOff x="631492" y="2376015"/>
              <a:chExt cx="504000" cy="530740"/>
            </a:xfrm>
          </p:grpSpPr>
          <p:sp>
            <p:nvSpPr>
              <p:cNvPr id="40"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41"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5</a:t>
                </a:r>
                <a:endParaRPr lang="da-DK" sz="2800" b="1" kern="0" dirty="0">
                  <a:solidFill>
                    <a:schemeClr val="tx1">
                      <a:lumMod val="85000"/>
                      <a:lumOff val="15000"/>
                    </a:schemeClr>
                  </a:solidFill>
                  <a:latin typeface="Arial" panose="020B0604020202020204" pitchFamily="34" charset="0"/>
                  <a:ea typeface="+mn-ea"/>
                  <a:cs typeface="Arial" panose="020B0604020202020204" pitchFamily="34" charset="0"/>
                </a:endParaRPr>
              </a:p>
            </p:txBody>
          </p:sp>
        </p:grpSp>
        <p:sp>
          <p:nvSpPr>
            <p:cNvPr id="39" name="Tekstboks 72"/>
            <p:cNvSpPr txBox="1">
              <a:spLocks noChangeArrowheads="1"/>
            </p:cNvSpPr>
            <p:nvPr/>
          </p:nvSpPr>
          <p:spPr bwMode="auto">
            <a:xfrm>
              <a:off x="415266" y="2132856"/>
              <a:ext cx="349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企业文化会通过各种渠道对社会产生影响。企业文化的传播将帮助企业树立良好的公众形象，提升企业的社会知名度和美誉度。优秀的企业文化也将对社会文化的发展产生重要的影响。</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8027050" y="3988092"/>
            <a:ext cx="3549440" cy="2032596"/>
            <a:chOff x="374322" y="1484784"/>
            <a:chExt cx="3549440" cy="2033067"/>
          </a:xfrm>
        </p:grpSpPr>
        <p:sp>
          <p:nvSpPr>
            <p:cNvPr id="43"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44" name="Round Same Side Corner Rectangle 141"/>
            <p:cNvSpPr/>
            <p:nvPr/>
          </p:nvSpPr>
          <p:spPr bwMode="auto">
            <a:xfrm>
              <a:off x="374322" y="1484784"/>
              <a:ext cx="3549440" cy="578569"/>
            </a:xfrm>
            <a:prstGeom prst="round2SameRect">
              <a:avLst>
                <a:gd name="adj1" fmla="val 27778"/>
                <a:gd name="adj2" fmla="val 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45"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endPar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6" name="组合 45"/>
            <p:cNvGrpSpPr/>
            <p:nvPr/>
          </p:nvGrpSpPr>
          <p:grpSpPr>
            <a:xfrm>
              <a:off x="552971" y="1516460"/>
              <a:ext cx="504000" cy="530740"/>
              <a:chOff x="631492" y="2376015"/>
              <a:chExt cx="504000" cy="530740"/>
            </a:xfrm>
          </p:grpSpPr>
          <p:sp>
            <p:nvSpPr>
              <p:cNvPr id="48"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49"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6</a:t>
                </a:r>
                <a:endParaRPr lang="da-DK" sz="2800" b="1" kern="0" dirty="0">
                  <a:solidFill>
                    <a:schemeClr val="tx1">
                      <a:lumMod val="85000"/>
                      <a:lumOff val="15000"/>
                    </a:schemeClr>
                  </a:solidFill>
                  <a:latin typeface="Arial" panose="020B0604020202020204" pitchFamily="34" charset="0"/>
                  <a:ea typeface="+mn-ea"/>
                  <a:cs typeface="Arial" panose="020B0604020202020204" pitchFamily="34" charset="0"/>
                </a:endParaRPr>
              </a:p>
            </p:txBody>
          </p:sp>
        </p:grpSp>
        <p:sp>
          <p:nvSpPr>
            <p:cNvPr id="47" name="Tekstboks 72"/>
            <p:cNvSpPr txBox="1">
              <a:spLocks noChangeArrowheads="1"/>
            </p:cNvSpPr>
            <p:nvPr/>
          </p:nvSpPr>
          <p:spPr bwMode="auto">
            <a:xfrm>
              <a:off x="415266" y="2132856"/>
              <a:ext cx="349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企业在公众心目中的品牌形象，是一个由以产品服务为主的“硬件”和以企业文化为主的“软件”所组成的复合体。优秀的企业文化，对于提升企业的品牌形象将发挥巨大的作用。</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50" name="标题 49"/>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200"/>
                                  </p:stCondLst>
                                  <p:childTnLst>
                                    <p:set>
                                      <p:cBhvr>
                                        <p:cTn id="11" dur="1" fill="hold">
                                          <p:stCondLst>
                                            <p:cond delay="0"/>
                                          </p:stCondLst>
                                        </p:cTn>
                                        <p:tgtEl>
                                          <p:spTgt spid="18"/>
                                        </p:tgtEl>
                                        <p:attrNameLst>
                                          <p:attrName>style.visibility</p:attrName>
                                        </p:attrNameLst>
                                      </p:cBhvr>
                                      <p:to>
                                        <p:strVal val="visible"/>
                                      </p:to>
                                    </p:set>
                                    <p:animScale>
                                      <p:cBhvr>
                                        <p:cTn id="1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
                                        </p:tgtEl>
                                        <p:attrNameLst>
                                          <p:attrName>ppt_x</p:attrName>
                                          <p:attrName>ppt_y</p:attrName>
                                        </p:attrNameLst>
                                      </p:cBhvr>
                                    </p:animMotion>
                                    <p:animEffect transition="in" filter="fade">
                                      <p:cBhvr>
                                        <p:cTn id="14" dur="1000"/>
                                        <p:tgtEl>
                                          <p:spTgt spid="18"/>
                                        </p:tgtEl>
                                      </p:cBhvr>
                                    </p:animEffect>
                                  </p:childTnLst>
                                </p:cTn>
                              </p:par>
                              <p:par>
                                <p:cTn id="15" presetID="52" presetClass="entr" presetSubtype="0"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Scale>
                                      <p:cBhvr>
                                        <p:cTn id="1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
                                        </p:tgtEl>
                                        <p:attrNameLst>
                                          <p:attrName>ppt_x</p:attrName>
                                          <p:attrName>ppt_y</p:attrName>
                                        </p:attrNameLst>
                                      </p:cBhvr>
                                    </p:animMotion>
                                    <p:animEffect transition="in" filter="fade">
                                      <p:cBhvr>
                                        <p:cTn id="19" dur="1000"/>
                                        <p:tgtEl>
                                          <p:spTgt spid="10"/>
                                        </p:tgtEl>
                                      </p:cBhvr>
                                    </p:animEffect>
                                  </p:childTnLst>
                                </p:cTn>
                              </p:par>
                              <p:par>
                                <p:cTn id="20" presetID="52" presetClass="entr" presetSubtype="0" fill="hold" nodeType="withEffect">
                                  <p:stCondLst>
                                    <p:cond delay="600"/>
                                  </p:stCondLst>
                                  <p:childTnLst>
                                    <p:set>
                                      <p:cBhvr>
                                        <p:cTn id="21" dur="1" fill="hold">
                                          <p:stCondLst>
                                            <p:cond delay="0"/>
                                          </p:stCondLst>
                                        </p:cTn>
                                        <p:tgtEl>
                                          <p:spTgt spid="26"/>
                                        </p:tgtEl>
                                        <p:attrNameLst>
                                          <p:attrName>style.visibility</p:attrName>
                                        </p:attrNameLst>
                                      </p:cBhvr>
                                      <p:to>
                                        <p:strVal val="visible"/>
                                      </p:to>
                                    </p:set>
                                    <p:animScale>
                                      <p:cBhvr>
                                        <p:cTn id="22"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6"/>
                                        </p:tgtEl>
                                        <p:attrNameLst>
                                          <p:attrName>ppt_x</p:attrName>
                                          <p:attrName>ppt_y</p:attrName>
                                        </p:attrNameLst>
                                      </p:cBhvr>
                                    </p:animMotion>
                                    <p:animEffect transition="in" filter="fade">
                                      <p:cBhvr>
                                        <p:cTn id="24" dur="1000"/>
                                        <p:tgtEl>
                                          <p:spTgt spid="26"/>
                                        </p:tgtEl>
                                      </p:cBhvr>
                                    </p:animEffect>
                                  </p:childTnLst>
                                </p:cTn>
                              </p:par>
                              <p:par>
                                <p:cTn id="25" presetID="52" presetClass="entr" presetSubtype="0" fill="hold" nodeType="withEffect">
                                  <p:stCondLst>
                                    <p:cond delay="800"/>
                                  </p:stCondLst>
                                  <p:childTnLst>
                                    <p:set>
                                      <p:cBhvr>
                                        <p:cTn id="26" dur="1" fill="hold">
                                          <p:stCondLst>
                                            <p:cond delay="0"/>
                                          </p:stCondLst>
                                        </p:cTn>
                                        <p:tgtEl>
                                          <p:spTgt spid="34"/>
                                        </p:tgtEl>
                                        <p:attrNameLst>
                                          <p:attrName>style.visibility</p:attrName>
                                        </p:attrNameLst>
                                      </p:cBhvr>
                                      <p:to>
                                        <p:strVal val="visible"/>
                                      </p:to>
                                    </p:set>
                                    <p:animScale>
                                      <p:cBhvr>
                                        <p:cTn id="27"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4"/>
                                        </p:tgtEl>
                                        <p:attrNameLst>
                                          <p:attrName>ppt_x</p:attrName>
                                          <p:attrName>ppt_y</p:attrName>
                                        </p:attrNameLst>
                                      </p:cBhvr>
                                    </p:animMotion>
                                    <p:animEffect transition="in" filter="fade">
                                      <p:cBhvr>
                                        <p:cTn id="29" dur="1000"/>
                                        <p:tgtEl>
                                          <p:spTgt spid="34"/>
                                        </p:tgtEl>
                                      </p:cBhvr>
                                    </p:animEffect>
                                  </p:childTnLst>
                                </p:cTn>
                              </p:par>
                              <p:par>
                                <p:cTn id="30" presetID="52" presetClass="entr" presetSubtype="0" fill="hold" nodeType="withEffect">
                                  <p:stCondLst>
                                    <p:cond delay="1000"/>
                                  </p:stCondLst>
                                  <p:childTnLst>
                                    <p:set>
                                      <p:cBhvr>
                                        <p:cTn id="31" dur="1" fill="hold">
                                          <p:stCondLst>
                                            <p:cond delay="0"/>
                                          </p:stCondLst>
                                        </p:cTn>
                                        <p:tgtEl>
                                          <p:spTgt spid="42"/>
                                        </p:tgtEl>
                                        <p:attrNameLst>
                                          <p:attrName>style.visibility</p:attrName>
                                        </p:attrNameLst>
                                      </p:cBhvr>
                                      <p:to>
                                        <p:strVal val="visible"/>
                                      </p:to>
                                    </p:set>
                                    <p:animScale>
                                      <p:cBhvr>
                                        <p:cTn id="32"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2"/>
                                        </p:tgtEl>
                                        <p:attrNameLst>
                                          <p:attrName>ppt_x</p:attrName>
                                          <p:attrName>ppt_y</p:attrName>
                                        </p:attrNameLst>
                                      </p:cBhvr>
                                    </p:animMotion>
                                    <p:animEffect transition="in" filter="fade">
                                      <p:cBhvr>
                                        <p:cTn id="34"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rot="5400000">
            <a:off x="3865944" y="1694000"/>
            <a:ext cx="4488241" cy="4070708"/>
          </a:xfrm>
          <a:prstGeom prst="hex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49"/>
          <p:cNvGrpSpPr/>
          <p:nvPr/>
        </p:nvGrpSpPr>
        <p:grpSpPr bwMode="auto">
          <a:xfrm>
            <a:off x="5438862" y="3270993"/>
            <a:ext cx="1267269" cy="849435"/>
            <a:chOff x="0" y="0"/>
            <a:chExt cx="935038" cy="568325"/>
          </a:xfrm>
        </p:grpSpPr>
        <p:sp>
          <p:nvSpPr>
            <p:cNvPr id="59" name="Freeform 8"/>
            <p:cNvSpPr>
              <a:spLocks noChangeArrowheads="1"/>
            </p:cNvSpPr>
            <p:nvPr/>
          </p:nvSpPr>
          <p:spPr bwMode="auto">
            <a:xfrm>
              <a:off x="87313" y="485775"/>
              <a:ext cx="112713" cy="82550"/>
            </a:xfrm>
            <a:custGeom>
              <a:avLst/>
              <a:gdLst>
                <a:gd name="T0" fmla="*/ 112713 w 30"/>
                <a:gd name="T1" fmla="*/ 71293 h 22"/>
                <a:gd name="T2" fmla="*/ 112713 w 30"/>
                <a:gd name="T3" fmla="*/ 0 h 22"/>
                <a:gd name="T4" fmla="*/ 3757 w 30"/>
                <a:gd name="T5" fmla="*/ 82550 h 22"/>
                <a:gd name="T6" fmla="*/ 101442 w 30"/>
                <a:gd name="T7" fmla="*/ 82550 h 22"/>
                <a:gd name="T8" fmla="*/ 112713 w 30"/>
                <a:gd name="T9" fmla="*/ 71293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Freeform 9"/>
            <p:cNvSpPr>
              <a:spLocks noChangeArrowheads="1"/>
            </p:cNvSpPr>
            <p:nvPr/>
          </p:nvSpPr>
          <p:spPr bwMode="auto">
            <a:xfrm>
              <a:off x="235744" y="368300"/>
              <a:ext cx="120650" cy="200025"/>
            </a:xfrm>
            <a:custGeom>
              <a:avLst/>
              <a:gdLst>
                <a:gd name="T0" fmla="*/ 109339 w 32"/>
                <a:gd name="T1" fmla="*/ 200025 h 53"/>
                <a:gd name="T2" fmla="*/ 120650 w 32"/>
                <a:gd name="T3" fmla="*/ 188703 h 53"/>
                <a:gd name="T4" fmla="*/ 120650 w 32"/>
                <a:gd name="T5" fmla="*/ 0 h 53"/>
                <a:gd name="T6" fmla="*/ 0 w 32"/>
                <a:gd name="T7" fmla="*/ 86803 h 53"/>
                <a:gd name="T8" fmla="*/ 0 w 32"/>
                <a:gd name="T9" fmla="*/ 90577 h 53"/>
                <a:gd name="T10" fmla="*/ 0 w 32"/>
                <a:gd name="T11" fmla="*/ 188703 h 53"/>
                <a:gd name="T12" fmla="*/ 7541 w 32"/>
                <a:gd name="T13" fmla="*/ 200025 h 53"/>
                <a:gd name="T14" fmla="*/ 109339 w 32"/>
                <a:gd name="T15" fmla="*/ 200025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Freeform 10"/>
            <p:cNvSpPr>
              <a:spLocks noChangeArrowheads="1"/>
            </p:cNvSpPr>
            <p:nvPr/>
          </p:nvSpPr>
          <p:spPr bwMode="auto">
            <a:xfrm>
              <a:off x="392112" y="274637"/>
              <a:ext cx="120650" cy="293688"/>
            </a:xfrm>
            <a:custGeom>
              <a:avLst/>
              <a:gdLst>
                <a:gd name="T0" fmla="*/ 109339 w 32"/>
                <a:gd name="T1" fmla="*/ 293688 h 78"/>
                <a:gd name="T2" fmla="*/ 120650 w 32"/>
                <a:gd name="T3" fmla="*/ 282392 h 78"/>
                <a:gd name="T4" fmla="*/ 120650 w 32"/>
                <a:gd name="T5" fmla="*/ 33887 h 78"/>
                <a:gd name="T6" fmla="*/ 86717 w 32"/>
                <a:gd name="T7" fmla="*/ 0 h 78"/>
                <a:gd name="T8" fmla="*/ 37703 w 32"/>
                <a:gd name="T9" fmla="*/ 37652 h 78"/>
                <a:gd name="T10" fmla="*/ 0 w 32"/>
                <a:gd name="T11" fmla="*/ 64009 h 78"/>
                <a:gd name="T12" fmla="*/ 0 w 32"/>
                <a:gd name="T13" fmla="*/ 282392 h 78"/>
                <a:gd name="T14" fmla="*/ 11311 w 32"/>
                <a:gd name="T15" fmla="*/ 293688 h 78"/>
                <a:gd name="T16" fmla="*/ 109339 w 32"/>
                <a:gd name="T17" fmla="*/ 29368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Freeform 11"/>
            <p:cNvSpPr>
              <a:spLocks noChangeArrowheads="1"/>
            </p:cNvSpPr>
            <p:nvPr/>
          </p:nvSpPr>
          <p:spPr bwMode="auto">
            <a:xfrm>
              <a:off x="548481" y="315912"/>
              <a:ext cx="120650" cy="252413"/>
            </a:xfrm>
            <a:custGeom>
              <a:avLst/>
              <a:gdLst>
                <a:gd name="T0" fmla="*/ 113109 w 32"/>
                <a:gd name="T1" fmla="*/ 252413 h 67"/>
                <a:gd name="T2" fmla="*/ 120650 w 32"/>
                <a:gd name="T3" fmla="*/ 241111 h 67"/>
                <a:gd name="T4" fmla="*/ 120650 w 32"/>
                <a:gd name="T5" fmla="*/ 0 h 67"/>
                <a:gd name="T6" fmla="*/ 75406 w 32"/>
                <a:gd name="T7" fmla="*/ 37674 h 67"/>
                <a:gd name="T8" fmla="*/ 60325 w 32"/>
                <a:gd name="T9" fmla="*/ 48976 h 67"/>
                <a:gd name="T10" fmla="*/ 18852 w 32"/>
                <a:gd name="T11" fmla="*/ 45208 h 67"/>
                <a:gd name="T12" fmla="*/ 15081 w 32"/>
                <a:gd name="T13" fmla="*/ 41441 h 67"/>
                <a:gd name="T14" fmla="*/ 0 w 32"/>
                <a:gd name="T15" fmla="*/ 26372 h 67"/>
                <a:gd name="T16" fmla="*/ 0 w 32"/>
                <a:gd name="T17" fmla="*/ 241111 h 67"/>
                <a:gd name="T18" fmla="*/ 11311 w 32"/>
                <a:gd name="T19" fmla="*/ 252413 h 67"/>
                <a:gd name="T20" fmla="*/ 113109 w 32"/>
                <a:gd name="T21" fmla="*/ 252413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Freeform 12"/>
            <p:cNvSpPr>
              <a:spLocks noChangeArrowheads="1"/>
            </p:cNvSpPr>
            <p:nvPr/>
          </p:nvSpPr>
          <p:spPr bwMode="auto">
            <a:xfrm>
              <a:off x="704850" y="195262"/>
              <a:ext cx="120650" cy="373063"/>
            </a:xfrm>
            <a:custGeom>
              <a:avLst/>
              <a:gdLst>
                <a:gd name="T0" fmla="*/ 109339 w 32"/>
                <a:gd name="T1" fmla="*/ 373063 h 99"/>
                <a:gd name="T2" fmla="*/ 120650 w 32"/>
                <a:gd name="T3" fmla="*/ 361758 h 99"/>
                <a:gd name="T4" fmla="*/ 120650 w 32"/>
                <a:gd name="T5" fmla="*/ 0 h 99"/>
                <a:gd name="T6" fmla="*/ 49014 w 32"/>
                <a:gd name="T7" fmla="*/ 56525 h 99"/>
                <a:gd name="T8" fmla="*/ 0 w 32"/>
                <a:gd name="T9" fmla="*/ 94208 h 99"/>
                <a:gd name="T10" fmla="*/ 0 w 32"/>
                <a:gd name="T11" fmla="*/ 361758 h 99"/>
                <a:gd name="T12" fmla="*/ 11311 w 32"/>
                <a:gd name="T13" fmla="*/ 373063 h 99"/>
                <a:gd name="T14" fmla="*/ 109339 w 32"/>
                <a:gd name="T15" fmla="*/ 373063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Freeform 13"/>
            <p:cNvSpPr>
              <a:spLocks noChangeArrowheads="1"/>
            </p:cNvSpPr>
            <p:nvPr/>
          </p:nvSpPr>
          <p:spPr bwMode="auto">
            <a:xfrm>
              <a:off x="0" y="0"/>
              <a:ext cx="935038" cy="541338"/>
            </a:xfrm>
            <a:custGeom>
              <a:avLst/>
              <a:gdLst>
                <a:gd name="T0" fmla="*/ 935038 w 248"/>
                <a:gd name="T1" fmla="*/ 30074 h 144"/>
                <a:gd name="T2" fmla="*/ 923727 w 248"/>
                <a:gd name="T3" fmla="*/ 7519 h 144"/>
                <a:gd name="T4" fmla="*/ 901105 w 248"/>
                <a:gd name="T5" fmla="*/ 0 h 144"/>
                <a:gd name="T6" fmla="*/ 867172 w 248"/>
                <a:gd name="T7" fmla="*/ 0 h 144"/>
                <a:gd name="T8" fmla="*/ 754063 w 248"/>
                <a:gd name="T9" fmla="*/ 0 h 144"/>
                <a:gd name="T10" fmla="*/ 742752 w 248"/>
                <a:gd name="T11" fmla="*/ 3759 h 144"/>
                <a:gd name="T12" fmla="*/ 738982 w 248"/>
                <a:gd name="T13" fmla="*/ 3759 h 144"/>
                <a:gd name="T14" fmla="*/ 720130 w 248"/>
                <a:gd name="T15" fmla="*/ 30074 h 144"/>
                <a:gd name="T16" fmla="*/ 742752 w 248"/>
                <a:gd name="T17" fmla="*/ 60149 h 144"/>
                <a:gd name="T18" fmla="*/ 754063 w 248"/>
                <a:gd name="T19" fmla="*/ 63908 h 144"/>
                <a:gd name="T20" fmla="*/ 791766 w 248"/>
                <a:gd name="T21" fmla="*/ 63908 h 144"/>
                <a:gd name="T22" fmla="*/ 810618 w 248"/>
                <a:gd name="T23" fmla="*/ 63908 h 144"/>
                <a:gd name="T24" fmla="*/ 776685 w 248"/>
                <a:gd name="T25" fmla="*/ 90223 h 144"/>
                <a:gd name="T26" fmla="*/ 712589 w 248"/>
                <a:gd name="T27" fmla="*/ 146612 h 144"/>
                <a:gd name="T28" fmla="*/ 674886 w 248"/>
                <a:gd name="T29" fmla="*/ 176687 h 144"/>
                <a:gd name="T30" fmla="*/ 625872 w 248"/>
                <a:gd name="T31" fmla="*/ 214280 h 144"/>
                <a:gd name="T32" fmla="*/ 595710 w 248"/>
                <a:gd name="T33" fmla="*/ 236835 h 144"/>
                <a:gd name="T34" fmla="*/ 565547 w 248"/>
                <a:gd name="T35" fmla="*/ 206761 h 144"/>
                <a:gd name="T36" fmla="*/ 550466 w 248"/>
                <a:gd name="T37" fmla="*/ 195483 h 144"/>
                <a:gd name="T38" fmla="*/ 512763 w 248"/>
                <a:gd name="T39" fmla="*/ 157890 h 144"/>
                <a:gd name="T40" fmla="*/ 505222 w 248"/>
                <a:gd name="T41" fmla="*/ 150372 h 144"/>
                <a:gd name="T42" fmla="*/ 463749 w 248"/>
                <a:gd name="T43" fmla="*/ 146612 h 144"/>
                <a:gd name="T44" fmla="*/ 429816 w 248"/>
                <a:gd name="T45" fmla="*/ 172927 h 144"/>
                <a:gd name="T46" fmla="*/ 392113 w 248"/>
                <a:gd name="T47" fmla="*/ 203002 h 144"/>
                <a:gd name="T48" fmla="*/ 365721 w 248"/>
                <a:gd name="T49" fmla="*/ 218039 h 144"/>
                <a:gd name="T50" fmla="*/ 354410 w 248"/>
                <a:gd name="T51" fmla="*/ 229317 h 144"/>
                <a:gd name="T52" fmla="*/ 233760 w 248"/>
                <a:gd name="T53" fmla="*/ 319540 h 144"/>
                <a:gd name="T54" fmla="*/ 229989 w 248"/>
                <a:gd name="T55" fmla="*/ 323299 h 144"/>
                <a:gd name="T56" fmla="*/ 192286 w 248"/>
                <a:gd name="T57" fmla="*/ 349614 h 144"/>
                <a:gd name="T58" fmla="*/ 33933 w 248"/>
                <a:gd name="T59" fmla="*/ 466152 h 144"/>
                <a:gd name="T60" fmla="*/ 15081 w 248"/>
                <a:gd name="T61" fmla="*/ 481189 h 144"/>
                <a:gd name="T62" fmla="*/ 11311 w 248"/>
                <a:gd name="T63" fmla="*/ 526301 h 144"/>
                <a:gd name="T64" fmla="*/ 41473 w 248"/>
                <a:gd name="T65" fmla="*/ 537579 h 144"/>
                <a:gd name="T66" fmla="*/ 56555 w 248"/>
                <a:gd name="T67" fmla="*/ 533819 h 144"/>
                <a:gd name="T68" fmla="*/ 192286 w 248"/>
                <a:gd name="T69" fmla="*/ 428559 h 144"/>
                <a:gd name="T70" fmla="*/ 229989 w 248"/>
                <a:gd name="T71" fmla="*/ 402244 h 144"/>
                <a:gd name="T72" fmla="*/ 233760 w 248"/>
                <a:gd name="T73" fmla="*/ 402244 h 144"/>
                <a:gd name="T74" fmla="*/ 354410 w 248"/>
                <a:gd name="T75" fmla="*/ 308262 h 144"/>
                <a:gd name="T76" fmla="*/ 369491 w 248"/>
                <a:gd name="T77" fmla="*/ 300743 h 144"/>
                <a:gd name="T78" fmla="*/ 392113 w 248"/>
                <a:gd name="T79" fmla="*/ 281947 h 144"/>
                <a:gd name="T80" fmla="*/ 429816 w 248"/>
                <a:gd name="T81" fmla="*/ 251873 h 144"/>
                <a:gd name="T82" fmla="*/ 478830 w 248"/>
                <a:gd name="T83" fmla="*/ 214280 h 144"/>
                <a:gd name="T84" fmla="*/ 512763 w 248"/>
                <a:gd name="T85" fmla="*/ 248113 h 144"/>
                <a:gd name="T86" fmla="*/ 550466 w 248"/>
                <a:gd name="T87" fmla="*/ 285706 h 144"/>
                <a:gd name="T88" fmla="*/ 565547 w 248"/>
                <a:gd name="T89" fmla="*/ 296984 h 144"/>
                <a:gd name="T90" fmla="*/ 569317 w 248"/>
                <a:gd name="T91" fmla="*/ 304503 h 144"/>
                <a:gd name="T92" fmla="*/ 610791 w 248"/>
                <a:gd name="T93" fmla="*/ 308262 h 144"/>
                <a:gd name="T94" fmla="*/ 625872 w 248"/>
                <a:gd name="T95" fmla="*/ 296984 h 144"/>
                <a:gd name="T96" fmla="*/ 674886 w 248"/>
                <a:gd name="T97" fmla="*/ 259391 h 144"/>
                <a:gd name="T98" fmla="*/ 712589 w 248"/>
                <a:gd name="T99" fmla="*/ 229317 h 144"/>
                <a:gd name="T100" fmla="*/ 761604 w 248"/>
                <a:gd name="T101" fmla="*/ 191724 h 144"/>
                <a:gd name="T102" fmla="*/ 867172 w 248"/>
                <a:gd name="T103" fmla="*/ 101501 h 144"/>
                <a:gd name="T104" fmla="*/ 870943 w 248"/>
                <a:gd name="T105" fmla="*/ 97742 h 144"/>
                <a:gd name="T106" fmla="*/ 870943 w 248"/>
                <a:gd name="T107" fmla="*/ 172927 h 144"/>
                <a:gd name="T108" fmla="*/ 901105 w 248"/>
                <a:gd name="T109" fmla="*/ 203002 h 144"/>
                <a:gd name="T110" fmla="*/ 935038 w 248"/>
                <a:gd name="T111" fmla="*/ 172927 h 144"/>
                <a:gd name="T112" fmla="*/ 935038 w 248"/>
                <a:gd name="T113" fmla="*/ 30074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4604670" y="1557227"/>
            <a:ext cx="1414257" cy="1598969"/>
            <a:chOff x="4603874" y="1557586"/>
            <a:chExt cx="1414257" cy="1599339"/>
          </a:xfrm>
        </p:grpSpPr>
        <p:sp>
          <p:nvSpPr>
            <p:cNvPr id="51" name="六边形 50"/>
            <p:cNvSpPr/>
            <p:nvPr/>
          </p:nvSpPr>
          <p:spPr>
            <a:xfrm rot="5400000">
              <a:off x="4511333" y="1650127"/>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357"/>
            <p:cNvSpPr>
              <a:spLocks noChangeAspect="1" noEditPoints="1"/>
            </p:cNvSpPr>
            <p:nvPr/>
          </p:nvSpPr>
          <p:spPr bwMode="auto">
            <a:xfrm>
              <a:off x="4894938" y="2090517"/>
              <a:ext cx="783472" cy="555104"/>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endParaRPr>
            </a:p>
          </p:txBody>
        </p:sp>
      </p:grpSp>
      <p:grpSp>
        <p:nvGrpSpPr>
          <p:cNvPr id="10" name="组合 9"/>
          <p:cNvGrpSpPr/>
          <p:nvPr/>
        </p:nvGrpSpPr>
        <p:grpSpPr>
          <a:xfrm>
            <a:off x="6188845" y="1557227"/>
            <a:ext cx="1414257" cy="1598969"/>
            <a:chOff x="6188049" y="1557586"/>
            <a:chExt cx="1414257" cy="1599339"/>
          </a:xfrm>
        </p:grpSpPr>
        <p:sp>
          <p:nvSpPr>
            <p:cNvPr id="53" name="六边形 52"/>
            <p:cNvSpPr/>
            <p:nvPr/>
          </p:nvSpPr>
          <p:spPr>
            <a:xfrm rot="5400000">
              <a:off x="6095508" y="1650127"/>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Freeform 359"/>
            <p:cNvSpPr>
              <a:spLocks noChangeAspect="1" noEditPoints="1"/>
            </p:cNvSpPr>
            <p:nvPr/>
          </p:nvSpPr>
          <p:spPr bwMode="auto">
            <a:xfrm>
              <a:off x="6663814" y="2005646"/>
              <a:ext cx="563407" cy="614725"/>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endParaRPr>
            </a:p>
          </p:txBody>
        </p:sp>
      </p:grpSp>
      <p:grpSp>
        <p:nvGrpSpPr>
          <p:cNvPr id="3" name="组合 2"/>
          <p:cNvGrpSpPr/>
          <p:nvPr/>
        </p:nvGrpSpPr>
        <p:grpSpPr>
          <a:xfrm>
            <a:off x="3812582" y="2925062"/>
            <a:ext cx="1414257" cy="1598969"/>
            <a:chOff x="3811786" y="2925738"/>
            <a:chExt cx="1414257" cy="1599339"/>
          </a:xfrm>
        </p:grpSpPr>
        <p:sp>
          <p:nvSpPr>
            <p:cNvPr id="55" name="六边形 54"/>
            <p:cNvSpPr/>
            <p:nvPr/>
          </p:nvSpPr>
          <p:spPr>
            <a:xfrm rot="5400000">
              <a:off x="3719245" y="3018279"/>
              <a:ext cx="1599339" cy="141425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242700" y="3370429"/>
              <a:ext cx="633615" cy="611925"/>
              <a:chOff x="4136908" y="3626190"/>
              <a:chExt cx="449941" cy="434538"/>
            </a:xfrm>
          </p:grpSpPr>
          <p:sp>
            <p:nvSpPr>
              <p:cNvPr id="67" name="Freeform 159"/>
              <p:cNvSpPr>
                <a:spLocks noChangeArrowheads="1"/>
              </p:cNvSpPr>
              <p:nvPr/>
            </p:nvSpPr>
            <p:spPr bwMode="auto">
              <a:xfrm>
                <a:off x="4184418" y="3708657"/>
                <a:ext cx="354922" cy="352071"/>
              </a:xfrm>
              <a:custGeom>
                <a:avLst/>
                <a:gdLst>
                  <a:gd name="T0" fmla="*/ 247361 w 54"/>
                  <a:gd name="T1" fmla="*/ 8565 h 47"/>
                  <a:gd name="T2" fmla="*/ 204712 w 54"/>
                  <a:gd name="T3" fmla="*/ 8565 h 47"/>
                  <a:gd name="T4" fmla="*/ 17059 w 54"/>
                  <a:gd name="T5" fmla="*/ 128482 h 47"/>
                  <a:gd name="T6" fmla="*/ 0 w 54"/>
                  <a:gd name="T7" fmla="*/ 171309 h 47"/>
                  <a:gd name="T8" fmla="*/ 0 w 54"/>
                  <a:gd name="T9" fmla="*/ 376881 h 47"/>
                  <a:gd name="T10" fmla="*/ 25589 w 54"/>
                  <a:gd name="T11" fmla="*/ 402577 h 47"/>
                  <a:gd name="T12" fmla="*/ 110886 w 54"/>
                  <a:gd name="T13" fmla="*/ 402577 h 47"/>
                  <a:gd name="T14" fmla="*/ 136475 w 54"/>
                  <a:gd name="T15" fmla="*/ 376881 h 47"/>
                  <a:gd name="T16" fmla="*/ 136475 w 54"/>
                  <a:gd name="T17" fmla="*/ 231268 h 47"/>
                  <a:gd name="T18" fmla="*/ 162064 w 54"/>
                  <a:gd name="T19" fmla="*/ 205571 h 47"/>
                  <a:gd name="T20" fmla="*/ 298539 w 54"/>
                  <a:gd name="T21" fmla="*/ 205571 h 47"/>
                  <a:gd name="T22" fmla="*/ 324128 w 54"/>
                  <a:gd name="T23" fmla="*/ 231268 h 47"/>
                  <a:gd name="T24" fmla="*/ 324128 w 54"/>
                  <a:gd name="T25" fmla="*/ 376881 h 47"/>
                  <a:gd name="T26" fmla="*/ 349717 w 54"/>
                  <a:gd name="T27" fmla="*/ 402577 h 47"/>
                  <a:gd name="T28" fmla="*/ 435014 w 54"/>
                  <a:gd name="T29" fmla="*/ 402577 h 47"/>
                  <a:gd name="T30" fmla="*/ 460603 w 54"/>
                  <a:gd name="T31" fmla="*/ 376881 h 47"/>
                  <a:gd name="T32" fmla="*/ 460603 w 54"/>
                  <a:gd name="T33" fmla="*/ 171309 h 47"/>
                  <a:gd name="T34" fmla="*/ 443544 w 54"/>
                  <a:gd name="T35" fmla="*/ 137047 h 47"/>
                  <a:gd name="T36" fmla="*/ 247361 w 54"/>
                  <a:gd name="T37" fmla="*/ 8565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bg1"/>
              </a:solidFill>
              <a:ln w="9525" cmpd="sng">
                <a:noFill/>
                <a:bevel/>
              </a:ln>
            </p:spPr>
            <p:txBody>
              <a:bodyPr lIns="121920" tIns="60960" rIns="121920" bIns="60960"/>
              <a:lstStyle/>
              <a:p>
                <a:endParaRPr lang="zh-CN" altLang="en-US">
                  <a:solidFill>
                    <a:schemeClr val="tx1">
                      <a:lumMod val="75000"/>
                      <a:lumOff val="25000"/>
                    </a:schemeClr>
                  </a:solidFill>
                </a:endParaRPr>
              </a:p>
            </p:txBody>
          </p:sp>
          <p:sp>
            <p:nvSpPr>
              <p:cNvPr id="68" name="Freeform 160"/>
              <p:cNvSpPr>
                <a:spLocks noChangeArrowheads="1"/>
              </p:cNvSpPr>
              <p:nvPr/>
            </p:nvSpPr>
            <p:spPr bwMode="auto">
              <a:xfrm>
                <a:off x="4136908" y="3626190"/>
                <a:ext cx="449941" cy="196652"/>
              </a:xfrm>
              <a:custGeom>
                <a:avLst/>
                <a:gdLst>
                  <a:gd name="T0" fmla="*/ 549567 w 68"/>
                  <a:gd name="T1" fmla="*/ 172972 h 26"/>
                  <a:gd name="T2" fmla="*/ 523806 w 68"/>
                  <a:gd name="T3" fmla="*/ 129729 h 26"/>
                  <a:gd name="T4" fmla="*/ 523806 w 68"/>
                  <a:gd name="T5" fmla="*/ 86486 h 26"/>
                  <a:gd name="T6" fmla="*/ 498045 w 68"/>
                  <a:gd name="T7" fmla="*/ 60540 h 26"/>
                  <a:gd name="T8" fmla="*/ 489458 w 68"/>
                  <a:gd name="T9" fmla="*/ 60540 h 26"/>
                  <a:gd name="T10" fmla="*/ 463697 w 68"/>
                  <a:gd name="T11" fmla="*/ 86486 h 26"/>
                  <a:gd name="T12" fmla="*/ 463697 w 68"/>
                  <a:gd name="T13" fmla="*/ 86486 h 26"/>
                  <a:gd name="T14" fmla="*/ 446523 w 68"/>
                  <a:gd name="T15" fmla="*/ 103783 h 26"/>
                  <a:gd name="T16" fmla="*/ 309131 w 68"/>
                  <a:gd name="T17" fmla="*/ 8649 h 26"/>
                  <a:gd name="T18" fmla="*/ 283371 w 68"/>
                  <a:gd name="T19" fmla="*/ 0 h 26"/>
                  <a:gd name="T20" fmla="*/ 257610 w 68"/>
                  <a:gd name="T21" fmla="*/ 8649 h 26"/>
                  <a:gd name="T22" fmla="*/ 17174 w 68"/>
                  <a:gd name="T23" fmla="*/ 172972 h 26"/>
                  <a:gd name="T24" fmla="*/ 8587 w 68"/>
                  <a:gd name="T25" fmla="*/ 207566 h 26"/>
                  <a:gd name="T26" fmla="*/ 42935 w 68"/>
                  <a:gd name="T27" fmla="*/ 207566 h 26"/>
                  <a:gd name="T28" fmla="*/ 266197 w 68"/>
                  <a:gd name="T29" fmla="*/ 60540 h 26"/>
                  <a:gd name="T30" fmla="*/ 309131 w 68"/>
                  <a:gd name="T31" fmla="*/ 60540 h 26"/>
                  <a:gd name="T32" fmla="*/ 540980 w 68"/>
                  <a:gd name="T33" fmla="*/ 216214 h 26"/>
                  <a:gd name="T34" fmla="*/ 575328 w 68"/>
                  <a:gd name="T35" fmla="*/ 216214 h 26"/>
                  <a:gd name="T36" fmla="*/ 566741 w 68"/>
                  <a:gd name="T37" fmla="*/ 181620 h 26"/>
                  <a:gd name="T38" fmla="*/ 549567 w 68"/>
                  <a:gd name="T39" fmla="*/ 172972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bg1"/>
              </a:solidFill>
              <a:ln w="9525" cmpd="sng">
                <a:noFill/>
                <a:bevel/>
              </a:ln>
            </p:spPr>
            <p:txBody>
              <a:bodyPr lIns="121920" tIns="60960" rIns="121920" bIns="60960"/>
              <a:lstStyle/>
              <a:p>
                <a:endParaRPr lang="zh-CN" altLang="en-US">
                  <a:solidFill>
                    <a:schemeClr val="tx1">
                      <a:lumMod val="75000"/>
                      <a:lumOff val="25000"/>
                    </a:schemeClr>
                  </a:solidFill>
                </a:endParaRPr>
              </a:p>
            </p:txBody>
          </p:sp>
        </p:grpSp>
      </p:grpSp>
      <p:grpSp>
        <p:nvGrpSpPr>
          <p:cNvPr id="6" name="组合 5"/>
          <p:cNvGrpSpPr/>
          <p:nvPr/>
        </p:nvGrpSpPr>
        <p:grpSpPr>
          <a:xfrm>
            <a:off x="6955031" y="2925062"/>
            <a:ext cx="1414257" cy="1598969"/>
            <a:chOff x="6954235" y="2925738"/>
            <a:chExt cx="1414257" cy="1599339"/>
          </a:xfrm>
        </p:grpSpPr>
        <p:sp>
          <p:nvSpPr>
            <p:cNvPr id="54" name="六边形 53"/>
            <p:cNvSpPr/>
            <p:nvPr/>
          </p:nvSpPr>
          <p:spPr>
            <a:xfrm rot="5400000">
              <a:off x="6861694" y="3018279"/>
              <a:ext cx="1599339" cy="141425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7355017" y="3486605"/>
              <a:ext cx="688535" cy="429165"/>
              <a:chOff x="7659896" y="3661627"/>
              <a:chExt cx="474499" cy="295756"/>
            </a:xfrm>
          </p:grpSpPr>
          <p:sp>
            <p:nvSpPr>
              <p:cNvPr id="69" name="Freeform 8"/>
              <p:cNvSpPr>
                <a:spLocks noEditPoints="1" noChangeArrowheads="1"/>
              </p:cNvSpPr>
              <p:nvPr/>
            </p:nvSpPr>
            <p:spPr bwMode="auto">
              <a:xfrm>
                <a:off x="7659896" y="3661627"/>
                <a:ext cx="474499" cy="295756"/>
              </a:xfrm>
              <a:custGeom>
                <a:avLst/>
                <a:gdLst>
                  <a:gd name="T0" fmla="*/ 426225 w 125"/>
                  <a:gd name="T1" fmla="*/ 67774 h 78"/>
                  <a:gd name="T2" fmla="*/ 426225 w 125"/>
                  <a:gd name="T3" fmla="*/ 0 h 78"/>
                  <a:gd name="T4" fmla="*/ 0 w 125"/>
                  <a:gd name="T5" fmla="*/ 0 h 78"/>
                  <a:gd name="T6" fmla="*/ 0 w 125"/>
                  <a:gd name="T7" fmla="*/ 293688 h 78"/>
                  <a:gd name="T8" fmla="*/ 426225 w 125"/>
                  <a:gd name="T9" fmla="*/ 293688 h 78"/>
                  <a:gd name="T10" fmla="*/ 426225 w 125"/>
                  <a:gd name="T11" fmla="*/ 225914 h 78"/>
                  <a:gd name="T12" fmla="*/ 471488 w 125"/>
                  <a:gd name="T13" fmla="*/ 203322 h 78"/>
                  <a:gd name="T14" fmla="*/ 471488 w 125"/>
                  <a:gd name="T15" fmla="*/ 97896 h 78"/>
                  <a:gd name="T16" fmla="*/ 426225 w 125"/>
                  <a:gd name="T17" fmla="*/ 67774 h 78"/>
                  <a:gd name="T18" fmla="*/ 392278 w 125"/>
                  <a:gd name="T19" fmla="*/ 259801 h 78"/>
                  <a:gd name="T20" fmla="*/ 37719 w 125"/>
                  <a:gd name="T21" fmla="*/ 259801 h 78"/>
                  <a:gd name="T22" fmla="*/ 37719 w 125"/>
                  <a:gd name="T23" fmla="*/ 37652 h 78"/>
                  <a:gd name="T24" fmla="*/ 392278 w 125"/>
                  <a:gd name="T25" fmla="*/ 37652 h 78"/>
                  <a:gd name="T26" fmla="*/ 392278 w 125"/>
                  <a:gd name="T27" fmla="*/ 259801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endParaRPr>
              </a:p>
            </p:txBody>
          </p:sp>
          <p:sp>
            <p:nvSpPr>
              <p:cNvPr id="70" name="Rectangle 9"/>
              <p:cNvSpPr>
                <a:spLocks noChangeArrowheads="1"/>
              </p:cNvSpPr>
              <p:nvPr/>
            </p:nvSpPr>
            <p:spPr bwMode="auto">
              <a:xfrm>
                <a:off x="7723802" y="3725573"/>
                <a:ext cx="91066" cy="167862"/>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5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71" name="Rectangle 10"/>
              <p:cNvSpPr>
                <a:spLocks noChangeArrowheads="1"/>
              </p:cNvSpPr>
              <p:nvPr/>
            </p:nvSpPr>
            <p:spPr bwMode="auto">
              <a:xfrm>
                <a:off x="7830843" y="3725573"/>
                <a:ext cx="86272" cy="167862"/>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5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grpSp>
        <p:nvGrpSpPr>
          <p:cNvPr id="7" name="组合 6"/>
          <p:cNvGrpSpPr/>
          <p:nvPr/>
        </p:nvGrpSpPr>
        <p:grpSpPr>
          <a:xfrm>
            <a:off x="6188845" y="4292897"/>
            <a:ext cx="1414257" cy="1598969"/>
            <a:chOff x="6188049" y="4293890"/>
            <a:chExt cx="1414257" cy="1599339"/>
          </a:xfrm>
        </p:grpSpPr>
        <p:sp>
          <p:nvSpPr>
            <p:cNvPr id="57" name="六边形 56"/>
            <p:cNvSpPr/>
            <p:nvPr/>
          </p:nvSpPr>
          <p:spPr>
            <a:xfrm rot="5400000">
              <a:off x="6095508" y="4386431"/>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Freeform 145"/>
            <p:cNvSpPr>
              <a:spLocks noChangeAspect="1" noEditPoints="1"/>
            </p:cNvSpPr>
            <p:nvPr/>
          </p:nvSpPr>
          <p:spPr bwMode="auto">
            <a:xfrm>
              <a:off x="6556876" y="4794197"/>
              <a:ext cx="670345" cy="66950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91440" tIns="45720" rIns="91440" bIns="45720" numCol="1" anchor="t" anchorCtr="0" compatLnSpc="1"/>
            <a:lstStyle/>
            <a:p>
              <a:endParaRPr lang="zh-CN" altLang="en-US" sz="2100">
                <a:solidFill>
                  <a:schemeClr val="bg1"/>
                </a:solidFill>
                <a:latin typeface="微软雅黑" panose="020B0503020204020204" pitchFamily="34" charset="-122"/>
                <a:ea typeface="微软雅黑" panose="020B0503020204020204" pitchFamily="34" charset="-122"/>
              </a:endParaRPr>
            </a:p>
          </p:txBody>
        </p:sp>
      </p:grpSp>
      <p:sp>
        <p:nvSpPr>
          <p:cNvPr id="78" name="直接连接符 17"/>
          <p:cNvSpPr>
            <a:spLocks noChangeShapeType="1"/>
          </p:cNvSpPr>
          <p:nvPr/>
        </p:nvSpPr>
        <p:spPr bwMode="auto">
          <a:xfrm flipH="1" flipV="1">
            <a:off x="3325290" y="5302518"/>
            <a:ext cx="1279379"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直接连接符 14"/>
          <p:cNvSpPr>
            <a:spLocks noChangeShapeType="1"/>
          </p:cNvSpPr>
          <p:nvPr/>
        </p:nvSpPr>
        <p:spPr bwMode="auto">
          <a:xfrm flipH="1">
            <a:off x="3325292" y="3755883"/>
            <a:ext cx="487288"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直接连接符 12"/>
          <p:cNvSpPr>
            <a:spLocks noChangeShapeType="1"/>
          </p:cNvSpPr>
          <p:nvPr/>
        </p:nvSpPr>
        <p:spPr bwMode="auto">
          <a:xfrm flipH="1">
            <a:off x="3325289" y="2104811"/>
            <a:ext cx="1279378"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矩形 65"/>
          <p:cNvSpPr>
            <a:spLocks noChangeArrowheads="1"/>
          </p:cNvSpPr>
          <p:nvPr/>
        </p:nvSpPr>
        <p:spPr bwMode="auto">
          <a:xfrm>
            <a:off x="1823784" y="1800418"/>
            <a:ext cx="1436564"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2" name="矩形 47"/>
          <p:cNvSpPr>
            <a:spLocks noChangeArrowheads="1"/>
          </p:cNvSpPr>
          <p:nvPr/>
        </p:nvSpPr>
        <p:spPr bwMode="auto">
          <a:xfrm>
            <a:off x="407368" y="2165459"/>
            <a:ext cx="2852980"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矩形 69"/>
          <p:cNvSpPr>
            <a:spLocks noChangeArrowheads="1"/>
          </p:cNvSpPr>
          <p:nvPr/>
        </p:nvSpPr>
        <p:spPr bwMode="auto">
          <a:xfrm>
            <a:off x="1979885" y="3285229"/>
            <a:ext cx="1280465"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4" name="矩形 47"/>
          <p:cNvSpPr>
            <a:spLocks noChangeArrowheads="1"/>
          </p:cNvSpPr>
          <p:nvPr/>
        </p:nvSpPr>
        <p:spPr bwMode="auto">
          <a:xfrm>
            <a:off x="703852" y="3650271"/>
            <a:ext cx="2556496"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5" name="矩形 72"/>
          <p:cNvSpPr>
            <a:spLocks noChangeArrowheads="1"/>
          </p:cNvSpPr>
          <p:nvPr/>
        </p:nvSpPr>
        <p:spPr bwMode="auto">
          <a:xfrm>
            <a:off x="1979882" y="4704125"/>
            <a:ext cx="1280466"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6" name="矩形 47"/>
          <p:cNvSpPr>
            <a:spLocks noChangeArrowheads="1"/>
          </p:cNvSpPr>
          <p:nvPr/>
        </p:nvSpPr>
        <p:spPr bwMode="auto">
          <a:xfrm>
            <a:off x="703852" y="5069167"/>
            <a:ext cx="2556496"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矩形 76"/>
          <p:cNvSpPr>
            <a:spLocks noChangeArrowheads="1"/>
          </p:cNvSpPr>
          <p:nvPr/>
        </p:nvSpPr>
        <p:spPr bwMode="auto">
          <a:xfrm>
            <a:off x="8876974" y="1701209"/>
            <a:ext cx="1275657"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8" name="矩形 47"/>
          <p:cNvSpPr>
            <a:spLocks noChangeArrowheads="1"/>
          </p:cNvSpPr>
          <p:nvPr/>
        </p:nvSpPr>
        <p:spPr bwMode="auto">
          <a:xfrm>
            <a:off x="8876972" y="2082121"/>
            <a:ext cx="2653758"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9" name="矩形 78"/>
          <p:cNvSpPr>
            <a:spLocks noChangeArrowheads="1"/>
          </p:cNvSpPr>
          <p:nvPr/>
        </p:nvSpPr>
        <p:spPr bwMode="auto">
          <a:xfrm>
            <a:off x="8876972" y="3589844"/>
            <a:ext cx="1285182"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90" name="矩形 47"/>
          <p:cNvSpPr>
            <a:spLocks noChangeArrowheads="1"/>
          </p:cNvSpPr>
          <p:nvPr/>
        </p:nvSpPr>
        <p:spPr bwMode="auto">
          <a:xfrm>
            <a:off x="8876972" y="3970757"/>
            <a:ext cx="2653758"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1" name="矩形 80"/>
          <p:cNvSpPr>
            <a:spLocks noChangeArrowheads="1"/>
          </p:cNvSpPr>
          <p:nvPr/>
        </p:nvSpPr>
        <p:spPr bwMode="auto">
          <a:xfrm>
            <a:off x="8876974" y="4869913"/>
            <a:ext cx="1220441"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92" name="矩形 47"/>
          <p:cNvSpPr>
            <a:spLocks noChangeArrowheads="1"/>
          </p:cNvSpPr>
          <p:nvPr/>
        </p:nvSpPr>
        <p:spPr bwMode="auto">
          <a:xfrm>
            <a:off x="8876974" y="5250825"/>
            <a:ext cx="2686569"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4" name="直接连接符 17"/>
          <p:cNvSpPr>
            <a:spLocks noChangeShapeType="1"/>
          </p:cNvSpPr>
          <p:nvPr/>
        </p:nvSpPr>
        <p:spPr bwMode="auto">
          <a:xfrm flipH="1" flipV="1">
            <a:off x="7603100" y="5302518"/>
            <a:ext cx="1317072"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直接连接符 14"/>
          <p:cNvSpPr>
            <a:spLocks noChangeShapeType="1"/>
          </p:cNvSpPr>
          <p:nvPr/>
        </p:nvSpPr>
        <p:spPr bwMode="auto">
          <a:xfrm flipH="1">
            <a:off x="8369286" y="3766102"/>
            <a:ext cx="468374"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6" name="直接连接符 12"/>
          <p:cNvSpPr>
            <a:spLocks noChangeShapeType="1"/>
          </p:cNvSpPr>
          <p:nvPr/>
        </p:nvSpPr>
        <p:spPr bwMode="auto">
          <a:xfrm flipH="1">
            <a:off x="7603869" y="2115029"/>
            <a:ext cx="1290315"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604670" y="4292897"/>
            <a:ext cx="1414257" cy="1598969"/>
            <a:chOff x="4603874" y="4293890"/>
            <a:chExt cx="1414257" cy="1599339"/>
          </a:xfrm>
        </p:grpSpPr>
        <p:sp>
          <p:nvSpPr>
            <p:cNvPr id="56" name="六边形 55"/>
            <p:cNvSpPr/>
            <p:nvPr/>
          </p:nvSpPr>
          <p:spPr>
            <a:xfrm rot="5400000">
              <a:off x="4511333" y="4386431"/>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13"/>
            <p:cNvSpPr>
              <a:spLocks noEditPoints="1"/>
            </p:cNvSpPr>
            <p:nvPr/>
          </p:nvSpPr>
          <p:spPr bwMode="auto">
            <a:xfrm>
              <a:off x="5064412" y="4653930"/>
              <a:ext cx="493180" cy="909062"/>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bg1"/>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sp>
        <p:nvSpPr>
          <p:cNvPr id="11" name="标题 10"/>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500"/>
                                        <p:tgtEl>
                                          <p:spTgt spid="58"/>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wipe(right)">
                                      <p:cBhvr>
                                        <p:cTn id="25" dur="500"/>
                                        <p:tgtEl>
                                          <p:spTgt spid="80"/>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right)">
                                      <p:cBhvr>
                                        <p:cTn id="29" dur="500"/>
                                        <p:tgtEl>
                                          <p:spTgt spid="81"/>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wipe(right)">
                                      <p:cBhvr>
                                        <p:cTn id="33" dur="500"/>
                                        <p:tgtEl>
                                          <p:spTgt spid="82"/>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style.rotation</p:attrName>
                                        </p:attrNameLst>
                                      </p:cBhvr>
                                      <p:tavLst>
                                        <p:tav tm="0">
                                          <p:val>
                                            <p:fltVal val="360"/>
                                          </p:val>
                                        </p:tav>
                                        <p:tav tm="100000">
                                          <p:val>
                                            <p:fltVal val="0"/>
                                          </p:val>
                                        </p:tav>
                                      </p:tavLst>
                                    </p:anim>
                                    <p:animEffect transition="in" filter="fade">
                                      <p:cBhvr>
                                        <p:cTn id="40" dur="500"/>
                                        <p:tgtEl>
                                          <p:spTgt spid="3"/>
                                        </p:tgtEl>
                                      </p:cBhvr>
                                    </p:animEffect>
                                  </p:childTnLst>
                                </p:cTn>
                              </p:par>
                            </p:childTnLst>
                          </p:cTn>
                        </p:par>
                        <p:par>
                          <p:cTn id="41" fill="hold">
                            <p:stCondLst>
                              <p:cond delay="3500"/>
                            </p:stCondLst>
                            <p:childTnLst>
                              <p:par>
                                <p:cTn id="42" presetID="22" presetClass="entr" presetSubtype="2" fill="hold" grpId="0" nodeType="after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wipe(right)">
                                      <p:cBhvr>
                                        <p:cTn id="44" dur="500"/>
                                        <p:tgtEl>
                                          <p:spTgt spid="79"/>
                                        </p:tgtEl>
                                      </p:cBhvr>
                                    </p:animEffect>
                                  </p:childTnLst>
                                </p:cTn>
                              </p:par>
                            </p:childTnLst>
                          </p:cTn>
                        </p:par>
                        <p:par>
                          <p:cTn id="45" fill="hold">
                            <p:stCondLst>
                              <p:cond delay="4000"/>
                            </p:stCondLst>
                            <p:childTnLst>
                              <p:par>
                                <p:cTn id="46" presetID="22" presetClass="entr" presetSubtype="2" fill="hold" grpId="0" nodeType="after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wipe(right)">
                                      <p:cBhvr>
                                        <p:cTn id="48" dur="500"/>
                                        <p:tgtEl>
                                          <p:spTgt spid="83"/>
                                        </p:tgtEl>
                                      </p:cBhvr>
                                    </p:animEffect>
                                  </p:childTnLst>
                                </p:cTn>
                              </p:par>
                            </p:childTnLst>
                          </p:cTn>
                        </p:par>
                        <p:par>
                          <p:cTn id="49" fill="hold">
                            <p:stCondLst>
                              <p:cond delay="4500"/>
                            </p:stCondLst>
                            <p:childTnLst>
                              <p:par>
                                <p:cTn id="50" presetID="22" presetClass="entr" presetSubtype="2" fill="hold" grpId="0" nodeType="after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wipe(right)">
                                      <p:cBhvr>
                                        <p:cTn id="52" dur="500"/>
                                        <p:tgtEl>
                                          <p:spTgt spid="84"/>
                                        </p:tgtEl>
                                      </p:cBhvr>
                                    </p:animEffect>
                                  </p:childTnLst>
                                </p:cTn>
                              </p:par>
                            </p:childTnLst>
                          </p:cTn>
                        </p:par>
                        <p:par>
                          <p:cTn id="53" fill="hold">
                            <p:stCondLst>
                              <p:cond delay="5000"/>
                            </p:stCondLst>
                            <p:childTnLst>
                              <p:par>
                                <p:cTn id="54" presetID="49" presetClass="entr" presetSubtype="0" decel="100000"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 calcmode="lin" valueType="num">
                                      <p:cBhvr>
                                        <p:cTn id="58" dur="500" fill="hold"/>
                                        <p:tgtEl>
                                          <p:spTgt spid="5"/>
                                        </p:tgtEl>
                                        <p:attrNameLst>
                                          <p:attrName>style.rotation</p:attrName>
                                        </p:attrNameLst>
                                      </p:cBhvr>
                                      <p:tavLst>
                                        <p:tav tm="0">
                                          <p:val>
                                            <p:fltVal val="360"/>
                                          </p:val>
                                        </p:tav>
                                        <p:tav tm="100000">
                                          <p:val>
                                            <p:fltVal val="0"/>
                                          </p:val>
                                        </p:tav>
                                      </p:tavLst>
                                    </p:anim>
                                    <p:animEffect transition="in" filter="fade">
                                      <p:cBhvr>
                                        <p:cTn id="59" dur="500"/>
                                        <p:tgtEl>
                                          <p:spTgt spid="5"/>
                                        </p:tgtEl>
                                      </p:cBhvr>
                                    </p:animEffect>
                                  </p:childTnLst>
                                </p:cTn>
                              </p:par>
                            </p:childTnLst>
                          </p:cTn>
                        </p:par>
                        <p:par>
                          <p:cTn id="60" fill="hold">
                            <p:stCondLst>
                              <p:cond delay="5500"/>
                            </p:stCondLst>
                            <p:childTnLst>
                              <p:par>
                                <p:cTn id="61" presetID="22" presetClass="entr" presetSubtype="2"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wipe(right)">
                                      <p:cBhvr>
                                        <p:cTn id="63" dur="500"/>
                                        <p:tgtEl>
                                          <p:spTgt spid="78"/>
                                        </p:tgtEl>
                                      </p:cBhvr>
                                    </p:animEffect>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wipe(right)">
                                      <p:cBhvr>
                                        <p:cTn id="67" dur="500"/>
                                        <p:tgtEl>
                                          <p:spTgt spid="85"/>
                                        </p:tgtEl>
                                      </p:cBhvr>
                                    </p:animEffect>
                                  </p:childTnLst>
                                </p:cTn>
                              </p:par>
                            </p:childTnLst>
                          </p:cTn>
                        </p:par>
                        <p:par>
                          <p:cTn id="68" fill="hold">
                            <p:stCondLst>
                              <p:cond delay="6500"/>
                            </p:stCondLst>
                            <p:childTnLst>
                              <p:par>
                                <p:cTn id="69" presetID="22" presetClass="entr" presetSubtype="2" fill="hold" grpId="0" nodeType="after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wipe(right)">
                                      <p:cBhvr>
                                        <p:cTn id="71" dur="500"/>
                                        <p:tgtEl>
                                          <p:spTgt spid="86"/>
                                        </p:tgtEl>
                                      </p:cBhvr>
                                    </p:animEffect>
                                  </p:childTnLst>
                                </p:cTn>
                              </p:par>
                            </p:childTnLst>
                          </p:cTn>
                        </p:par>
                        <p:par>
                          <p:cTn id="72" fill="hold">
                            <p:stCondLst>
                              <p:cond delay="7000"/>
                            </p:stCondLst>
                            <p:childTnLst>
                              <p:par>
                                <p:cTn id="73" presetID="49" presetClass="entr" presetSubtype="0" decel="100000" fill="hold" nodeType="after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ppt_w</p:attrName>
                                        </p:attrNameLst>
                                      </p:cBhvr>
                                      <p:tavLst>
                                        <p:tav tm="0">
                                          <p:val>
                                            <p:fltVal val="0"/>
                                          </p:val>
                                        </p:tav>
                                        <p:tav tm="100000">
                                          <p:val>
                                            <p:strVal val="#ppt_w"/>
                                          </p:val>
                                        </p:tav>
                                      </p:tavLst>
                                    </p:anim>
                                    <p:anim calcmode="lin" valueType="num">
                                      <p:cBhvr>
                                        <p:cTn id="76" dur="500" fill="hold"/>
                                        <p:tgtEl>
                                          <p:spTgt spid="7"/>
                                        </p:tgtEl>
                                        <p:attrNameLst>
                                          <p:attrName>ppt_h</p:attrName>
                                        </p:attrNameLst>
                                      </p:cBhvr>
                                      <p:tavLst>
                                        <p:tav tm="0">
                                          <p:val>
                                            <p:fltVal val="0"/>
                                          </p:val>
                                        </p:tav>
                                        <p:tav tm="100000">
                                          <p:val>
                                            <p:strVal val="#ppt_h"/>
                                          </p:val>
                                        </p:tav>
                                      </p:tavLst>
                                    </p:anim>
                                    <p:anim calcmode="lin" valueType="num">
                                      <p:cBhvr>
                                        <p:cTn id="77" dur="500" fill="hold"/>
                                        <p:tgtEl>
                                          <p:spTgt spid="7"/>
                                        </p:tgtEl>
                                        <p:attrNameLst>
                                          <p:attrName>style.rotation</p:attrName>
                                        </p:attrNameLst>
                                      </p:cBhvr>
                                      <p:tavLst>
                                        <p:tav tm="0">
                                          <p:val>
                                            <p:fltVal val="360"/>
                                          </p:val>
                                        </p:tav>
                                        <p:tav tm="100000">
                                          <p:val>
                                            <p:fltVal val="0"/>
                                          </p:val>
                                        </p:tav>
                                      </p:tavLst>
                                    </p:anim>
                                    <p:animEffect transition="in" filter="fade">
                                      <p:cBhvr>
                                        <p:cTn id="78" dur="500"/>
                                        <p:tgtEl>
                                          <p:spTgt spid="7"/>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wipe(left)">
                                      <p:cBhvr>
                                        <p:cTn id="82" dur="500"/>
                                        <p:tgtEl>
                                          <p:spTgt spid="94"/>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500"/>
                                        <p:tgtEl>
                                          <p:spTgt spid="91"/>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9000"/>
                            </p:stCondLst>
                            <p:childTnLst>
                              <p:par>
                                <p:cTn id="92" presetID="49" presetClass="entr" presetSubtype="0" decel="10000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 calcmode="lin" valueType="num">
                                      <p:cBhvr>
                                        <p:cTn id="94" dur="500" fill="hold"/>
                                        <p:tgtEl>
                                          <p:spTgt spid="6"/>
                                        </p:tgtEl>
                                        <p:attrNameLst>
                                          <p:attrName>ppt_w</p:attrName>
                                        </p:attrNameLst>
                                      </p:cBhvr>
                                      <p:tavLst>
                                        <p:tav tm="0">
                                          <p:val>
                                            <p:fltVal val="0"/>
                                          </p:val>
                                        </p:tav>
                                        <p:tav tm="100000">
                                          <p:val>
                                            <p:strVal val="#ppt_w"/>
                                          </p:val>
                                        </p:tav>
                                      </p:tavLst>
                                    </p:anim>
                                    <p:anim calcmode="lin" valueType="num">
                                      <p:cBhvr>
                                        <p:cTn id="95" dur="500" fill="hold"/>
                                        <p:tgtEl>
                                          <p:spTgt spid="6"/>
                                        </p:tgtEl>
                                        <p:attrNameLst>
                                          <p:attrName>ppt_h</p:attrName>
                                        </p:attrNameLst>
                                      </p:cBhvr>
                                      <p:tavLst>
                                        <p:tav tm="0">
                                          <p:val>
                                            <p:fltVal val="0"/>
                                          </p:val>
                                        </p:tav>
                                        <p:tav tm="100000">
                                          <p:val>
                                            <p:strVal val="#ppt_h"/>
                                          </p:val>
                                        </p:tav>
                                      </p:tavLst>
                                    </p:anim>
                                    <p:anim calcmode="lin" valueType="num">
                                      <p:cBhvr>
                                        <p:cTn id="96" dur="500" fill="hold"/>
                                        <p:tgtEl>
                                          <p:spTgt spid="6"/>
                                        </p:tgtEl>
                                        <p:attrNameLst>
                                          <p:attrName>style.rotation</p:attrName>
                                        </p:attrNameLst>
                                      </p:cBhvr>
                                      <p:tavLst>
                                        <p:tav tm="0">
                                          <p:val>
                                            <p:fltVal val="360"/>
                                          </p:val>
                                        </p:tav>
                                        <p:tav tm="100000">
                                          <p:val>
                                            <p:fltVal val="0"/>
                                          </p:val>
                                        </p:tav>
                                      </p:tavLst>
                                    </p:anim>
                                    <p:animEffect transition="in" filter="fade">
                                      <p:cBhvr>
                                        <p:cTn id="97" dur="500"/>
                                        <p:tgtEl>
                                          <p:spTgt spid="6"/>
                                        </p:tgtEl>
                                      </p:cBhvr>
                                    </p:animEffect>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left)">
                                      <p:cBhvr>
                                        <p:cTn id="101" dur="500"/>
                                        <p:tgtEl>
                                          <p:spTgt spid="95"/>
                                        </p:tgtEl>
                                      </p:cBhvr>
                                    </p:animEffect>
                                  </p:childTnLst>
                                </p:cTn>
                              </p:par>
                            </p:childTnLst>
                          </p:cTn>
                        </p:par>
                        <p:par>
                          <p:cTn id="102" fill="hold">
                            <p:stCondLst>
                              <p:cond delay="10000"/>
                            </p:stCondLst>
                            <p:childTnLst>
                              <p:par>
                                <p:cTn id="103" presetID="22" presetClass="entr" presetSubtype="8" fill="hold" grpId="0" nodeType="afterEffect">
                                  <p:stCondLst>
                                    <p:cond delay="0"/>
                                  </p:stCondLst>
                                  <p:childTnLst>
                                    <p:set>
                                      <p:cBhvr>
                                        <p:cTn id="104" dur="1" fill="hold">
                                          <p:stCondLst>
                                            <p:cond delay="0"/>
                                          </p:stCondLst>
                                        </p:cTn>
                                        <p:tgtEl>
                                          <p:spTgt spid="89"/>
                                        </p:tgtEl>
                                        <p:attrNameLst>
                                          <p:attrName>style.visibility</p:attrName>
                                        </p:attrNameLst>
                                      </p:cBhvr>
                                      <p:to>
                                        <p:strVal val="visible"/>
                                      </p:to>
                                    </p:set>
                                    <p:animEffect transition="in" filter="wipe(left)">
                                      <p:cBhvr>
                                        <p:cTn id="105" dur="500"/>
                                        <p:tgtEl>
                                          <p:spTgt spid="89"/>
                                        </p:tgtEl>
                                      </p:cBhvr>
                                    </p:animEffect>
                                  </p:childTnLst>
                                </p:cTn>
                              </p:par>
                            </p:childTnLst>
                          </p:cTn>
                        </p:par>
                        <p:par>
                          <p:cTn id="106" fill="hold">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wipe(left)">
                                      <p:cBhvr>
                                        <p:cTn id="109" dur="500"/>
                                        <p:tgtEl>
                                          <p:spTgt spid="90"/>
                                        </p:tgtEl>
                                      </p:cBhvr>
                                    </p:animEffect>
                                  </p:childTnLst>
                                </p:cTn>
                              </p:par>
                            </p:childTnLst>
                          </p:cTn>
                        </p:par>
                        <p:par>
                          <p:cTn id="110" fill="hold">
                            <p:stCondLst>
                              <p:cond delay="11000"/>
                            </p:stCondLst>
                            <p:childTnLst>
                              <p:par>
                                <p:cTn id="111" presetID="49" presetClass="entr" presetSubtype="0" decel="100000" fill="hold" nodeType="afterEffect">
                                  <p:stCondLst>
                                    <p:cond delay="0"/>
                                  </p:stCondLst>
                                  <p:childTnLst>
                                    <p:set>
                                      <p:cBhvr>
                                        <p:cTn id="112" dur="1" fill="hold">
                                          <p:stCondLst>
                                            <p:cond delay="0"/>
                                          </p:stCondLst>
                                        </p:cTn>
                                        <p:tgtEl>
                                          <p:spTgt spid="10"/>
                                        </p:tgtEl>
                                        <p:attrNameLst>
                                          <p:attrName>style.visibility</p:attrName>
                                        </p:attrNameLst>
                                      </p:cBhvr>
                                      <p:to>
                                        <p:strVal val="visible"/>
                                      </p:to>
                                    </p:set>
                                    <p:anim calcmode="lin" valueType="num">
                                      <p:cBhvr>
                                        <p:cTn id="113" dur="500" fill="hold"/>
                                        <p:tgtEl>
                                          <p:spTgt spid="10"/>
                                        </p:tgtEl>
                                        <p:attrNameLst>
                                          <p:attrName>ppt_w</p:attrName>
                                        </p:attrNameLst>
                                      </p:cBhvr>
                                      <p:tavLst>
                                        <p:tav tm="0">
                                          <p:val>
                                            <p:fltVal val="0"/>
                                          </p:val>
                                        </p:tav>
                                        <p:tav tm="100000">
                                          <p:val>
                                            <p:strVal val="#ppt_w"/>
                                          </p:val>
                                        </p:tav>
                                      </p:tavLst>
                                    </p:anim>
                                    <p:anim calcmode="lin" valueType="num">
                                      <p:cBhvr>
                                        <p:cTn id="114" dur="500" fill="hold"/>
                                        <p:tgtEl>
                                          <p:spTgt spid="10"/>
                                        </p:tgtEl>
                                        <p:attrNameLst>
                                          <p:attrName>ppt_h</p:attrName>
                                        </p:attrNameLst>
                                      </p:cBhvr>
                                      <p:tavLst>
                                        <p:tav tm="0">
                                          <p:val>
                                            <p:fltVal val="0"/>
                                          </p:val>
                                        </p:tav>
                                        <p:tav tm="100000">
                                          <p:val>
                                            <p:strVal val="#ppt_h"/>
                                          </p:val>
                                        </p:tav>
                                      </p:tavLst>
                                    </p:anim>
                                    <p:anim calcmode="lin" valueType="num">
                                      <p:cBhvr>
                                        <p:cTn id="115" dur="500" fill="hold"/>
                                        <p:tgtEl>
                                          <p:spTgt spid="10"/>
                                        </p:tgtEl>
                                        <p:attrNameLst>
                                          <p:attrName>style.rotation</p:attrName>
                                        </p:attrNameLst>
                                      </p:cBhvr>
                                      <p:tavLst>
                                        <p:tav tm="0">
                                          <p:val>
                                            <p:fltVal val="360"/>
                                          </p:val>
                                        </p:tav>
                                        <p:tav tm="100000">
                                          <p:val>
                                            <p:fltVal val="0"/>
                                          </p:val>
                                        </p:tav>
                                      </p:tavLst>
                                    </p:anim>
                                    <p:animEffect transition="in" filter="fade">
                                      <p:cBhvr>
                                        <p:cTn id="116" dur="500"/>
                                        <p:tgtEl>
                                          <p:spTgt spid="10"/>
                                        </p:tgtEl>
                                      </p:cBhvr>
                                    </p:animEffect>
                                  </p:childTnLst>
                                </p:cTn>
                              </p:par>
                            </p:childTnLst>
                          </p:cTn>
                        </p:par>
                        <p:par>
                          <p:cTn id="117" fill="hold">
                            <p:stCondLst>
                              <p:cond delay="11500"/>
                            </p:stCondLst>
                            <p:childTnLst>
                              <p:par>
                                <p:cTn id="118" presetID="22" presetClass="entr" presetSubtype="8" fill="hold" grpId="0" nodeType="afterEffect">
                                  <p:stCondLst>
                                    <p:cond delay="0"/>
                                  </p:stCondLst>
                                  <p:childTnLst>
                                    <p:set>
                                      <p:cBhvr>
                                        <p:cTn id="119" dur="1" fill="hold">
                                          <p:stCondLst>
                                            <p:cond delay="0"/>
                                          </p:stCondLst>
                                        </p:cTn>
                                        <p:tgtEl>
                                          <p:spTgt spid="96"/>
                                        </p:tgtEl>
                                        <p:attrNameLst>
                                          <p:attrName>style.visibility</p:attrName>
                                        </p:attrNameLst>
                                      </p:cBhvr>
                                      <p:to>
                                        <p:strVal val="visible"/>
                                      </p:to>
                                    </p:set>
                                    <p:animEffect transition="in" filter="wipe(left)">
                                      <p:cBhvr>
                                        <p:cTn id="120" dur="500"/>
                                        <p:tgtEl>
                                          <p:spTgt spid="96"/>
                                        </p:tgtEl>
                                      </p:cBhvr>
                                    </p:animEffect>
                                  </p:childTnLst>
                                </p:cTn>
                              </p:par>
                            </p:childTnLst>
                          </p:cTn>
                        </p:par>
                        <p:par>
                          <p:cTn id="121" fill="hold">
                            <p:stCondLst>
                              <p:cond delay="12000"/>
                            </p:stCondLst>
                            <p:childTnLst>
                              <p:par>
                                <p:cTn id="122" presetID="22" presetClass="entr" presetSubtype="8" fill="hold" grpId="0" nodeType="afterEffect">
                                  <p:stCondLst>
                                    <p:cond delay="0"/>
                                  </p:stCondLst>
                                  <p:childTnLst>
                                    <p:set>
                                      <p:cBhvr>
                                        <p:cTn id="123" dur="1" fill="hold">
                                          <p:stCondLst>
                                            <p:cond delay="0"/>
                                          </p:stCondLst>
                                        </p:cTn>
                                        <p:tgtEl>
                                          <p:spTgt spid="87"/>
                                        </p:tgtEl>
                                        <p:attrNameLst>
                                          <p:attrName>style.visibility</p:attrName>
                                        </p:attrNameLst>
                                      </p:cBhvr>
                                      <p:to>
                                        <p:strVal val="visible"/>
                                      </p:to>
                                    </p:set>
                                    <p:animEffect transition="in" filter="wipe(left)">
                                      <p:cBhvr>
                                        <p:cTn id="124" dur="500"/>
                                        <p:tgtEl>
                                          <p:spTgt spid="87"/>
                                        </p:tgtEl>
                                      </p:cBhvr>
                                    </p:animEffect>
                                  </p:childTnLst>
                                </p:cTn>
                              </p:par>
                            </p:childTnLst>
                          </p:cTn>
                        </p:par>
                        <p:par>
                          <p:cTn id="125" fill="hold">
                            <p:stCondLst>
                              <p:cond delay="12500"/>
                            </p:stCondLst>
                            <p:childTnLst>
                              <p:par>
                                <p:cTn id="126" presetID="22" presetClass="entr" presetSubtype="8" fill="hold" grpId="0" nodeType="afterEffect">
                                  <p:stCondLst>
                                    <p:cond delay="0"/>
                                  </p:stCondLst>
                                  <p:childTnLst>
                                    <p:set>
                                      <p:cBhvr>
                                        <p:cTn id="127" dur="1" fill="hold">
                                          <p:stCondLst>
                                            <p:cond delay="0"/>
                                          </p:stCondLst>
                                        </p:cTn>
                                        <p:tgtEl>
                                          <p:spTgt spid="88"/>
                                        </p:tgtEl>
                                        <p:attrNameLst>
                                          <p:attrName>style.visibility</p:attrName>
                                        </p:attrNameLst>
                                      </p:cBhvr>
                                      <p:to>
                                        <p:strVal val="visible"/>
                                      </p:to>
                                    </p:set>
                                    <p:animEffect transition="in" filter="wipe(left)">
                                      <p:cBhvr>
                                        <p:cTn id="12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8" grpId="0" animBg="1"/>
      <p:bldP spid="79" grpId="0" animBg="1"/>
      <p:bldP spid="80" grpId="0" animBg="1"/>
      <p:bldP spid="81" grpId="0" bldLvl="0" autoUpdateAnimBg="0"/>
      <p:bldP spid="82" grpId="0" bldLvl="0" autoUpdateAnimBg="0"/>
      <p:bldP spid="83" grpId="0" bldLvl="0" autoUpdateAnimBg="0"/>
      <p:bldP spid="84" grpId="0" bldLvl="0" autoUpdateAnimBg="0"/>
      <p:bldP spid="85" grpId="0" bldLvl="0" autoUpdateAnimBg="0"/>
      <p:bldP spid="86" grpId="0" bldLvl="0" autoUpdateAnimBg="0"/>
      <p:bldP spid="87" grpId="0" bldLvl="0" autoUpdateAnimBg="0"/>
      <p:bldP spid="88" grpId="0" bldLvl="0" autoUpdateAnimBg="0"/>
      <p:bldP spid="89" grpId="0" bldLvl="0" autoUpdateAnimBg="0"/>
      <p:bldP spid="90" grpId="0" bldLvl="0" autoUpdateAnimBg="0"/>
      <p:bldP spid="91" grpId="0" bldLvl="0" autoUpdateAnimBg="0"/>
      <p:bldP spid="92" grpId="0" bldLvl="0" autoUpdateAnimBg="0"/>
      <p:bldP spid="94" grpId="0" animBg="1"/>
      <p:bldP spid="95" grpId="0" animBg="1"/>
      <p:bldP spid="9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755695" y="3059803"/>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755695" y="4565028"/>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633678" y="1629216"/>
            <a:ext cx="2632250" cy="1281928"/>
            <a:chOff x="8835092" y="1945063"/>
            <a:chExt cx="2483676" cy="1206754"/>
          </a:xfrm>
        </p:grpSpPr>
        <p:sp>
          <p:nvSpPr>
            <p:cNvPr id="5" name="文本框 11"/>
            <p:cNvSpPr txBox="1"/>
            <p:nvPr/>
          </p:nvSpPr>
          <p:spPr>
            <a:xfrm>
              <a:off x="8835092" y="1945063"/>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文本框 12"/>
            <p:cNvSpPr txBox="1"/>
            <p:nvPr/>
          </p:nvSpPr>
          <p:spPr>
            <a:xfrm>
              <a:off x="8872836" y="2273941"/>
              <a:ext cx="2445932" cy="877876"/>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623392" y="3135458"/>
            <a:ext cx="2632250" cy="1308775"/>
            <a:chOff x="8835092" y="2033592"/>
            <a:chExt cx="2483676" cy="1232014"/>
          </a:xfrm>
        </p:grpSpPr>
        <p:sp>
          <p:nvSpPr>
            <p:cNvPr id="8" name="文本框 14"/>
            <p:cNvSpPr txBox="1"/>
            <p:nvPr/>
          </p:nvSpPr>
          <p:spPr>
            <a:xfrm>
              <a:off x="8835092" y="2033592"/>
              <a:ext cx="1248229" cy="347590"/>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文本框 15"/>
            <p:cNvSpPr txBox="1"/>
            <p:nvPr/>
          </p:nvSpPr>
          <p:spPr>
            <a:xfrm>
              <a:off x="8872836" y="2387739"/>
              <a:ext cx="2445932" cy="877867"/>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33677" y="4628223"/>
            <a:ext cx="2645583" cy="1326147"/>
            <a:chOff x="8835092" y="2046239"/>
            <a:chExt cx="2496257" cy="1248378"/>
          </a:xfrm>
        </p:grpSpPr>
        <p:sp>
          <p:nvSpPr>
            <p:cNvPr id="11" name="文本框 17"/>
            <p:cNvSpPr txBox="1"/>
            <p:nvPr/>
          </p:nvSpPr>
          <p:spPr>
            <a:xfrm>
              <a:off x="8835092" y="2046239"/>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文本框 18"/>
            <p:cNvSpPr txBox="1"/>
            <p:nvPr/>
          </p:nvSpPr>
          <p:spPr>
            <a:xfrm>
              <a:off x="8885416" y="2387769"/>
              <a:ext cx="2445933" cy="906848"/>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456272" y="3907817"/>
            <a:ext cx="2471204" cy="1861779"/>
            <a:chOff x="3474720" y="4038600"/>
            <a:chExt cx="2331720" cy="1752600"/>
          </a:xfrm>
        </p:grpSpPr>
        <p:sp>
          <p:nvSpPr>
            <p:cNvPr id="14" name="文本框 19"/>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文本框 20"/>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文本框 21"/>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solidFill>
                  <a:schemeClr val="tx1">
                    <a:lumMod val="50000"/>
                    <a:lumOff val="50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6194727" y="3907817"/>
            <a:ext cx="2471204" cy="1861779"/>
            <a:chOff x="3474720" y="4038600"/>
            <a:chExt cx="2331720" cy="1752600"/>
          </a:xfrm>
        </p:grpSpPr>
        <p:sp>
          <p:nvSpPr>
            <p:cNvPr id="21" name="文本框 30"/>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文本框 31"/>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文本框 32"/>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8920805" y="3907817"/>
            <a:ext cx="2471204" cy="1861779"/>
            <a:chOff x="3474720" y="4038600"/>
            <a:chExt cx="2331720" cy="1752600"/>
          </a:xfrm>
        </p:grpSpPr>
        <p:sp>
          <p:nvSpPr>
            <p:cNvPr id="28" name="文本框 37"/>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38"/>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39"/>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3456272" y="1867958"/>
            <a:ext cx="2471204" cy="2039863"/>
            <a:chOff x="3569970" y="1908810"/>
            <a:chExt cx="2331720" cy="1920240"/>
          </a:xfrm>
        </p:grpSpPr>
        <p:sp>
          <p:nvSpPr>
            <p:cNvPr id="35" name="矩形 34"/>
            <p:cNvSpPr/>
            <p:nvPr/>
          </p:nvSpPr>
          <p:spPr>
            <a:xfrm>
              <a:off x="356997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solidFill>
            <a:ln>
              <a:noFill/>
            </a:ln>
          </p:spPr>
          <p:txBody>
            <a:bodyPr vert="horz" wrap="square" lIns="91440" tIns="45720" rIns="91440" bIns="45720" numCol="1" anchor="t" anchorCtr="0" compatLnSpc="1"/>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37" name="文本框 47"/>
            <p:cNvSpPr txBox="1"/>
            <p:nvPr/>
          </p:nvSpPr>
          <p:spPr>
            <a:xfrm>
              <a:off x="4111716" y="3381327"/>
              <a:ext cx="1248229" cy="347593"/>
            </a:xfrm>
            <a:prstGeom prst="rect">
              <a:avLst/>
            </a:prstGeom>
            <a:noFill/>
          </p:spPr>
          <p:txBody>
            <a:bodyPr wrap="square" rtlCol="0">
              <a:spAutoFit/>
            </a:bodyPr>
            <a:lstStyle/>
            <a:p>
              <a:pPr algn="ctr"/>
              <a:r>
                <a:rPr lang="zh-CN" altLang="en-US" sz="2700" baseline="-3000" dirty="0">
                  <a:solidFill>
                    <a:schemeClr val="bg1"/>
                  </a:solidFill>
                  <a:latin typeface="微软雅黑" panose="020B0503020204020204" pitchFamily="34" charset="-122"/>
                  <a:ea typeface="微软雅黑" panose="020B0503020204020204" pitchFamily="34" charset="-122"/>
                </a:rPr>
                <a:t>添加标题</a:t>
              </a:r>
              <a:endParaRPr lang="zh-CN" altLang="en-US" sz="2700" baseline="-3000"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6210878" y="1867958"/>
            <a:ext cx="2471204" cy="2039863"/>
            <a:chOff x="6252210" y="1908810"/>
            <a:chExt cx="2331720" cy="1920240"/>
          </a:xfrm>
        </p:grpSpPr>
        <p:sp>
          <p:nvSpPr>
            <p:cNvPr id="39" name="矩形 38"/>
            <p:cNvSpPr/>
            <p:nvPr/>
          </p:nvSpPr>
          <p:spPr>
            <a:xfrm>
              <a:off x="625221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40"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40" tIns="45720" rIns="91440" bIns="45720"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41" name="文本框 48"/>
            <p:cNvSpPr txBox="1"/>
            <p:nvPr/>
          </p:nvSpPr>
          <p:spPr>
            <a:xfrm>
              <a:off x="6793956" y="3381327"/>
              <a:ext cx="1248229" cy="362076"/>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900" dirty="0">
                  <a:solidFill>
                    <a:schemeClr val="bg1"/>
                  </a:solidFill>
                  <a:latin typeface="微软雅黑" panose="020B0503020204020204" pitchFamily="34" charset="-122"/>
                  <a:ea typeface="微软雅黑" panose="020B0503020204020204" pitchFamily="34" charset="-122"/>
                </a:rPr>
                <a:t>添加标题</a:t>
              </a:r>
              <a:endParaRPr lang="zh-CN" altLang="en-US" sz="1900"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8928880" y="1867958"/>
            <a:ext cx="2471204" cy="2039863"/>
            <a:chOff x="9025890" y="1908810"/>
            <a:chExt cx="2331720" cy="1920240"/>
          </a:xfrm>
        </p:grpSpPr>
        <p:sp>
          <p:nvSpPr>
            <p:cNvPr id="43" name="矩形 42"/>
            <p:cNvSpPr/>
            <p:nvPr/>
          </p:nvSpPr>
          <p:spPr>
            <a:xfrm>
              <a:off x="9025890" y="1908810"/>
              <a:ext cx="2331720" cy="1920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44" name="Freeform 145"/>
            <p:cNvSpPr>
              <a:spLocks noChangeAspect="1" noEditPoints="1"/>
            </p:cNvSpPr>
            <p:nvPr/>
          </p:nvSpPr>
          <p:spPr bwMode="auto">
            <a:xfrm>
              <a:off x="9740033" y="2282642"/>
              <a:ext cx="903435" cy="89999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91440" tIns="45720" rIns="91440" bIns="45720" numCol="1" anchor="t" anchorCtr="0" compatLnSpc="1"/>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45" name="文本框 49"/>
            <p:cNvSpPr txBox="1"/>
            <p:nvPr/>
          </p:nvSpPr>
          <p:spPr>
            <a:xfrm>
              <a:off x="9567636" y="3381327"/>
              <a:ext cx="1248229" cy="362076"/>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900" dirty="0">
                  <a:solidFill>
                    <a:schemeClr val="bg1"/>
                  </a:solidFill>
                  <a:latin typeface="微软雅黑" panose="020B0503020204020204" pitchFamily="34" charset="-122"/>
                  <a:ea typeface="微软雅黑" panose="020B0503020204020204" pitchFamily="34" charset="-122"/>
                </a:rPr>
                <a:t>添加标题</a:t>
              </a:r>
              <a:endParaRPr lang="zh-CN" altLang="en-US" sz="1900" dirty="0">
                <a:solidFill>
                  <a:schemeClr val="bg1"/>
                </a:solidFill>
                <a:latin typeface="微软雅黑" panose="020B0503020204020204" pitchFamily="34" charset="-122"/>
                <a:ea typeface="微软雅黑" panose="020B0503020204020204" pitchFamily="34" charset="-122"/>
              </a:endParaRPr>
            </a:p>
          </p:txBody>
        </p:sp>
      </p:grpSp>
      <p:sp>
        <p:nvSpPr>
          <p:cNvPr id="46" name="标题 45"/>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125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4" presetClass="entr" presetSubtype="10" fill="hold" nodeType="withEffect">
                                  <p:stCondLst>
                                    <p:cond delay="325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nodeType="withEffect">
                                  <p:stCondLst>
                                    <p:cond delay="325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325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325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479376" y="1341252"/>
            <a:ext cx="3672408" cy="452432"/>
          </a:xfrm>
          <a:prstGeom prst="rect">
            <a:avLst/>
          </a:prstGeom>
          <a:noFill/>
        </p:spPr>
        <p:txBody>
          <a:bodyPr wrap="square" rtlCol="0">
            <a:spAutoFit/>
          </a:bodyPr>
          <a:lstStyle/>
          <a:p>
            <a:pPr>
              <a:lnSpc>
                <a:spcPct val="13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添加标题内容 分析如下：</a:t>
            </a:r>
            <a:endParaRPr lang="zh-CN"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79376" y="2061333"/>
            <a:ext cx="3583556" cy="1943766"/>
            <a:chOff x="554559" y="2205032"/>
            <a:chExt cx="3583556" cy="1944216"/>
          </a:xfrm>
        </p:grpSpPr>
        <p:sp>
          <p:nvSpPr>
            <p:cNvPr id="4" name="五边形 3"/>
            <p:cNvSpPr/>
            <p:nvPr/>
          </p:nvSpPr>
          <p:spPr bwMode="auto">
            <a:xfrm>
              <a:off x="554559" y="3574778"/>
              <a:ext cx="1818036" cy="574470"/>
            </a:xfrm>
            <a:prstGeom prst="homePlate">
              <a:avLst>
                <a:gd name="adj" fmla="val 287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添加标题内容</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626567" y="2205032"/>
              <a:ext cx="0" cy="136800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文本框 6"/>
            <p:cNvSpPr txBox="1"/>
            <p:nvPr/>
          </p:nvSpPr>
          <p:spPr>
            <a:xfrm>
              <a:off x="697882" y="2277040"/>
              <a:ext cx="3440233" cy="1169551"/>
            </a:xfrm>
            <a:prstGeom prst="rect">
              <a:avLst/>
            </a:prstGeom>
            <a:noFill/>
          </p:spPr>
          <p:txBody>
            <a:bodyPr wrap="square" rtlCol="0">
              <a:spAutoFit/>
            </a:bodyPr>
            <a:lstStyle/>
            <a:p>
              <a:pPr>
                <a:lnSpc>
                  <a:spcPct val="125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要求学员在学完每一堂课，必须在课后三天之内，撰写培训心得总结。必须提炼出关键词、关键句、关键理念、关键课程内容、关键重点有几个？</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4134246" y="2061333"/>
            <a:ext cx="3635994" cy="1943766"/>
            <a:chOff x="4209429" y="2205032"/>
            <a:chExt cx="3635994" cy="1944216"/>
          </a:xfrm>
        </p:grpSpPr>
        <p:sp>
          <p:nvSpPr>
            <p:cNvPr id="8" name="燕尾形 7"/>
            <p:cNvSpPr/>
            <p:nvPr/>
          </p:nvSpPr>
          <p:spPr bwMode="auto">
            <a:xfrm>
              <a:off x="4209429" y="3574778"/>
              <a:ext cx="1994922" cy="574470"/>
            </a:xfrm>
            <a:prstGeom prst="chevron">
              <a:avLst>
                <a:gd name="adj" fmla="val 289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添加标题内容</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V="1">
              <a:off x="4333875" y="2205032"/>
              <a:ext cx="0" cy="136800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文本框 41"/>
            <p:cNvSpPr txBox="1"/>
            <p:nvPr/>
          </p:nvSpPr>
          <p:spPr>
            <a:xfrm>
              <a:off x="4405190" y="2277040"/>
              <a:ext cx="3440233" cy="1169551"/>
            </a:xfrm>
            <a:prstGeom prst="rect">
              <a:avLst/>
            </a:prstGeom>
            <a:noFill/>
          </p:spPr>
          <p:txBody>
            <a:bodyPr wrap="square" rtlCol="0">
              <a:spAutoFit/>
            </a:bodyPr>
            <a:lstStyle/>
            <a:p>
              <a:pPr>
                <a:lnSpc>
                  <a:spcPct val="125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学员完成</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行动计划改进表</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，学员与主管领导进行讨论，确定双方同意执行该方案的时间与方式。讲师或培训专员也收存一份复本以供追踪。</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7954786" y="2061336"/>
            <a:ext cx="3636681" cy="1938914"/>
            <a:chOff x="7886744" y="2205032"/>
            <a:chExt cx="3636681" cy="1939363"/>
          </a:xfrm>
        </p:grpSpPr>
        <p:sp>
          <p:nvSpPr>
            <p:cNvPr id="12" name="燕尾形 11"/>
            <p:cNvSpPr/>
            <p:nvPr/>
          </p:nvSpPr>
          <p:spPr bwMode="auto">
            <a:xfrm>
              <a:off x="7886744" y="3569925"/>
              <a:ext cx="1995609" cy="574470"/>
            </a:xfrm>
            <a:prstGeom prst="chevron">
              <a:avLst>
                <a:gd name="adj" fmla="val 289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添加标题内容</a:t>
              </a:r>
              <a:endParaRPr lang="zh-CN" altLang="en-US" b="1" dirty="0">
                <a:solidFill>
                  <a:prstClr val="white"/>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V="1">
              <a:off x="8011877" y="2205032"/>
              <a:ext cx="0" cy="136800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4" name="文本框 43"/>
            <p:cNvSpPr txBox="1"/>
            <p:nvPr/>
          </p:nvSpPr>
          <p:spPr>
            <a:xfrm>
              <a:off x="8083192" y="2277040"/>
              <a:ext cx="3440233" cy="1169551"/>
            </a:xfrm>
            <a:prstGeom prst="rect">
              <a:avLst/>
            </a:prstGeom>
            <a:noFill/>
          </p:spPr>
          <p:txBody>
            <a:bodyPr wrap="square" rtlCol="0">
              <a:spAutoFit/>
            </a:bodyPr>
            <a:lstStyle/>
            <a:p>
              <a:pPr>
                <a:lnSpc>
                  <a:spcPct val="125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培训结束后的某段时间，由培训专员跟踪完成</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行动计划改进表</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的成果认定部分，并组织开展培训成果表彰会议，编写时事通讯表彰成果转化优异的员工及故事。</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79376" y="3430762"/>
            <a:ext cx="3733914" cy="2086781"/>
            <a:chOff x="554559" y="3574778"/>
            <a:chExt cx="3733914" cy="2087264"/>
          </a:xfrm>
        </p:grpSpPr>
        <p:sp>
          <p:nvSpPr>
            <p:cNvPr id="16" name="燕尾形 15"/>
            <p:cNvSpPr/>
            <p:nvPr/>
          </p:nvSpPr>
          <p:spPr bwMode="auto">
            <a:xfrm>
              <a:off x="2293551" y="3574778"/>
              <a:ext cx="1994922" cy="574470"/>
            </a:xfrm>
            <a:prstGeom prst="chevron">
              <a:avLst>
                <a:gd name="adj" fmla="val 289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添加标题内容</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4010943" y="4150042"/>
              <a:ext cx="0" cy="151200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8" name="文本框 45"/>
            <p:cNvSpPr txBox="1"/>
            <p:nvPr/>
          </p:nvSpPr>
          <p:spPr>
            <a:xfrm>
              <a:off x="554559" y="4365272"/>
              <a:ext cx="3440233" cy="1169822"/>
            </a:xfrm>
            <a:prstGeom prst="rect">
              <a:avLst/>
            </a:prstGeom>
            <a:noFill/>
          </p:spPr>
          <p:txBody>
            <a:bodyPr wrap="square" rtlCol="0">
              <a:spAutoFit/>
            </a:bodyPr>
            <a:lstStyle/>
            <a:p>
              <a:pPr>
                <a:lnSpc>
                  <a:spcPct val="125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由培训专员在课程结束后一周内开展培训心得及成果转化的座谈会。座谈会需拟定固定议程，由专人做座谈记录，并在座谈会结束发放</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行动计划改进表</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进行填写。</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151789" y="3425913"/>
            <a:ext cx="3887635" cy="2091630"/>
            <a:chOff x="4226967" y="3569925"/>
            <a:chExt cx="3887635" cy="2092114"/>
          </a:xfrm>
        </p:grpSpPr>
        <p:sp>
          <p:nvSpPr>
            <p:cNvPr id="20" name="燕尾形 19"/>
            <p:cNvSpPr/>
            <p:nvPr/>
          </p:nvSpPr>
          <p:spPr bwMode="auto">
            <a:xfrm>
              <a:off x="6125307" y="3569925"/>
              <a:ext cx="1989295" cy="574470"/>
            </a:xfrm>
            <a:prstGeom prst="chevron">
              <a:avLst>
                <a:gd name="adj" fmla="val 289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添加标题内容</a:t>
              </a:r>
              <a:endParaRPr lang="zh-CN" altLang="en-US" b="1" dirty="0">
                <a:solidFill>
                  <a:prstClr val="white"/>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7683351" y="4150039"/>
              <a:ext cx="0" cy="151200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2" name="文本框 47"/>
            <p:cNvSpPr txBox="1"/>
            <p:nvPr/>
          </p:nvSpPr>
          <p:spPr>
            <a:xfrm>
              <a:off x="4226967" y="4365272"/>
              <a:ext cx="3440233" cy="1169551"/>
            </a:xfrm>
            <a:prstGeom prst="rect">
              <a:avLst/>
            </a:prstGeom>
            <a:noFill/>
          </p:spPr>
          <p:txBody>
            <a:bodyPr wrap="square" rtlCol="0">
              <a:spAutoFit/>
            </a:bodyPr>
            <a:lstStyle/>
            <a:p>
              <a:pPr>
                <a:lnSpc>
                  <a:spcPct val="125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以培训专员牵头，以</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跟踪与辅导表</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的方式跟踪各学员所制定的行动改进计划的执行情况。该跟踪与辅导的责任人为培训专员和学员的直接上级。</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7952851" y="3425913"/>
            <a:ext cx="3830989" cy="2091630"/>
            <a:chOff x="7884809" y="3569925"/>
            <a:chExt cx="3830989" cy="2092114"/>
          </a:xfrm>
        </p:grpSpPr>
        <p:sp>
          <p:nvSpPr>
            <p:cNvPr id="24" name="燕尾形 23"/>
            <p:cNvSpPr/>
            <p:nvPr/>
          </p:nvSpPr>
          <p:spPr bwMode="auto">
            <a:xfrm>
              <a:off x="9803309" y="3569925"/>
              <a:ext cx="1912489" cy="574470"/>
            </a:xfrm>
            <a:prstGeom prst="chevron">
              <a:avLst>
                <a:gd name="adj" fmla="val 289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添加标题内容</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11341193" y="4150039"/>
              <a:ext cx="0" cy="151200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6" name="文本框 49"/>
            <p:cNvSpPr txBox="1"/>
            <p:nvPr/>
          </p:nvSpPr>
          <p:spPr>
            <a:xfrm>
              <a:off x="7884809" y="4365272"/>
              <a:ext cx="3440233" cy="900246"/>
            </a:xfrm>
            <a:prstGeom prst="rect">
              <a:avLst/>
            </a:prstGeom>
            <a:noFill/>
          </p:spPr>
          <p:txBody>
            <a:bodyPr wrap="square" rtlCol="0">
              <a:spAutoFit/>
            </a:bodyPr>
            <a:lstStyle/>
            <a:p>
              <a:pPr>
                <a:lnSpc>
                  <a:spcPct val="125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对于培训成果转化不理想的员工，需由培训专员统计具体名单，与其直接上级或部门经理沟通后，安排回炉再学习。</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7" name="标题 26"/>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10000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decel="10000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decel="10000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decel="10000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decel="10000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1+#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6"/>
          <p:cNvSpPr/>
          <p:nvPr/>
        </p:nvSpPr>
        <p:spPr>
          <a:xfrm>
            <a:off x="3168622" y="1132586"/>
            <a:ext cx="6218863" cy="3019011"/>
          </a:xfrm>
          <a:custGeom>
            <a:avLst/>
            <a:gdLst/>
            <a:ahLst/>
            <a:cxnLst/>
            <a:rect l="l" t="t" r="r" b="b"/>
            <a:pathLst>
              <a:path w="6984776" h="3390832">
                <a:moveTo>
                  <a:pt x="2454971" y="0"/>
                </a:moveTo>
                <a:cubicBezTo>
                  <a:pt x="2923236" y="0"/>
                  <a:pt x="3319504" y="308255"/>
                  <a:pt x="3451888" y="732924"/>
                </a:cubicBezTo>
                <a:cubicBezTo>
                  <a:pt x="3650492" y="545945"/>
                  <a:pt x="3918179" y="432048"/>
                  <a:pt x="4212468" y="432048"/>
                </a:cubicBezTo>
                <a:cubicBezTo>
                  <a:pt x="4811894" y="432048"/>
                  <a:pt x="5300953" y="904583"/>
                  <a:pt x="5326035" y="1497532"/>
                </a:cubicBezTo>
                <a:cubicBezTo>
                  <a:pt x="5497916" y="1370551"/>
                  <a:pt x="5710599" y="1296144"/>
                  <a:pt x="5940660" y="1296144"/>
                </a:cubicBezTo>
                <a:cubicBezTo>
                  <a:pt x="6517309" y="1296144"/>
                  <a:pt x="6984776" y="1763611"/>
                  <a:pt x="6984776" y="2340260"/>
                </a:cubicBezTo>
                <a:cubicBezTo>
                  <a:pt x="6984776" y="2904186"/>
                  <a:pt x="6537710" y="3363694"/>
                  <a:pt x="5978623" y="3382459"/>
                </a:cubicBezTo>
                <a:lnTo>
                  <a:pt x="5979578" y="3390832"/>
                </a:lnTo>
                <a:lnTo>
                  <a:pt x="1139446" y="3315205"/>
                </a:lnTo>
                <a:lnTo>
                  <a:pt x="1147903" y="3304414"/>
                </a:lnTo>
                <a:cubicBezTo>
                  <a:pt x="501842" y="3240640"/>
                  <a:pt x="0" y="2760721"/>
                  <a:pt x="0" y="2178242"/>
                </a:cubicBezTo>
                <a:cubicBezTo>
                  <a:pt x="0" y="1551882"/>
                  <a:pt x="580303" y="1044116"/>
                  <a:pt x="1296144" y="1044116"/>
                </a:cubicBezTo>
                <a:lnTo>
                  <a:pt x="1411112" y="1049196"/>
                </a:lnTo>
                <a:cubicBezTo>
                  <a:pt x="1410859" y="1047504"/>
                  <a:pt x="1410855" y="1045811"/>
                  <a:pt x="1410855" y="1044116"/>
                </a:cubicBezTo>
                <a:cubicBezTo>
                  <a:pt x="1410855" y="467467"/>
                  <a:pt x="1878322" y="0"/>
                  <a:pt x="2454971" y="0"/>
                </a:cubicBezTo>
                <a:close/>
              </a:path>
            </a:pathLst>
          </a:custGeom>
          <a:solidFill>
            <a:schemeClr val="bg1">
              <a:alpha val="80000"/>
            </a:schemeClr>
          </a:solidFill>
          <a:ln w="12700">
            <a:solidFill>
              <a:srgbClr val="61C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 name="Group 12"/>
          <p:cNvGrpSpPr>
            <a:grpSpLocks noChangeAspect="1"/>
          </p:cNvGrpSpPr>
          <p:nvPr/>
        </p:nvGrpSpPr>
        <p:grpSpPr bwMode="auto">
          <a:xfrm>
            <a:off x="8685465" y="2157466"/>
            <a:ext cx="764117" cy="772584"/>
            <a:chOff x="5021" y="947"/>
            <a:chExt cx="361" cy="365"/>
          </a:xfrm>
        </p:grpSpPr>
        <p:sp>
          <p:nvSpPr>
            <p:cNvPr id="4" name="Freeform 13"/>
            <p:cNvSpPr/>
            <p:nvPr/>
          </p:nvSpPr>
          <p:spPr bwMode="auto">
            <a:xfrm>
              <a:off x="5201" y="1151"/>
              <a:ext cx="181" cy="64"/>
            </a:xfrm>
            <a:custGeom>
              <a:avLst/>
              <a:gdLst>
                <a:gd name="T0" fmla="*/ 773 w 773"/>
                <a:gd name="T1" fmla="*/ 278 h 278"/>
                <a:gd name="T2" fmla="*/ 433 w 773"/>
                <a:gd name="T3" fmla="*/ 56 h 278"/>
                <a:gd name="T4" fmla="*/ 255 w 773"/>
                <a:gd name="T5" fmla="*/ 14 h 278"/>
                <a:gd name="T6" fmla="*/ 8 w 773"/>
                <a:gd name="T7" fmla="*/ 210 h 278"/>
                <a:gd name="T8" fmla="*/ 205 w 773"/>
                <a:gd name="T9" fmla="*/ 139 h 278"/>
                <a:gd name="T10" fmla="*/ 384 w 773"/>
                <a:gd name="T11" fmla="*/ 134 h 278"/>
                <a:gd name="T12" fmla="*/ 526 w 773"/>
                <a:gd name="T13" fmla="*/ 130 h 278"/>
                <a:gd name="T14" fmla="*/ 565 w 773"/>
                <a:gd name="T15" fmla="*/ 164 h 278"/>
                <a:gd name="T16" fmla="*/ 773 w 773"/>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3" h="278">
                  <a:moveTo>
                    <a:pt x="773" y="278"/>
                  </a:moveTo>
                  <a:cubicBezTo>
                    <a:pt x="742" y="268"/>
                    <a:pt x="436" y="40"/>
                    <a:pt x="433" y="56"/>
                  </a:cubicBezTo>
                  <a:cubicBezTo>
                    <a:pt x="406" y="177"/>
                    <a:pt x="355" y="38"/>
                    <a:pt x="255" y="14"/>
                  </a:cubicBezTo>
                  <a:cubicBezTo>
                    <a:pt x="198" y="0"/>
                    <a:pt x="85" y="198"/>
                    <a:pt x="8" y="210"/>
                  </a:cubicBezTo>
                  <a:cubicBezTo>
                    <a:pt x="0" y="237"/>
                    <a:pt x="148" y="176"/>
                    <a:pt x="205" y="139"/>
                  </a:cubicBezTo>
                  <a:cubicBezTo>
                    <a:pt x="291" y="94"/>
                    <a:pt x="272" y="54"/>
                    <a:pt x="384" y="134"/>
                  </a:cubicBezTo>
                  <a:cubicBezTo>
                    <a:pt x="464" y="191"/>
                    <a:pt x="441" y="69"/>
                    <a:pt x="526" y="130"/>
                  </a:cubicBezTo>
                  <a:cubicBezTo>
                    <a:pt x="540" y="140"/>
                    <a:pt x="552" y="153"/>
                    <a:pt x="565" y="164"/>
                  </a:cubicBezTo>
                  <a:cubicBezTo>
                    <a:pt x="620" y="214"/>
                    <a:pt x="684" y="244"/>
                    <a:pt x="773" y="278"/>
                  </a:cubicBezTo>
                  <a:close/>
                </a:path>
              </a:pathLst>
            </a:custGeom>
            <a:solidFill>
              <a:srgbClr val="00516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 name="Freeform 14"/>
            <p:cNvSpPr/>
            <p:nvPr/>
          </p:nvSpPr>
          <p:spPr bwMode="auto">
            <a:xfrm>
              <a:off x="5169" y="1050"/>
              <a:ext cx="136" cy="69"/>
            </a:xfrm>
            <a:custGeom>
              <a:avLst/>
              <a:gdLst>
                <a:gd name="T0" fmla="*/ 579 w 579"/>
                <a:gd name="T1" fmla="*/ 256 h 297"/>
                <a:gd name="T2" fmla="*/ 372 w 579"/>
                <a:gd name="T3" fmla="*/ 37 h 297"/>
                <a:gd name="T4" fmla="*/ 255 w 579"/>
                <a:gd name="T5" fmla="*/ 9 h 297"/>
                <a:gd name="T6" fmla="*/ 62 w 579"/>
                <a:gd name="T7" fmla="*/ 271 h 297"/>
                <a:gd name="T8" fmla="*/ 150 w 579"/>
                <a:gd name="T9" fmla="*/ 199 h 297"/>
                <a:gd name="T10" fmla="*/ 222 w 579"/>
                <a:gd name="T11" fmla="*/ 155 h 297"/>
                <a:gd name="T12" fmla="*/ 329 w 579"/>
                <a:gd name="T13" fmla="*/ 134 h 297"/>
                <a:gd name="T14" fmla="*/ 427 w 579"/>
                <a:gd name="T15" fmla="*/ 112 h 297"/>
                <a:gd name="T16" fmla="*/ 449 w 579"/>
                <a:gd name="T17" fmla="*/ 148 h 297"/>
                <a:gd name="T18" fmla="*/ 579 w 579"/>
                <a:gd name="T19" fmla="*/ 25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297">
                  <a:moveTo>
                    <a:pt x="579" y="256"/>
                  </a:moveTo>
                  <a:cubicBezTo>
                    <a:pt x="559" y="248"/>
                    <a:pt x="376" y="18"/>
                    <a:pt x="372" y="37"/>
                  </a:cubicBezTo>
                  <a:cubicBezTo>
                    <a:pt x="339" y="183"/>
                    <a:pt x="321" y="25"/>
                    <a:pt x="255" y="9"/>
                  </a:cubicBezTo>
                  <a:cubicBezTo>
                    <a:pt x="217" y="0"/>
                    <a:pt x="117" y="247"/>
                    <a:pt x="62" y="271"/>
                  </a:cubicBezTo>
                  <a:cubicBezTo>
                    <a:pt x="0" y="297"/>
                    <a:pt x="135" y="268"/>
                    <a:pt x="150" y="199"/>
                  </a:cubicBezTo>
                  <a:cubicBezTo>
                    <a:pt x="153" y="186"/>
                    <a:pt x="214" y="158"/>
                    <a:pt x="222" y="155"/>
                  </a:cubicBezTo>
                  <a:cubicBezTo>
                    <a:pt x="280" y="130"/>
                    <a:pt x="262" y="54"/>
                    <a:pt x="329" y="134"/>
                  </a:cubicBezTo>
                  <a:cubicBezTo>
                    <a:pt x="377" y="191"/>
                    <a:pt x="376" y="51"/>
                    <a:pt x="427" y="112"/>
                  </a:cubicBezTo>
                  <a:cubicBezTo>
                    <a:pt x="435" y="122"/>
                    <a:pt x="442" y="136"/>
                    <a:pt x="449" y="148"/>
                  </a:cubicBezTo>
                  <a:cubicBezTo>
                    <a:pt x="482" y="199"/>
                    <a:pt x="522" y="226"/>
                    <a:pt x="579" y="256"/>
                  </a:cubicBezTo>
                  <a:close/>
                </a:path>
              </a:pathLst>
            </a:custGeom>
            <a:solidFill>
              <a:srgbClr val="00516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 name="Freeform 15"/>
            <p:cNvSpPr/>
            <p:nvPr/>
          </p:nvSpPr>
          <p:spPr bwMode="auto">
            <a:xfrm>
              <a:off x="5083" y="998"/>
              <a:ext cx="113" cy="42"/>
            </a:xfrm>
            <a:custGeom>
              <a:avLst/>
              <a:gdLst>
                <a:gd name="T0" fmla="*/ 486 w 486"/>
                <a:gd name="T1" fmla="*/ 179 h 179"/>
                <a:gd name="T2" fmla="*/ 271 w 486"/>
                <a:gd name="T3" fmla="*/ 35 h 179"/>
                <a:gd name="T4" fmla="*/ 158 w 486"/>
                <a:gd name="T5" fmla="*/ 8 h 179"/>
                <a:gd name="T6" fmla="*/ 0 w 486"/>
                <a:gd name="T7" fmla="*/ 138 h 179"/>
                <a:gd name="T8" fmla="*/ 240 w 486"/>
                <a:gd name="T9" fmla="*/ 86 h 179"/>
                <a:gd name="T10" fmla="*/ 329 w 486"/>
                <a:gd name="T11" fmla="*/ 83 h 179"/>
                <a:gd name="T12" fmla="*/ 354 w 486"/>
                <a:gd name="T13" fmla="*/ 105 h 179"/>
                <a:gd name="T14" fmla="*/ 486 w 486"/>
                <a:gd name="T15" fmla="*/ 179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179">
                  <a:moveTo>
                    <a:pt x="486" y="179"/>
                  </a:moveTo>
                  <a:cubicBezTo>
                    <a:pt x="466" y="173"/>
                    <a:pt x="273" y="25"/>
                    <a:pt x="271" y="35"/>
                  </a:cubicBezTo>
                  <a:cubicBezTo>
                    <a:pt x="253" y="115"/>
                    <a:pt x="222" y="24"/>
                    <a:pt x="158" y="8"/>
                  </a:cubicBezTo>
                  <a:cubicBezTo>
                    <a:pt x="122" y="0"/>
                    <a:pt x="50" y="130"/>
                    <a:pt x="0" y="138"/>
                  </a:cubicBezTo>
                  <a:cubicBezTo>
                    <a:pt x="91" y="139"/>
                    <a:pt x="151" y="30"/>
                    <a:pt x="240" y="86"/>
                  </a:cubicBezTo>
                  <a:cubicBezTo>
                    <a:pt x="290" y="123"/>
                    <a:pt x="276" y="44"/>
                    <a:pt x="329" y="83"/>
                  </a:cubicBezTo>
                  <a:cubicBezTo>
                    <a:pt x="339" y="90"/>
                    <a:pt x="346" y="98"/>
                    <a:pt x="354" y="105"/>
                  </a:cubicBezTo>
                  <a:cubicBezTo>
                    <a:pt x="389" y="138"/>
                    <a:pt x="429" y="157"/>
                    <a:pt x="486" y="179"/>
                  </a:cubicBezTo>
                  <a:close/>
                </a:path>
              </a:pathLst>
            </a:custGeom>
            <a:solidFill>
              <a:srgbClr val="00516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16"/>
            <p:cNvSpPr/>
            <p:nvPr/>
          </p:nvSpPr>
          <p:spPr bwMode="auto">
            <a:xfrm>
              <a:off x="5021" y="947"/>
              <a:ext cx="79" cy="31"/>
            </a:xfrm>
            <a:custGeom>
              <a:avLst/>
              <a:gdLst>
                <a:gd name="T0" fmla="*/ 337 w 337"/>
                <a:gd name="T1" fmla="*/ 133 h 133"/>
                <a:gd name="T2" fmla="*/ 190 w 337"/>
                <a:gd name="T3" fmla="*/ 25 h 133"/>
                <a:gd name="T4" fmla="*/ 112 w 337"/>
                <a:gd name="T5" fmla="*/ 6 h 133"/>
                <a:gd name="T6" fmla="*/ 0 w 337"/>
                <a:gd name="T7" fmla="*/ 112 h 133"/>
                <a:gd name="T8" fmla="*/ 167 w 337"/>
                <a:gd name="T9" fmla="*/ 66 h 133"/>
                <a:gd name="T10" fmla="*/ 230 w 337"/>
                <a:gd name="T11" fmla="*/ 61 h 133"/>
                <a:gd name="T12" fmla="*/ 246 w 337"/>
                <a:gd name="T13" fmla="*/ 78 h 133"/>
                <a:gd name="T14" fmla="*/ 337 w 337"/>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133">
                  <a:moveTo>
                    <a:pt x="337" y="133"/>
                  </a:moveTo>
                  <a:cubicBezTo>
                    <a:pt x="323" y="128"/>
                    <a:pt x="192" y="17"/>
                    <a:pt x="190" y="25"/>
                  </a:cubicBezTo>
                  <a:cubicBezTo>
                    <a:pt x="176" y="88"/>
                    <a:pt x="156" y="17"/>
                    <a:pt x="112" y="6"/>
                  </a:cubicBezTo>
                  <a:cubicBezTo>
                    <a:pt x="87" y="0"/>
                    <a:pt x="34" y="104"/>
                    <a:pt x="0" y="112"/>
                  </a:cubicBezTo>
                  <a:cubicBezTo>
                    <a:pt x="24" y="117"/>
                    <a:pt x="113" y="28"/>
                    <a:pt x="167" y="66"/>
                  </a:cubicBezTo>
                  <a:cubicBezTo>
                    <a:pt x="201" y="94"/>
                    <a:pt x="193" y="31"/>
                    <a:pt x="230" y="61"/>
                  </a:cubicBezTo>
                  <a:cubicBezTo>
                    <a:pt x="236" y="66"/>
                    <a:pt x="241" y="72"/>
                    <a:pt x="246" y="78"/>
                  </a:cubicBezTo>
                  <a:cubicBezTo>
                    <a:pt x="270" y="103"/>
                    <a:pt x="298" y="117"/>
                    <a:pt x="337" y="133"/>
                  </a:cubicBezTo>
                  <a:close/>
                </a:path>
              </a:pathLst>
            </a:custGeom>
            <a:solidFill>
              <a:srgbClr val="00516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Freeform 17"/>
            <p:cNvSpPr/>
            <p:nvPr/>
          </p:nvSpPr>
          <p:spPr bwMode="auto">
            <a:xfrm>
              <a:off x="5021" y="1216"/>
              <a:ext cx="229" cy="96"/>
            </a:xfrm>
            <a:custGeom>
              <a:avLst/>
              <a:gdLst>
                <a:gd name="T0" fmla="*/ 0 w 979"/>
                <a:gd name="T1" fmla="*/ 210 h 411"/>
                <a:gd name="T2" fmla="*/ 485 w 979"/>
                <a:gd name="T3" fmla="*/ 22 h 411"/>
                <a:gd name="T4" fmla="*/ 720 w 979"/>
                <a:gd name="T5" fmla="*/ 22 h 411"/>
                <a:gd name="T6" fmla="*/ 979 w 979"/>
                <a:gd name="T7" fmla="*/ 361 h 411"/>
                <a:gd name="T8" fmla="*/ 732 w 979"/>
                <a:gd name="T9" fmla="*/ 125 h 411"/>
                <a:gd name="T10" fmla="*/ 526 w 979"/>
                <a:gd name="T11" fmla="*/ 141 h 411"/>
                <a:gd name="T12" fmla="*/ 350 w 979"/>
                <a:gd name="T13" fmla="*/ 90 h 411"/>
                <a:gd name="T14" fmla="*/ 292 w 979"/>
                <a:gd name="T15" fmla="*/ 124 h 411"/>
                <a:gd name="T16" fmla="*/ 0 w 979"/>
                <a:gd name="T17" fmla="*/ 2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9" h="411">
                  <a:moveTo>
                    <a:pt x="0" y="210"/>
                  </a:moveTo>
                  <a:cubicBezTo>
                    <a:pt x="41" y="207"/>
                    <a:pt x="485" y="0"/>
                    <a:pt x="485" y="22"/>
                  </a:cubicBezTo>
                  <a:cubicBezTo>
                    <a:pt x="488" y="192"/>
                    <a:pt x="587" y="22"/>
                    <a:pt x="720" y="22"/>
                  </a:cubicBezTo>
                  <a:cubicBezTo>
                    <a:pt x="795" y="22"/>
                    <a:pt x="885" y="320"/>
                    <a:pt x="979" y="361"/>
                  </a:cubicBezTo>
                  <a:cubicBezTo>
                    <a:pt x="942" y="411"/>
                    <a:pt x="810" y="195"/>
                    <a:pt x="732" y="125"/>
                  </a:cubicBezTo>
                  <a:cubicBezTo>
                    <a:pt x="632" y="82"/>
                    <a:pt x="687" y="70"/>
                    <a:pt x="526" y="141"/>
                  </a:cubicBezTo>
                  <a:cubicBezTo>
                    <a:pt x="412" y="191"/>
                    <a:pt x="472" y="37"/>
                    <a:pt x="350" y="90"/>
                  </a:cubicBezTo>
                  <a:cubicBezTo>
                    <a:pt x="329" y="100"/>
                    <a:pt x="311" y="113"/>
                    <a:pt x="292" y="124"/>
                  </a:cubicBezTo>
                  <a:cubicBezTo>
                    <a:pt x="209" y="173"/>
                    <a:pt x="121" y="192"/>
                    <a:pt x="0" y="210"/>
                  </a:cubicBezTo>
                  <a:close/>
                </a:path>
              </a:pathLst>
            </a:custGeom>
            <a:solidFill>
              <a:srgbClr val="00516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9" name="组合 8"/>
          <p:cNvGrpSpPr/>
          <p:nvPr/>
        </p:nvGrpSpPr>
        <p:grpSpPr>
          <a:xfrm>
            <a:off x="3298261" y="3287501"/>
            <a:ext cx="542435" cy="388709"/>
            <a:chOff x="4279884" y="1818255"/>
            <a:chExt cx="406826" cy="291532"/>
          </a:xfrm>
        </p:grpSpPr>
        <p:sp>
          <p:nvSpPr>
            <p:cNvPr id="10" name="任意多边形 9"/>
            <p:cNvSpPr/>
            <p:nvPr/>
          </p:nvSpPr>
          <p:spPr>
            <a:xfrm>
              <a:off x="4279884" y="1876425"/>
              <a:ext cx="282591" cy="233362"/>
            </a:xfrm>
            <a:custGeom>
              <a:avLst/>
              <a:gdLst>
                <a:gd name="connsiteX0" fmla="*/ 69431 w 278981"/>
                <a:gd name="connsiteY0" fmla="*/ 247650 h 247650"/>
                <a:gd name="connsiteX1" fmla="*/ 12281 w 278981"/>
                <a:gd name="connsiteY1" fmla="*/ 85725 h 247650"/>
                <a:gd name="connsiteX2" fmla="*/ 278981 w 278981"/>
                <a:gd name="connsiteY2" fmla="*/ 0 h 247650"/>
                <a:gd name="connsiteX0-1" fmla="*/ 78963 w 276607"/>
                <a:gd name="connsiteY0-2" fmla="*/ 233362 h 233362"/>
                <a:gd name="connsiteX1-3" fmla="*/ 9907 w 276607"/>
                <a:gd name="connsiteY1-4" fmla="*/ 85725 h 233362"/>
                <a:gd name="connsiteX2-5" fmla="*/ 276607 w 276607"/>
                <a:gd name="connsiteY2-6" fmla="*/ 0 h 233362"/>
                <a:gd name="connsiteX0-7" fmla="*/ 87159 w 284803"/>
                <a:gd name="connsiteY0-8" fmla="*/ 233362 h 233362"/>
                <a:gd name="connsiteX1-9" fmla="*/ 18103 w 284803"/>
                <a:gd name="connsiteY1-10" fmla="*/ 85725 h 233362"/>
                <a:gd name="connsiteX2-11" fmla="*/ 284803 w 284803"/>
                <a:gd name="connsiteY2-12" fmla="*/ 0 h 233362"/>
                <a:gd name="connsiteX0-13" fmla="*/ 84947 w 282591"/>
                <a:gd name="connsiteY0-14" fmla="*/ 233362 h 233362"/>
                <a:gd name="connsiteX1-15" fmla="*/ 15891 w 282591"/>
                <a:gd name="connsiteY1-16" fmla="*/ 85725 h 233362"/>
                <a:gd name="connsiteX2-17" fmla="*/ 282591 w 282591"/>
                <a:gd name="connsiteY2-18" fmla="*/ 0 h 233362"/>
              </a:gdLst>
              <a:ahLst/>
              <a:cxnLst>
                <a:cxn ang="0">
                  <a:pos x="connsiteX0-1" y="connsiteY0-2"/>
                </a:cxn>
                <a:cxn ang="0">
                  <a:pos x="connsiteX1-3" y="connsiteY1-4"/>
                </a:cxn>
                <a:cxn ang="0">
                  <a:pos x="connsiteX2-5" y="connsiteY2-6"/>
                </a:cxn>
              </a:cxnLst>
              <a:rect l="l" t="t" r="r" b="b"/>
              <a:pathLst>
                <a:path w="282591" h="233362">
                  <a:moveTo>
                    <a:pt x="84947" y="233362"/>
                  </a:moveTo>
                  <a:cubicBezTo>
                    <a:pt x="-11097" y="192087"/>
                    <a:pt x="-12065" y="128343"/>
                    <a:pt x="15891" y="85725"/>
                  </a:cubicBezTo>
                  <a:cubicBezTo>
                    <a:pt x="72644" y="-794"/>
                    <a:pt x="282591" y="0"/>
                    <a:pt x="282591" y="0"/>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流程图: 延期 10"/>
            <p:cNvSpPr/>
            <p:nvPr/>
          </p:nvSpPr>
          <p:spPr>
            <a:xfrm rot="20939770" flipH="1">
              <a:off x="4509722" y="1818255"/>
              <a:ext cx="117730" cy="117730"/>
            </a:xfrm>
            <a:prstGeom prst="flowChartDelay">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2" name="直接连接符 11"/>
            <p:cNvCxnSpPr/>
            <p:nvPr/>
          </p:nvCxnSpPr>
          <p:spPr>
            <a:xfrm flipV="1">
              <a:off x="4621432" y="1819274"/>
              <a:ext cx="55344" cy="10148"/>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631366" y="1883256"/>
              <a:ext cx="55344" cy="10148"/>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951"/>
          <p:cNvSpPr txBox="1"/>
          <p:nvPr/>
        </p:nvSpPr>
        <p:spPr>
          <a:xfrm>
            <a:off x="4717946" y="2338987"/>
            <a:ext cx="2929007" cy="913007"/>
          </a:xfrm>
          <a:prstGeom prst="rect">
            <a:avLst/>
          </a:prstGeom>
          <a:noFill/>
        </p:spPr>
        <p:txBody>
          <a:bodyPr wrap="none" rtlCol="0">
            <a:spAutoFit/>
          </a:bodyPr>
          <a:lstStyle/>
          <a:p>
            <a:pPr algn="ctr"/>
            <a:r>
              <a:rPr lang="zh-CN" altLang="en-US" sz="5335" b="1" dirty="0" smtClean="0">
                <a:solidFill>
                  <a:srgbClr val="75991B"/>
                </a:solidFill>
                <a:latin typeface="方正少儿简体" panose="03000509000000000000" pitchFamily="65" charset="-122"/>
                <a:ea typeface="方正少儿简体" panose="03000509000000000000" pitchFamily="65" charset="-122"/>
              </a:rPr>
              <a:t>谢谢观看</a:t>
            </a:r>
            <a:endParaRPr lang="zh-CN" altLang="en-US" sz="5335" b="1" dirty="0">
              <a:solidFill>
                <a:srgbClr val="75991B"/>
              </a:solidFill>
              <a:latin typeface="方正少儿简体" panose="03000509000000000000" pitchFamily="65" charset="-122"/>
              <a:ea typeface="方正少儿简体" panose="03000509000000000000" pitchFamily="65" charset="-122"/>
            </a:endParaRPr>
          </a:p>
        </p:txBody>
      </p:sp>
      <p:sp>
        <p:nvSpPr>
          <p:cNvPr id="15" name="TextBox 1952"/>
          <p:cNvSpPr txBox="1"/>
          <p:nvPr/>
        </p:nvSpPr>
        <p:spPr>
          <a:xfrm>
            <a:off x="4089569" y="3174435"/>
            <a:ext cx="4185761" cy="461665"/>
          </a:xfrm>
          <a:prstGeom prst="rect">
            <a:avLst/>
          </a:prstGeom>
          <a:noFill/>
        </p:spPr>
        <p:txBody>
          <a:bodyPr wrap="none" rtlCol="0">
            <a:spAutoFit/>
          </a:bodyPr>
          <a:lstStyle/>
          <a:p>
            <a:pPr algn="ctr"/>
            <a:r>
              <a:rPr lang="zh-CN" altLang="en-US" sz="2400" dirty="0">
                <a:solidFill>
                  <a:schemeClr val="tx1">
                    <a:lumMod val="65000"/>
                    <a:lumOff val="35000"/>
                  </a:schemeClr>
                </a:solidFill>
              </a:rPr>
              <a:t>绿色清新卡通教育培训幻灯片</a:t>
            </a:r>
            <a:endParaRPr lang="zh-CN" altLang="en-US" sz="2400" dirty="0">
              <a:solidFill>
                <a:schemeClr val="tx1">
                  <a:lumMod val="65000"/>
                  <a:lumOff val="35000"/>
                </a:schemeClr>
              </a:solidFill>
            </a:endParaRPr>
          </a:p>
        </p:txBody>
      </p:sp>
      <p:pic>
        <p:nvPicPr>
          <p:cNvPr id="16" name="Picture 4" descr="C:\Users\ABC\Desktop\58pic_526bf2bdbafad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919293" y="1463299"/>
            <a:ext cx="963425" cy="6703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ABC\Desktop\58pic_526bf2bdbafad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6953" y="3639923"/>
            <a:ext cx="1503105" cy="1049951"/>
          </a:xfrm>
          <a:prstGeom prst="rect">
            <a:avLst/>
          </a:prstGeom>
          <a:noFill/>
          <a:extLst>
            <a:ext uri="{909E8E84-426E-40DD-AFC4-6F175D3DCCD1}">
              <a14:hiddenFill xmlns:a14="http://schemas.microsoft.com/office/drawing/2010/main">
                <a:solidFill>
                  <a:srgbClr val="FFFFFF"/>
                </a:solidFill>
              </a14:hiddenFill>
            </a:ext>
          </a:extLst>
        </p:spPr>
      </p:pic>
      <p:pic>
        <p:nvPicPr>
          <p:cNvPr id="18" name="背景音乐.mp3">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12336693" y="6130423"/>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par>
                                <p:cTn id="7" presetID="23" presetClass="entr" presetSubtype="32" fill="hold" nodeType="withEffect">
                                  <p:stCondLst>
                                    <p:cond delay="150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strVal val="4*#ppt_w"/>
                                          </p:val>
                                        </p:tav>
                                        <p:tav tm="100000">
                                          <p:val>
                                            <p:strVal val="#ppt_w"/>
                                          </p:val>
                                        </p:tav>
                                      </p:tavLst>
                                    </p:anim>
                                    <p:anim calcmode="lin" valueType="num">
                                      <p:cBhvr>
                                        <p:cTn id="10" dur="500" fill="hold"/>
                                        <p:tgtEl>
                                          <p:spTgt spid="3"/>
                                        </p:tgtEl>
                                        <p:attrNameLst>
                                          <p:attrName>ppt_h</p:attrName>
                                        </p:attrNameLst>
                                      </p:cBhvr>
                                      <p:tavLst>
                                        <p:tav tm="0">
                                          <p:val>
                                            <p:strVal val="4*#ppt_h"/>
                                          </p:val>
                                        </p:tav>
                                        <p:tav tm="100000">
                                          <p:val>
                                            <p:strVal val="#ppt_h"/>
                                          </p:val>
                                        </p:tav>
                                      </p:tavLst>
                                    </p:anim>
                                  </p:childTnLst>
                                </p:cTn>
                              </p:par>
                              <p:par>
                                <p:cTn id="11" presetID="6" presetClass="emph" presetSubtype="0" repeatCount="indefinite" autoRev="1" fill="hold" nodeType="withEffect">
                                  <p:stCondLst>
                                    <p:cond delay="1900"/>
                                  </p:stCondLst>
                                  <p:endCondLst>
                                    <p:cond evt="onNext" delay="0">
                                      <p:tgtEl>
                                        <p:sldTgt/>
                                      </p:tgtEl>
                                    </p:cond>
                                  </p:endCondLst>
                                  <p:childTnLst>
                                    <p:animScale>
                                      <p:cBhvr>
                                        <p:cTn id="12" dur="3000" fill="hold"/>
                                        <p:tgtEl>
                                          <p:spTgt spid="3"/>
                                        </p:tgtEl>
                                      </p:cBhvr>
                                      <p:by x="150000" y="150000"/>
                                    </p:animScale>
                                  </p:childTnLst>
                                </p:cTn>
                              </p:par>
                              <p:par>
                                <p:cTn id="13" presetID="42"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22" presetClass="entr" presetSubtype="4" fill="hold" nodeType="withEffect">
                                  <p:stCondLst>
                                    <p:cond delay="90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10" presetClass="entr" presetSubtype="0" fill="hold" nodeType="withEffect">
                                  <p:stCondLst>
                                    <p:cond delay="9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900"/>
                                  </p:stCondLst>
                                  <p:iterate type="lt">
                                    <p:tmPct val="10000"/>
                                  </p:iterate>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childTnLst>
                                </p:cTn>
                              </p:par>
                              <p:par>
                                <p:cTn id="27" presetID="10" presetClass="entr" presetSubtype="0" fill="hold" grpId="0" nodeType="withEffect">
                                  <p:stCondLst>
                                    <p:cond delay="1700"/>
                                  </p:stCondLst>
                                  <p:iterate type="lt">
                                    <p:tmPct val="10000"/>
                                  </p:iterate>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2" presetClass="entr" presetSubtype="2" fill="hold" nodeType="withEffect">
                                  <p:stCondLst>
                                    <p:cond delay="21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4" repeatCount="indefinite" fill="remove" display="0">
                  <p:stCondLst>
                    <p:cond delay="indefinite"/>
                  </p:stCondLst>
                  <p:endCondLst>
                    <p:cond evt="onStopAudio" delay="0">
                      <p:tgtEl>
                        <p:sldTgt/>
                      </p:tgtEl>
                    </p:cond>
                  </p:endCondLst>
                </p:cTn>
                <p:tgtEl>
                  <p:spTgt spid="18"/>
                </p:tgtEl>
              </p:cMediaNode>
            </p:audio>
          </p:childTnLst>
        </p:cTn>
      </p:par>
    </p:tnLst>
    <p:bldLst>
      <p:bldP spid="2"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p:nvPr/>
        </p:nvSpPr>
        <p:spPr>
          <a:xfrm>
            <a:off x="6222476" y="3955426"/>
            <a:ext cx="585710"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sz="1600" dirty="0">
              <a:solidFill>
                <a:schemeClr val="bg1"/>
              </a:solidFill>
              <a:latin typeface="FontAwesome" pitchFamily="2" charset="0"/>
              <a:cs typeface="+mn-ea"/>
            </a:endParaRPr>
          </a:p>
        </p:txBody>
      </p:sp>
      <p:grpSp>
        <p:nvGrpSpPr>
          <p:cNvPr id="8" name="Group 7"/>
          <p:cNvGrpSpPr/>
          <p:nvPr/>
        </p:nvGrpSpPr>
        <p:grpSpPr>
          <a:xfrm>
            <a:off x="998062" y="1583483"/>
            <a:ext cx="4581233" cy="4469847"/>
            <a:chOff x="1247362" y="1888031"/>
            <a:chExt cx="3912424" cy="3816803"/>
          </a:xfrm>
        </p:grpSpPr>
        <p:graphicFrame>
          <p:nvGraphicFramePr>
            <p:cNvPr id="22" name="Chart 21"/>
            <p:cNvGraphicFramePr/>
            <p:nvPr/>
          </p:nvGraphicFramePr>
          <p:xfrm>
            <a:off x="1247362" y="1888031"/>
            <a:ext cx="3912424" cy="3816803"/>
          </p:xfrm>
          <a:graphic>
            <a:graphicData uri="http://schemas.openxmlformats.org/drawingml/2006/chart">
              <c:chart xmlns:c="http://schemas.openxmlformats.org/drawingml/2006/chart" xmlns:r="http://schemas.openxmlformats.org/officeDocument/2006/relationships" r:id="rId1"/>
            </a:graphicData>
          </a:graphic>
        </p:graphicFrame>
        <p:sp>
          <p:nvSpPr>
            <p:cNvPr id="24" name="TextBox 23"/>
            <p:cNvSpPr txBox="1"/>
            <p:nvPr/>
          </p:nvSpPr>
          <p:spPr>
            <a:xfrm>
              <a:off x="2764461" y="3396765"/>
              <a:ext cx="889135" cy="499339"/>
            </a:xfrm>
            <a:prstGeom prst="rect">
              <a:avLst/>
            </a:prstGeom>
            <a:noFill/>
          </p:spPr>
          <p:txBody>
            <a:bodyPr wrap="square" lIns="0" tIns="0" rIns="0" bIns="0" rtlCol="0">
              <a:spAutoFit/>
            </a:bodyPr>
            <a:lstStyle/>
            <a:p>
              <a:pPr algn="ctr"/>
              <a:r>
                <a:rPr lang="en-US" sz="1900" b="1" dirty="0">
                  <a:solidFill>
                    <a:schemeClr val="accent2"/>
                  </a:solidFill>
                  <a:latin typeface="Lato" panose="020F0502020204030203" pitchFamily="34" charset="0"/>
                  <a:cs typeface="+mn-ea"/>
                </a:rPr>
                <a:t>Data Analysis</a:t>
              </a:r>
              <a:endParaRPr lang="en-US" sz="1900" b="1" dirty="0">
                <a:solidFill>
                  <a:schemeClr val="accent2"/>
                </a:solidFill>
                <a:latin typeface="Lato" panose="020F0502020204030203" pitchFamily="34" charset="0"/>
                <a:cs typeface="+mn-ea"/>
              </a:endParaRPr>
            </a:p>
          </p:txBody>
        </p:sp>
        <p:sp>
          <p:nvSpPr>
            <p:cNvPr id="26" name="TextBox 25"/>
            <p:cNvSpPr txBox="1"/>
            <p:nvPr/>
          </p:nvSpPr>
          <p:spPr>
            <a:xfrm>
              <a:off x="4126571" y="3787607"/>
              <a:ext cx="565665" cy="433637"/>
            </a:xfrm>
            <a:prstGeom prst="rect">
              <a:avLst/>
            </a:prstGeom>
            <a:noFill/>
          </p:spPr>
          <p:txBody>
            <a:bodyPr wrap="none" rtlCol="0">
              <a:spAutoFit/>
            </a:bodyPr>
            <a:lstStyle/>
            <a:p>
              <a:pPr algn="ctr"/>
              <a:r>
                <a:rPr lang="en-US" sz="1100" b="1" dirty="0">
                  <a:solidFill>
                    <a:schemeClr val="bg1"/>
                  </a:solidFill>
                  <a:latin typeface="+mj-lt"/>
                  <a:cs typeface="+mn-ea"/>
                </a:rPr>
                <a:t>A</a:t>
              </a:r>
              <a:endParaRPr lang="en-US" sz="1100" b="1" dirty="0">
                <a:solidFill>
                  <a:schemeClr val="bg1"/>
                </a:solidFill>
                <a:latin typeface="+mj-lt"/>
                <a:cs typeface="+mn-ea"/>
              </a:endParaRPr>
            </a:p>
            <a:p>
              <a:pPr algn="ctr"/>
              <a:r>
                <a:rPr lang="en-US" sz="1600" b="1" dirty="0">
                  <a:solidFill>
                    <a:schemeClr val="bg1"/>
                  </a:solidFill>
                  <a:latin typeface="+mj-lt"/>
                  <a:cs typeface="+mn-ea"/>
                </a:rPr>
                <a:t>63%</a:t>
              </a:r>
              <a:endParaRPr lang="en-US" sz="1600" b="1" dirty="0">
                <a:solidFill>
                  <a:schemeClr val="bg1"/>
                </a:solidFill>
                <a:latin typeface="+mj-lt"/>
                <a:cs typeface="+mn-ea"/>
              </a:endParaRPr>
            </a:p>
          </p:txBody>
        </p:sp>
        <p:sp>
          <p:nvSpPr>
            <p:cNvPr id="27" name="TextBox 26"/>
            <p:cNvSpPr txBox="1"/>
            <p:nvPr/>
          </p:nvSpPr>
          <p:spPr>
            <a:xfrm>
              <a:off x="1690398" y="3795893"/>
              <a:ext cx="565665" cy="289091"/>
            </a:xfrm>
            <a:prstGeom prst="rect">
              <a:avLst/>
            </a:prstGeom>
            <a:noFill/>
          </p:spPr>
          <p:txBody>
            <a:bodyPr wrap="none" rtlCol="0">
              <a:spAutoFit/>
            </a:bodyPr>
            <a:lstStyle/>
            <a:p>
              <a:pPr algn="ctr"/>
              <a:r>
                <a:rPr lang="en-US" sz="1600" b="1" dirty="0">
                  <a:solidFill>
                    <a:schemeClr val="bg1"/>
                  </a:solidFill>
                  <a:latin typeface="+mj-lt"/>
                  <a:cs typeface="+mn-ea"/>
                </a:rPr>
                <a:t>38%</a:t>
              </a:r>
              <a:endParaRPr lang="en-US" sz="1600" b="1" dirty="0">
                <a:solidFill>
                  <a:schemeClr val="bg1"/>
                </a:solidFill>
                <a:latin typeface="+mj-lt"/>
                <a:cs typeface="+mn-ea"/>
              </a:endParaRPr>
            </a:p>
          </p:txBody>
        </p:sp>
        <p:sp>
          <p:nvSpPr>
            <p:cNvPr id="28" name="TextBox 27"/>
            <p:cNvSpPr txBox="1"/>
            <p:nvPr/>
          </p:nvSpPr>
          <p:spPr>
            <a:xfrm>
              <a:off x="2022878" y="2680685"/>
              <a:ext cx="536915" cy="289091"/>
            </a:xfrm>
            <a:prstGeom prst="rect">
              <a:avLst/>
            </a:prstGeom>
            <a:noFill/>
          </p:spPr>
          <p:txBody>
            <a:bodyPr wrap="none" rtlCol="0">
              <a:spAutoFit/>
            </a:bodyPr>
            <a:lstStyle/>
            <a:p>
              <a:pPr algn="ctr"/>
              <a:r>
                <a:rPr lang="en-US" sz="1600" b="1" dirty="0">
                  <a:solidFill>
                    <a:schemeClr val="bg1"/>
                  </a:solidFill>
                  <a:latin typeface="+mn-ea"/>
                  <a:cs typeface="+mn-ea"/>
                </a:rPr>
                <a:t>20%</a:t>
              </a:r>
              <a:endParaRPr lang="en-US" sz="1600" b="1" dirty="0">
                <a:solidFill>
                  <a:schemeClr val="bg1"/>
                </a:solidFill>
                <a:latin typeface="+mn-ea"/>
                <a:cs typeface="+mn-ea"/>
              </a:endParaRPr>
            </a:p>
          </p:txBody>
        </p:sp>
        <p:sp>
          <p:nvSpPr>
            <p:cNvPr id="29" name="TextBox 28"/>
            <p:cNvSpPr txBox="1"/>
            <p:nvPr/>
          </p:nvSpPr>
          <p:spPr>
            <a:xfrm>
              <a:off x="2597810" y="2177551"/>
              <a:ext cx="536915" cy="433637"/>
            </a:xfrm>
            <a:prstGeom prst="rect">
              <a:avLst/>
            </a:prstGeom>
            <a:noFill/>
          </p:spPr>
          <p:txBody>
            <a:bodyPr wrap="none" rtlCol="0">
              <a:spAutoFit/>
            </a:bodyPr>
            <a:lstStyle/>
            <a:p>
              <a:pPr algn="ctr"/>
              <a:endParaRPr lang="en-US" sz="1100" b="1" dirty="0">
                <a:solidFill>
                  <a:schemeClr val="bg1"/>
                </a:solidFill>
                <a:latin typeface="+mn-ea"/>
                <a:cs typeface="+mn-ea"/>
              </a:endParaRPr>
            </a:p>
            <a:p>
              <a:pPr algn="ctr"/>
              <a:r>
                <a:rPr lang="en-US" sz="1600" b="1" dirty="0">
                  <a:solidFill>
                    <a:schemeClr val="bg1"/>
                  </a:solidFill>
                  <a:latin typeface="+mn-ea"/>
                  <a:cs typeface="+mn-ea"/>
                </a:rPr>
                <a:t>17%</a:t>
              </a:r>
              <a:endParaRPr lang="en-US" sz="1600" b="1" dirty="0">
                <a:solidFill>
                  <a:schemeClr val="bg1"/>
                </a:solidFill>
                <a:latin typeface="+mn-ea"/>
                <a:cs typeface="+mn-ea"/>
              </a:endParaRPr>
            </a:p>
          </p:txBody>
        </p:sp>
      </p:grpSp>
      <p:sp>
        <p:nvSpPr>
          <p:cNvPr id="17" name="Oval 33"/>
          <p:cNvSpPr/>
          <p:nvPr/>
        </p:nvSpPr>
        <p:spPr>
          <a:xfrm>
            <a:off x="7428294" y="3955426"/>
            <a:ext cx="585710" cy="5857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sz="1600" dirty="0">
              <a:solidFill>
                <a:schemeClr val="bg1"/>
              </a:solidFill>
              <a:latin typeface="FontAwesome" pitchFamily="2" charset="0"/>
              <a:cs typeface="+mn-ea"/>
            </a:endParaRPr>
          </a:p>
        </p:txBody>
      </p:sp>
      <p:sp>
        <p:nvSpPr>
          <p:cNvPr id="18" name="Oval 33"/>
          <p:cNvSpPr/>
          <p:nvPr/>
        </p:nvSpPr>
        <p:spPr>
          <a:xfrm>
            <a:off x="8634112" y="3955426"/>
            <a:ext cx="585710"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sz="1600" dirty="0">
              <a:solidFill>
                <a:schemeClr val="bg1"/>
              </a:solidFill>
              <a:latin typeface="FontAwesome" pitchFamily="2" charset="0"/>
              <a:cs typeface="+mn-ea"/>
            </a:endParaRPr>
          </a:p>
        </p:txBody>
      </p:sp>
      <p:sp>
        <p:nvSpPr>
          <p:cNvPr id="19" name="Oval 33"/>
          <p:cNvSpPr/>
          <p:nvPr/>
        </p:nvSpPr>
        <p:spPr>
          <a:xfrm>
            <a:off x="9839929" y="3955426"/>
            <a:ext cx="585710" cy="585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sz="1600" dirty="0">
              <a:solidFill>
                <a:schemeClr val="bg1"/>
              </a:solidFill>
              <a:latin typeface="FontAwesome" pitchFamily="2" charset="0"/>
              <a:cs typeface="+mn-ea"/>
            </a:endParaRPr>
          </a:p>
        </p:txBody>
      </p:sp>
      <p:sp>
        <p:nvSpPr>
          <p:cNvPr id="20" name="TextBox 19"/>
          <p:cNvSpPr txBox="1"/>
          <p:nvPr/>
        </p:nvSpPr>
        <p:spPr>
          <a:xfrm>
            <a:off x="6136905" y="4965173"/>
            <a:ext cx="4481437" cy="1392677"/>
          </a:xfrm>
          <a:prstGeom prst="rect">
            <a:avLst/>
          </a:prstGeom>
          <a:noFill/>
        </p:spPr>
        <p:txBody>
          <a:bodyPr wrap="square" lIns="121908" tIns="60954" rIns="121908" bIns="60954" rtlCol="0">
            <a:spAutoFit/>
          </a:bodyPr>
          <a:lstStyle/>
          <a:p>
            <a:pPr>
              <a:lnSpc>
                <a:spcPct val="150000"/>
              </a:lnSpc>
            </a:pPr>
            <a:r>
              <a:rPr lang="zh-CN" altLang="en-US" sz="1100" dirty="0">
                <a:solidFill>
                  <a:schemeClr val="bg1">
                    <a:lumMod val="50000"/>
                  </a:schemeClr>
                </a:solidFill>
                <a:latin typeface="+mn-ea"/>
                <a:cs typeface="+mn-ea"/>
              </a:rPr>
              <a:t>您的内容打在这里，或者通过复制您的文本后，在此框中选择粘贴，并选择只保留文字。您的内容打在这里，或者通过复制您的文本后，您的内容打在这里，或者通过复制您的文本后，在此框中选择粘贴，并选择只保留文字。您的内容打在这里，或者通过复制您的文本后，</a:t>
            </a:r>
            <a:endParaRPr lang="en-US" altLang="zh-CN" sz="1100" dirty="0">
              <a:solidFill>
                <a:schemeClr val="bg1">
                  <a:lumMod val="50000"/>
                </a:schemeClr>
              </a:solidFill>
              <a:latin typeface="+mn-ea"/>
              <a:cs typeface="+mn-ea"/>
            </a:endParaRPr>
          </a:p>
          <a:p>
            <a:pPr>
              <a:lnSpc>
                <a:spcPct val="150000"/>
              </a:lnSpc>
            </a:pPr>
            <a:endParaRPr lang="en-US" altLang="zh-CN" sz="1100" dirty="0">
              <a:solidFill>
                <a:schemeClr val="bg1">
                  <a:lumMod val="50000"/>
                </a:schemeClr>
              </a:solidFill>
              <a:latin typeface="+mn-ea"/>
              <a:cs typeface="+mn-ea"/>
            </a:endParaRPr>
          </a:p>
        </p:txBody>
      </p:sp>
      <p:sp>
        <p:nvSpPr>
          <p:cNvPr id="23" name="矩形 22"/>
          <p:cNvSpPr/>
          <p:nvPr/>
        </p:nvSpPr>
        <p:spPr>
          <a:xfrm>
            <a:off x="6316678" y="1715471"/>
            <a:ext cx="4203163" cy="201622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5" name="矩形 4"/>
          <p:cNvSpPr/>
          <p:nvPr/>
        </p:nvSpPr>
        <p:spPr>
          <a:xfrm>
            <a:off x="6189936" y="1583587"/>
            <a:ext cx="4203163" cy="2016224"/>
          </a:xfrm>
          <a:prstGeom prst="rect">
            <a:avLst/>
          </a:prstGeom>
          <a:blipFill>
            <a:blip r:embed="rId2"/>
            <a:srcRect/>
            <a:stretch>
              <a:fillRect l="-528" t="-19994" r="-438" b="-240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1" name="TextBox 20"/>
          <p:cNvSpPr txBox="1"/>
          <p:nvPr/>
        </p:nvSpPr>
        <p:spPr>
          <a:xfrm>
            <a:off x="6262357" y="4043130"/>
            <a:ext cx="581207" cy="415486"/>
          </a:xfrm>
          <a:prstGeom prst="rect">
            <a:avLst/>
          </a:prstGeom>
          <a:noFill/>
          <a:effectLst/>
        </p:spPr>
        <p:txBody>
          <a:bodyPr wrap="square" lIns="121908" tIns="60954" rIns="121908" bIns="60954" rtlCol="0">
            <a:spAutoFit/>
          </a:bodyPr>
          <a:lstStyle/>
          <a:p>
            <a:r>
              <a:rPr lang="en-US" altLang="zh-CN" sz="1900" dirty="0">
                <a:solidFill>
                  <a:srgbClr val="FFFFFF"/>
                </a:solidFill>
                <a:latin typeface="+mn-ea"/>
                <a:cs typeface="+mn-ea"/>
              </a:rPr>
              <a:t>01</a:t>
            </a:r>
            <a:endParaRPr lang="zh-CN" altLang="en-US" sz="1900" dirty="0">
              <a:solidFill>
                <a:srgbClr val="FFFFFF"/>
              </a:solidFill>
              <a:latin typeface="+mn-ea"/>
              <a:cs typeface="+mn-ea"/>
            </a:endParaRPr>
          </a:p>
        </p:txBody>
      </p:sp>
      <p:sp>
        <p:nvSpPr>
          <p:cNvPr id="25" name="TextBox 24"/>
          <p:cNvSpPr txBox="1"/>
          <p:nvPr/>
        </p:nvSpPr>
        <p:spPr>
          <a:xfrm>
            <a:off x="7461402" y="4043130"/>
            <a:ext cx="581207" cy="415486"/>
          </a:xfrm>
          <a:prstGeom prst="rect">
            <a:avLst/>
          </a:prstGeom>
          <a:noFill/>
          <a:effectLst/>
        </p:spPr>
        <p:txBody>
          <a:bodyPr wrap="square" lIns="121908" tIns="60954" rIns="121908" bIns="60954" rtlCol="0">
            <a:spAutoFit/>
          </a:bodyPr>
          <a:lstStyle/>
          <a:p>
            <a:r>
              <a:rPr lang="en-US" altLang="zh-CN" sz="1900" dirty="0">
                <a:solidFill>
                  <a:srgbClr val="FFFFFF"/>
                </a:solidFill>
                <a:latin typeface="+mn-ea"/>
                <a:cs typeface="+mn-ea"/>
              </a:rPr>
              <a:t>02</a:t>
            </a:r>
            <a:endParaRPr lang="zh-CN" altLang="en-US" sz="1900" dirty="0">
              <a:solidFill>
                <a:srgbClr val="FFFFFF"/>
              </a:solidFill>
              <a:latin typeface="+mn-ea"/>
              <a:cs typeface="+mn-ea"/>
            </a:endParaRPr>
          </a:p>
        </p:txBody>
      </p:sp>
      <p:sp>
        <p:nvSpPr>
          <p:cNvPr id="30" name="TextBox 29"/>
          <p:cNvSpPr txBox="1"/>
          <p:nvPr/>
        </p:nvSpPr>
        <p:spPr>
          <a:xfrm>
            <a:off x="8667635" y="4043130"/>
            <a:ext cx="581207" cy="415486"/>
          </a:xfrm>
          <a:prstGeom prst="rect">
            <a:avLst/>
          </a:prstGeom>
          <a:noFill/>
          <a:effectLst/>
        </p:spPr>
        <p:txBody>
          <a:bodyPr wrap="square" lIns="121908" tIns="60954" rIns="121908" bIns="60954" rtlCol="0">
            <a:spAutoFit/>
          </a:bodyPr>
          <a:lstStyle/>
          <a:p>
            <a:r>
              <a:rPr lang="en-US" altLang="zh-CN" sz="1900" dirty="0">
                <a:solidFill>
                  <a:srgbClr val="FFFFFF"/>
                </a:solidFill>
                <a:latin typeface="+mn-ea"/>
                <a:cs typeface="+mn-ea"/>
              </a:rPr>
              <a:t>03</a:t>
            </a:r>
            <a:endParaRPr lang="zh-CN" altLang="en-US" sz="1900" dirty="0">
              <a:solidFill>
                <a:srgbClr val="FFFFFF"/>
              </a:solidFill>
              <a:latin typeface="+mn-ea"/>
              <a:cs typeface="+mn-ea"/>
            </a:endParaRPr>
          </a:p>
        </p:txBody>
      </p:sp>
      <p:sp>
        <p:nvSpPr>
          <p:cNvPr id="31" name="TextBox 30"/>
          <p:cNvSpPr txBox="1"/>
          <p:nvPr/>
        </p:nvSpPr>
        <p:spPr>
          <a:xfrm>
            <a:off x="9873244" y="4043130"/>
            <a:ext cx="581207" cy="415486"/>
          </a:xfrm>
          <a:prstGeom prst="rect">
            <a:avLst/>
          </a:prstGeom>
          <a:noFill/>
          <a:effectLst/>
        </p:spPr>
        <p:txBody>
          <a:bodyPr wrap="square" lIns="121908" tIns="60954" rIns="121908" bIns="60954" rtlCol="0">
            <a:spAutoFit/>
          </a:bodyPr>
          <a:lstStyle/>
          <a:p>
            <a:r>
              <a:rPr lang="en-US" altLang="zh-CN" sz="1900" dirty="0">
                <a:solidFill>
                  <a:srgbClr val="FFFFFF"/>
                </a:solidFill>
                <a:latin typeface="+mn-ea"/>
                <a:cs typeface="+mn-ea"/>
              </a:rPr>
              <a:t>04</a:t>
            </a:r>
            <a:endParaRPr lang="zh-CN" altLang="en-US" sz="1900" dirty="0">
              <a:solidFill>
                <a:srgbClr val="FFFFFF"/>
              </a:solidFill>
              <a:latin typeface="+mn-ea"/>
              <a:cs typeface="+mn-ea"/>
            </a:endParaRPr>
          </a:p>
        </p:txBody>
      </p:sp>
      <p:sp>
        <p:nvSpPr>
          <p:cNvPr id="32" name="TextBox 31"/>
          <p:cNvSpPr txBox="1"/>
          <p:nvPr/>
        </p:nvSpPr>
        <p:spPr>
          <a:xfrm>
            <a:off x="6149300" y="4667159"/>
            <a:ext cx="2687949" cy="348813"/>
          </a:xfrm>
          <a:prstGeom prst="rect">
            <a:avLst/>
          </a:prstGeom>
          <a:noFill/>
        </p:spPr>
        <p:txBody>
          <a:bodyPr wrap="square" lIns="121908" tIns="60954" rIns="121908" bIns="60954" rtlCol="0">
            <a:spAutoFit/>
          </a:bodyPr>
          <a:lstStyle/>
          <a:p>
            <a:r>
              <a:rPr lang="zh-CN" altLang="en-US" sz="1400" b="1" dirty="0">
                <a:solidFill>
                  <a:schemeClr val="bg1">
                    <a:lumMod val="50000"/>
                  </a:schemeClr>
                </a:solidFill>
                <a:latin typeface="+mn-ea"/>
                <a:cs typeface="+mn-ea"/>
              </a:rPr>
              <a:t>填写你的标题内容</a:t>
            </a:r>
            <a:endParaRPr lang="zh-CN" altLang="en-US" sz="1400" b="1" dirty="0">
              <a:solidFill>
                <a:schemeClr val="bg1">
                  <a:lumMod val="50000"/>
                </a:schemeClr>
              </a:solidFill>
              <a:latin typeface="+mn-ea"/>
              <a:cs typeface="+mn-ea"/>
            </a:endParaRPr>
          </a:p>
        </p:txBody>
      </p:sp>
      <p:sp>
        <p:nvSpPr>
          <p:cNvPr id="3" name="直角三角形 2"/>
          <p:cNvSpPr/>
          <p:nvPr/>
        </p:nvSpPr>
        <p:spPr>
          <a:xfrm>
            <a:off x="6201977" y="2591698"/>
            <a:ext cx="1226316" cy="1139996"/>
          </a:xfrm>
          <a:prstGeom prst="rtTriangle">
            <a:avLst/>
          </a:prstGeom>
          <a:solidFill>
            <a:schemeClr val="accent4">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3000"/>
                            </p:stCondLst>
                            <p:childTnLst>
                              <p:par>
                                <p:cTn id="16" presetID="22" presetClass="entr" presetSubtype="4"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par>
                          <p:cTn id="25" fill="hold">
                            <p:stCondLst>
                              <p:cond delay="3500"/>
                            </p:stCondLst>
                            <p:childTnLst>
                              <p:par>
                                <p:cTn id="26" presetID="53" presetClass="entr" presetSubtype="16"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400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32"/>
                                        </p:tgtEl>
                                        <p:attrNameLst>
                                          <p:attrName>ppt_y</p:attrName>
                                        </p:attrNameLst>
                                      </p:cBhvr>
                                      <p:tavLst>
                                        <p:tav tm="0">
                                          <p:val>
                                            <p:strVal val="#ppt_y"/>
                                          </p:val>
                                        </p:tav>
                                        <p:tav tm="100000">
                                          <p:val>
                                            <p:strVal val="#ppt_y"/>
                                          </p:val>
                                        </p:tav>
                                      </p:tavLst>
                                    </p:anim>
                                    <p:anim calcmode="lin" valueType="num">
                                      <p:cBhvr>
                                        <p:cTn id="51"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32"/>
                                        </p:tgtEl>
                                      </p:cBhvr>
                                    </p:animEffect>
                                  </p:childTnLst>
                                </p:cTn>
                              </p:par>
                              <p:par>
                                <p:cTn id="54" presetID="37"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900" decel="100000" fill="hold"/>
                                        <p:tgtEl>
                                          <p:spTgt spid="20"/>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7" grpId="0" animBg="1"/>
      <p:bldP spid="18" grpId="0" animBg="1"/>
      <p:bldP spid="19" grpId="0" animBg="1"/>
      <p:bldP spid="20" grpId="0"/>
      <p:bldP spid="23" grpId="0" animBg="1"/>
      <p:bldP spid="5" grpId="0" animBg="1"/>
      <p:bldP spid="3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063556" y="1469129"/>
            <a:ext cx="9714932" cy="2799420"/>
            <a:chOff x="1062762" y="1469129"/>
            <a:chExt cx="9714932" cy="2799420"/>
          </a:xfrm>
        </p:grpSpPr>
        <p:sp>
          <p:nvSpPr>
            <p:cNvPr id="5" name="任意多边形 4"/>
            <p:cNvSpPr/>
            <p:nvPr/>
          </p:nvSpPr>
          <p:spPr>
            <a:xfrm>
              <a:off x="1179558" y="2474049"/>
              <a:ext cx="2819928" cy="929294"/>
            </a:xfrm>
            <a:custGeom>
              <a:avLst/>
              <a:gdLst>
                <a:gd name="connsiteX0" fmla="*/ 0 w 2819928"/>
                <a:gd name="connsiteY0" fmla="*/ 0 h 929294"/>
                <a:gd name="connsiteX1" fmla="*/ 2819928 w 2819928"/>
                <a:gd name="connsiteY1" fmla="*/ 0 h 929294"/>
                <a:gd name="connsiteX2" fmla="*/ 2819928 w 2819928"/>
                <a:gd name="connsiteY2" fmla="*/ 929294 h 929294"/>
                <a:gd name="connsiteX3" fmla="*/ 0 w 2819928"/>
                <a:gd name="connsiteY3" fmla="*/ 929294 h 929294"/>
                <a:gd name="connsiteX4" fmla="*/ 0 w 2819928"/>
                <a:gd name="connsiteY4" fmla="*/ 0 h 929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928" h="929294">
                  <a:moveTo>
                    <a:pt x="0" y="0"/>
                  </a:moveTo>
                  <a:lnTo>
                    <a:pt x="2819928" y="0"/>
                  </a:lnTo>
                  <a:lnTo>
                    <a:pt x="2819928" y="929294"/>
                  </a:lnTo>
                  <a:lnTo>
                    <a:pt x="0" y="929294"/>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zh-CN" altLang="en-US" sz="1200" dirty="0">
                  <a:solidFill>
                    <a:schemeClr val="tx1">
                      <a:lumMod val="50000"/>
                      <a:lumOff val="50000"/>
                    </a:schemeClr>
                  </a:solidFill>
                  <a:latin typeface="Calibri" panose="020F0502020204030204"/>
                  <a:cs typeface="+mn-ea"/>
                </a:rPr>
                <a:t>文字标题内容</a:t>
              </a:r>
              <a:endParaRPr lang="en-US" altLang="zh-CN" sz="1200" dirty="0">
                <a:solidFill>
                  <a:schemeClr val="tx1">
                    <a:lumMod val="50000"/>
                    <a:lumOff val="50000"/>
                  </a:schemeClr>
                </a:solidFill>
                <a:latin typeface="Calibri" panose="020F0502020204030204"/>
                <a:cs typeface="+mn-ea"/>
              </a:endParaRPr>
            </a:p>
            <a:p>
              <a:pPr algn="ctr" defTabSz="533400">
                <a:lnSpc>
                  <a:spcPct val="90000"/>
                </a:lnSpc>
                <a:spcBef>
                  <a:spcPct val="0"/>
                </a:spcBef>
                <a:spcAft>
                  <a:spcPct val="35000"/>
                </a:spcAft>
              </a:pPr>
              <a:r>
                <a:rPr lang="zh-CN" altLang="en-US" sz="1200" dirty="0">
                  <a:solidFill>
                    <a:schemeClr val="tx1">
                      <a:lumMod val="50000"/>
                      <a:lumOff val="50000"/>
                    </a:schemeClr>
                  </a:solidFill>
                  <a:latin typeface="Calibri" panose="020F0502020204030204"/>
                  <a:cs typeface="+mn-ea"/>
                </a:rPr>
                <a:t>文字标题内容</a:t>
              </a:r>
              <a:endParaRPr lang="en-US" sz="1200" dirty="0">
                <a:solidFill>
                  <a:schemeClr val="tx1">
                    <a:lumMod val="50000"/>
                    <a:lumOff val="50000"/>
                  </a:schemeClr>
                </a:solidFill>
                <a:latin typeface="Calibri" panose="020F0502020204030204"/>
                <a:cs typeface="+mn-ea"/>
              </a:endParaRPr>
            </a:p>
          </p:txBody>
        </p:sp>
        <p:sp>
          <p:nvSpPr>
            <p:cNvPr id="7" name="椭圆 6"/>
            <p:cNvSpPr/>
            <p:nvPr/>
          </p:nvSpPr>
          <p:spPr>
            <a:xfrm>
              <a:off x="1219780" y="2191415"/>
              <a:ext cx="224312" cy="224312"/>
            </a:xfrm>
            <a:prstGeom prst="ellipse">
              <a:avLst/>
            </a:prstGeom>
            <a:solidFill>
              <a:schemeClr val="accent3"/>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8" name="椭圆 7"/>
            <p:cNvSpPr/>
            <p:nvPr/>
          </p:nvSpPr>
          <p:spPr>
            <a:xfrm>
              <a:off x="1376799" y="1877378"/>
              <a:ext cx="224312" cy="224312"/>
            </a:xfrm>
            <a:prstGeom prst="ellipse">
              <a:avLst/>
            </a:prstGeom>
            <a:solidFill>
              <a:schemeClr val="accent3"/>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9" name="椭圆 8"/>
            <p:cNvSpPr/>
            <p:nvPr/>
          </p:nvSpPr>
          <p:spPr>
            <a:xfrm>
              <a:off x="1753644" y="1940185"/>
              <a:ext cx="352491" cy="352491"/>
            </a:xfrm>
            <a:prstGeom prst="ellipse">
              <a:avLst/>
            </a:prstGeom>
            <a:solidFill>
              <a:schemeClr val="accent3"/>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13" name="椭圆 12"/>
            <p:cNvSpPr/>
            <p:nvPr/>
          </p:nvSpPr>
          <p:spPr>
            <a:xfrm>
              <a:off x="2067682" y="1594744"/>
              <a:ext cx="224312" cy="224312"/>
            </a:xfrm>
            <a:prstGeom prst="ellipse">
              <a:avLst/>
            </a:prstGeom>
            <a:solidFill>
              <a:schemeClr val="accent3"/>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14" name="椭圆 13"/>
            <p:cNvSpPr/>
            <p:nvPr/>
          </p:nvSpPr>
          <p:spPr>
            <a:xfrm>
              <a:off x="2475930" y="1469129"/>
              <a:ext cx="224312" cy="224312"/>
            </a:xfrm>
            <a:prstGeom prst="ellipse">
              <a:avLst/>
            </a:prstGeom>
            <a:solidFill>
              <a:schemeClr val="accent3"/>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15" name="椭圆 14"/>
            <p:cNvSpPr/>
            <p:nvPr/>
          </p:nvSpPr>
          <p:spPr>
            <a:xfrm>
              <a:off x="2978390" y="1688955"/>
              <a:ext cx="224312" cy="224312"/>
            </a:xfrm>
            <a:prstGeom prst="ellipse">
              <a:avLst/>
            </a:prstGeom>
            <a:solidFill>
              <a:schemeClr val="accent3"/>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16" name="椭圆 15"/>
            <p:cNvSpPr/>
            <p:nvPr/>
          </p:nvSpPr>
          <p:spPr>
            <a:xfrm>
              <a:off x="3292428" y="1845974"/>
              <a:ext cx="352491" cy="352491"/>
            </a:xfrm>
            <a:prstGeom prst="ellipse">
              <a:avLst/>
            </a:prstGeom>
            <a:solidFill>
              <a:schemeClr val="accent3"/>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17" name="椭圆 16"/>
            <p:cNvSpPr/>
            <p:nvPr/>
          </p:nvSpPr>
          <p:spPr>
            <a:xfrm>
              <a:off x="3732081" y="2191415"/>
              <a:ext cx="224312" cy="224312"/>
            </a:xfrm>
            <a:prstGeom prst="ellipse">
              <a:avLst/>
            </a:prstGeom>
            <a:solidFill>
              <a:schemeClr val="accent3"/>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18" name="椭圆 17"/>
            <p:cNvSpPr/>
            <p:nvPr/>
          </p:nvSpPr>
          <p:spPr>
            <a:xfrm>
              <a:off x="3920503" y="2536856"/>
              <a:ext cx="224312" cy="224312"/>
            </a:xfrm>
            <a:prstGeom prst="ellipse">
              <a:avLst/>
            </a:prstGeom>
            <a:solidFill>
              <a:schemeClr val="accent3"/>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19" name="椭圆 18"/>
            <p:cNvSpPr/>
            <p:nvPr/>
          </p:nvSpPr>
          <p:spPr>
            <a:xfrm>
              <a:off x="2287508" y="1877378"/>
              <a:ext cx="576803" cy="576803"/>
            </a:xfrm>
            <a:prstGeom prst="ellipse">
              <a:avLst/>
            </a:prstGeom>
            <a:solidFill>
              <a:schemeClr val="accent3"/>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20" name="椭圆 19"/>
            <p:cNvSpPr/>
            <p:nvPr/>
          </p:nvSpPr>
          <p:spPr>
            <a:xfrm>
              <a:off x="1062762" y="3070720"/>
              <a:ext cx="224312" cy="224312"/>
            </a:xfrm>
            <a:prstGeom prst="ellipse">
              <a:avLst/>
            </a:pr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21" name="椭圆 20"/>
            <p:cNvSpPr/>
            <p:nvPr/>
          </p:nvSpPr>
          <p:spPr>
            <a:xfrm>
              <a:off x="1251184" y="3353354"/>
              <a:ext cx="352491" cy="352491"/>
            </a:xfrm>
            <a:prstGeom prst="ellipse">
              <a:avLst/>
            </a:pr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22" name="椭圆 21"/>
            <p:cNvSpPr/>
            <p:nvPr/>
          </p:nvSpPr>
          <p:spPr>
            <a:xfrm>
              <a:off x="1722240" y="3604584"/>
              <a:ext cx="512714" cy="512714"/>
            </a:xfrm>
            <a:prstGeom prst="ellipse">
              <a:avLst/>
            </a:pr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23" name="椭圆 22"/>
            <p:cNvSpPr/>
            <p:nvPr/>
          </p:nvSpPr>
          <p:spPr>
            <a:xfrm>
              <a:off x="2381719" y="4012833"/>
              <a:ext cx="224312" cy="224312"/>
            </a:xfrm>
            <a:prstGeom prst="ellipse">
              <a:avLst/>
            </a:pr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24" name="椭圆 23"/>
            <p:cNvSpPr/>
            <p:nvPr/>
          </p:nvSpPr>
          <p:spPr>
            <a:xfrm>
              <a:off x="2507334" y="3604584"/>
              <a:ext cx="352491" cy="352491"/>
            </a:xfrm>
            <a:prstGeom prst="ellipse">
              <a:avLst/>
            </a:pr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25" name="椭圆 24"/>
            <p:cNvSpPr/>
            <p:nvPr/>
          </p:nvSpPr>
          <p:spPr>
            <a:xfrm>
              <a:off x="2821372" y="4044237"/>
              <a:ext cx="224312" cy="224312"/>
            </a:xfrm>
            <a:prstGeom prst="ellipse">
              <a:avLst/>
            </a:pr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26" name="椭圆 25"/>
            <p:cNvSpPr/>
            <p:nvPr/>
          </p:nvSpPr>
          <p:spPr>
            <a:xfrm>
              <a:off x="3104005" y="3541777"/>
              <a:ext cx="512714" cy="512714"/>
            </a:xfrm>
            <a:prstGeom prst="ellipse">
              <a:avLst/>
            </a:pr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27" name="椭圆 26"/>
            <p:cNvSpPr/>
            <p:nvPr/>
          </p:nvSpPr>
          <p:spPr>
            <a:xfrm>
              <a:off x="3794888" y="3416162"/>
              <a:ext cx="352491" cy="352491"/>
            </a:xfrm>
            <a:prstGeom prst="ellipse">
              <a:avLst/>
            </a:pr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28" name="燕尾形 27"/>
            <p:cNvSpPr/>
            <p:nvPr/>
          </p:nvSpPr>
          <p:spPr>
            <a:xfrm>
              <a:off x="4147379" y="1939663"/>
              <a:ext cx="1035216" cy="1976340"/>
            </a:xfrm>
            <a:prstGeom prst="chevron">
              <a:avLst>
                <a:gd name="adj" fmla="val 62310"/>
              </a:avLst>
            </a:prstGeom>
            <a:solidFill>
              <a:schemeClr val="tx2"/>
            </a:solidFill>
            <a:ln>
              <a:noFill/>
            </a:ln>
            <a:effectLst/>
          </p:spPr>
          <p:style>
            <a:lnRef idx="0">
              <a:scrgbClr r="0" g="0" b="0"/>
            </a:lnRef>
            <a:fillRef idx="1">
              <a:scrgbClr r="0" g="0" b="0"/>
            </a:fillRef>
            <a:effectRef idx="0">
              <a:scrgbClr r="0" g="0" b="0"/>
            </a:effectRef>
            <a:fontRef idx="minor">
              <a:schemeClr val="lt1"/>
            </a:fontRef>
          </p:style>
        </p:sp>
        <p:sp>
          <p:nvSpPr>
            <p:cNvPr id="29" name="任意多边形 28"/>
            <p:cNvSpPr/>
            <p:nvPr/>
          </p:nvSpPr>
          <p:spPr>
            <a:xfrm>
              <a:off x="5182595" y="1891960"/>
              <a:ext cx="2047130" cy="1976321"/>
            </a:xfrm>
            <a:custGeom>
              <a:avLst/>
              <a:gdLst>
                <a:gd name="connsiteX0" fmla="*/ 0 w 2047130"/>
                <a:gd name="connsiteY0" fmla="*/ 0 h 1976321"/>
                <a:gd name="connsiteX1" fmla="*/ 2047130 w 2047130"/>
                <a:gd name="connsiteY1" fmla="*/ 0 h 1976321"/>
                <a:gd name="connsiteX2" fmla="*/ 2047130 w 2047130"/>
                <a:gd name="connsiteY2" fmla="*/ 1976321 h 1976321"/>
                <a:gd name="connsiteX3" fmla="*/ 0 w 2047130"/>
                <a:gd name="connsiteY3" fmla="*/ 1976321 h 1976321"/>
                <a:gd name="connsiteX4" fmla="*/ 0 w 2047130"/>
                <a:gd name="connsiteY4" fmla="*/ 0 h 1976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30" h="1976321">
                  <a:moveTo>
                    <a:pt x="0" y="0"/>
                  </a:moveTo>
                  <a:lnTo>
                    <a:pt x="2047130" y="0"/>
                  </a:lnTo>
                  <a:lnTo>
                    <a:pt x="2047130" y="1976321"/>
                  </a:lnTo>
                  <a:lnTo>
                    <a:pt x="0" y="1976321"/>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algn="ctr" defTabSz="622300">
                <a:lnSpc>
                  <a:spcPct val="150000"/>
                </a:lnSpc>
                <a:spcBef>
                  <a:spcPct val="0"/>
                </a:spcBef>
                <a:spcAft>
                  <a:spcPct val="35000"/>
                </a:spcAft>
              </a:pPr>
              <a:r>
                <a:rPr lang="zh-CN" altLang="en-US" sz="1600" b="1" dirty="0">
                  <a:solidFill>
                    <a:schemeClr val="tx1">
                      <a:lumMod val="50000"/>
                      <a:lumOff val="50000"/>
                    </a:schemeClr>
                  </a:solidFill>
                  <a:latin typeface="Calibri" panose="020F0502020204030204"/>
                  <a:cs typeface="+mn-ea"/>
                </a:rPr>
                <a:t>文字标题内容文字标题内容文字标题内容</a:t>
              </a:r>
              <a:endParaRPr lang="en-US" sz="1600" b="1" dirty="0">
                <a:solidFill>
                  <a:schemeClr val="tx1">
                    <a:lumMod val="50000"/>
                    <a:lumOff val="50000"/>
                  </a:schemeClr>
                </a:solidFill>
                <a:latin typeface="Calibri" panose="020F0502020204030204"/>
                <a:cs typeface="+mn-ea"/>
              </a:endParaRPr>
            </a:p>
          </p:txBody>
        </p:sp>
        <p:sp>
          <p:nvSpPr>
            <p:cNvPr id="30" name="燕尾形 29"/>
            <p:cNvSpPr/>
            <p:nvPr/>
          </p:nvSpPr>
          <p:spPr>
            <a:xfrm>
              <a:off x="7229726" y="1939663"/>
              <a:ext cx="1035216" cy="1976340"/>
            </a:xfrm>
            <a:prstGeom prst="chevron">
              <a:avLst>
                <a:gd name="adj" fmla="val 62310"/>
              </a:avLst>
            </a:prstGeom>
            <a:solidFill>
              <a:schemeClr val="accent1"/>
            </a:solidFill>
            <a:ln>
              <a:noFill/>
            </a:ln>
            <a:effectLst/>
          </p:spPr>
          <p:style>
            <a:lnRef idx="0">
              <a:scrgbClr r="0" g="0" b="0"/>
            </a:lnRef>
            <a:fillRef idx="1">
              <a:scrgbClr r="0" g="0" b="0"/>
            </a:fillRef>
            <a:effectRef idx="0">
              <a:scrgbClr r="0" g="0" b="0"/>
            </a:effectRef>
            <a:fontRef idx="minor">
              <a:schemeClr val="lt1"/>
            </a:fontRef>
          </p:style>
        </p:sp>
        <p:sp>
          <p:nvSpPr>
            <p:cNvPr id="31" name="任意多边形 30"/>
            <p:cNvSpPr/>
            <p:nvPr/>
          </p:nvSpPr>
          <p:spPr>
            <a:xfrm>
              <a:off x="8377875" y="1776334"/>
              <a:ext cx="2399819" cy="2399819"/>
            </a:xfrm>
            <a:custGeom>
              <a:avLst/>
              <a:gdLst>
                <a:gd name="connsiteX0" fmla="*/ 0 w 2399819"/>
                <a:gd name="connsiteY0" fmla="*/ 1199910 h 2399819"/>
                <a:gd name="connsiteX1" fmla="*/ 1199910 w 2399819"/>
                <a:gd name="connsiteY1" fmla="*/ 0 h 2399819"/>
                <a:gd name="connsiteX2" fmla="*/ 2399820 w 2399819"/>
                <a:gd name="connsiteY2" fmla="*/ 1199910 h 2399819"/>
                <a:gd name="connsiteX3" fmla="*/ 1199910 w 2399819"/>
                <a:gd name="connsiteY3" fmla="*/ 2399820 h 2399819"/>
                <a:gd name="connsiteX4" fmla="*/ 0 w 2399819"/>
                <a:gd name="connsiteY4" fmla="*/ 1199910 h 239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9819" h="2399819">
                  <a:moveTo>
                    <a:pt x="0" y="1199910"/>
                  </a:moveTo>
                  <a:cubicBezTo>
                    <a:pt x="0" y="537218"/>
                    <a:pt x="537218" y="0"/>
                    <a:pt x="1199910" y="0"/>
                  </a:cubicBezTo>
                  <a:cubicBezTo>
                    <a:pt x="1862602" y="0"/>
                    <a:pt x="2399820" y="537218"/>
                    <a:pt x="2399820" y="1199910"/>
                  </a:cubicBezTo>
                  <a:cubicBezTo>
                    <a:pt x="2399820" y="1862602"/>
                    <a:pt x="1862602" y="2399820"/>
                    <a:pt x="1199910" y="2399820"/>
                  </a:cubicBezTo>
                  <a:cubicBezTo>
                    <a:pt x="537218" y="2399820"/>
                    <a:pt x="0" y="1862602"/>
                    <a:pt x="0" y="1199910"/>
                  </a:cubicBezTo>
                  <a:close/>
                </a:path>
              </a:pathLst>
            </a:cu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51445" tIns="351445" rIns="351445" bIns="351445" numCol="1" spcCol="1270" anchor="ctr" anchorCtr="0">
              <a:noAutofit/>
            </a:bodyPr>
            <a:lstStyle/>
            <a:p>
              <a:pPr algn="ctr" defTabSz="800100">
                <a:lnSpc>
                  <a:spcPct val="90000"/>
                </a:lnSpc>
                <a:spcBef>
                  <a:spcPct val="0"/>
                </a:spcBef>
                <a:spcAft>
                  <a:spcPct val="35000"/>
                </a:spcAft>
              </a:pPr>
              <a:r>
                <a:rPr lang="zh-CN" altLang="en-US" b="1" dirty="0">
                  <a:solidFill>
                    <a:sysClr val="window" lastClr="FFFFFF"/>
                  </a:solidFill>
                  <a:latin typeface="Calibri" panose="020F0502020204030204"/>
                  <a:cs typeface="+mn-ea"/>
                </a:rPr>
                <a:t>已完成的项目及概况</a:t>
              </a:r>
              <a:endParaRPr lang="en-US" altLang="zh-CN" b="1" dirty="0">
                <a:solidFill>
                  <a:sysClr val="window" lastClr="FFFFFF"/>
                </a:solidFill>
                <a:latin typeface="Calibri" panose="020F0502020204030204"/>
                <a:cs typeface="+mn-ea"/>
              </a:endParaRPr>
            </a:p>
          </p:txBody>
        </p:sp>
      </p:grpSp>
      <p:sp>
        <p:nvSpPr>
          <p:cNvPr id="10" name="矩形 9"/>
          <p:cNvSpPr/>
          <p:nvPr/>
        </p:nvSpPr>
        <p:spPr>
          <a:xfrm>
            <a:off x="1174685" y="4765217"/>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itchFamily="2" charset="-122"/>
            </a:endParaRPr>
          </a:p>
          <a:p>
            <a:pPr>
              <a:lnSpc>
                <a:spcPct val="120000"/>
              </a:lnSpc>
              <a:defRPr/>
            </a:pPr>
            <a:endParaRPr lang="zh-CN" altLang="en-US" sz="1100" kern="0" dirty="0">
              <a:solidFill>
                <a:srgbClr val="7F7F7F"/>
              </a:solidFill>
              <a:latin typeface="+mn-ea"/>
              <a:cs typeface="+mn-ea"/>
              <a:sym typeface="方正兰亭黑_GBK" pitchFamily="2" charset="-122"/>
            </a:endParaRPr>
          </a:p>
        </p:txBody>
      </p:sp>
      <p:sp>
        <p:nvSpPr>
          <p:cNvPr id="11" name="矩形 10"/>
          <p:cNvSpPr/>
          <p:nvPr/>
        </p:nvSpPr>
        <p:spPr>
          <a:xfrm>
            <a:off x="4674033" y="4765217"/>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itchFamily="2" charset="-122"/>
            </a:endParaRPr>
          </a:p>
          <a:p>
            <a:pPr>
              <a:lnSpc>
                <a:spcPct val="120000"/>
              </a:lnSpc>
              <a:defRPr/>
            </a:pPr>
            <a:endParaRPr lang="zh-CN" altLang="en-US" sz="1100" kern="0" dirty="0">
              <a:solidFill>
                <a:srgbClr val="7F7F7F"/>
              </a:solidFill>
              <a:latin typeface="+mn-ea"/>
              <a:cs typeface="+mn-ea"/>
              <a:sym typeface="方正兰亭黑_GBK" pitchFamily="2" charset="-122"/>
            </a:endParaRPr>
          </a:p>
        </p:txBody>
      </p:sp>
      <p:sp>
        <p:nvSpPr>
          <p:cNvPr id="12" name="矩形 11"/>
          <p:cNvSpPr/>
          <p:nvPr/>
        </p:nvSpPr>
        <p:spPr>
          <a:xfrm>
            <a:off x="8134842" y="4765217"/>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itchFamily="2" charset="-122"/>
            </a:endParaRPr>
          </a:p>
          <a:p>
            <a:pPr>
              <a:lnSpc>
                <a:spcPct val="120000"/>
              </a:lnSpc>
              <a:defRPr/>
            </a:pPr>
            <a:endParaRPr lang="zh-CN" altLang="en-US" sz="1100" kern="0" dirty="0">
              <a:solidFill>
                <a:srgbClr val="7F7F7F"/>
              </a:solidFill>
              <a:latin typeface="+mn-ea"/>
              <a:cs typeface="+mn-ea"/>
              <a:sym typeface="方正兰亭黑_GBK" pitchFamily="2" charset="-122"/>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1400"/>
                                        <p:tgtEl>
                                          <p:spTgt spid="32"/>
                                        </p:tgtEl>
                                      </p:cBhvr>
                                    </p:animEffect>
                                  </p:childTnLst>
                                </p:cTn>
                              </p:par>
                            </p:childTnLst>
                          </p:cTn>
                        </p:par>
                        <p:par>
                          <p:cTn id="8" fill="hold">
                            <p:stCondLst>
                              <p:cond delay="1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25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4"/>
          <p:cNvGrpSpPr>
            <a:grpSpLocks noChangeAspect="1"/>
          </p:cNvGrpSpPr>
          <p:nvPr/>
        </p:nvGrpSpPr>
        <p:grpSpPr>
          <a:xfrm rot="4351113">
            <a:off x="6254770" y="1815915"/>
            <a:ext cx="5091397" cy="3508628"/>
            <a:chOff x="940378" y="1114346"/>
            <a:chExt cx="7056438" cy="4867275"/>
          </a:xfrm>
        </p:grpSpPr>
        <p:sp>
          <p:nvSpPr>
            <p:cNvPr id="29" name="Arc 682"/>
            <p:cNvSpPr/>
            <p:nvPr/>
          </p:nvSpPr>
          <p:spPr bwMode="auto">
            <a:xfrm rot="18746405">
              <a:off x="3554196" y="1119903"/>
              <a:ext cx="1014413" cy="1003300"/>
            </a:xfrm>
            <a:custGeom>
              <a:avLst/>
              <a:gdLst>
                <a:gd name="T0" fmla="*/ 2147483647 w 21600"/>
                <a:gd name="T1" fmla="*/ 0 h 21356"/>
                <a:gd name="T2" fmla="*/ 2147483647 w 21600"/>
                <a:gd name="T3" fmla="*/ 2147483647 h 21356"/>
                <a:gd name="T4" fmla="*/ 0 w 21600"/>
                <a:gd name="T5" fmla="*/ 2147483647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38100">
              <a:solidFill>
                <a:sysClr val="window" lastClr="FFFFFF">
                  <a:lumMod val="50000"/>
                </a:sys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1217930" latinLnBrk="1">
                <a:defRPr/>
              </a:pPr>
              <a:endParaRPr kumimoji="1" lang="zh-CN" altLang="en-US" kern="0">
                <a:solidFill>
                  <a:sysClr val="window" lastClr="FFFFFF">
                    <a:lumMod val="65000"/>
                  </a:sysClr>
                </a:solidFill>
                <a:cs typeface="+mn-ea"/>
              </a:endParaRPr>
            </a:p>
          </p:txBody>
        </p:sp>
        <p:sp>
          <p:nvSpPr>
            <p:cNvPr id="30" name="Freeform 673"/>
            <p:cNvSpPr>
              <a:spLocks noEditPoints="1"/>
            </p:cNvSpPr>
            <p:nvPr/>
          </p:nvSpPr>
          <p:spPr bwMode="auto">
            <a:xfrm rot="21275257">
              <a:off x="4204278" y="1579484"/>
              <a:ext cx="2628900" cy="2630487"/>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808080">
                <a:alpha val="79999"/>
              </a:srgb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defTabSz="1217930" latinLnBrk="1"/>
              <a:endParaRPr kumimoji="1" lang="zh-CN" altLang="en-US" kern="0">
                <a:solidFill>
                  <a:sysClr val="window" lastClr="FFFFFF">
                    <a:lumMod val="65000"/>
                  </a:sysClr>
                </a:solidFill>
                <a:cs typeface="+mn-ea"/>
              </a:endParaRPr>
            </a:p>
          </p:txBody>
        </p:sp>
        <p:sp>
          <p:nvSpPr>
            <p:cNvPr id="31" name="Freeform 675"/>
            <p:cNvSpPr>
              <a:spLocks noEditPoints="1"/>
            </p:cNvSpPr>
            <p:nvPr/>
          </p:nvSpPr>
          <p:spPr bwMode="auto">
            <a:xfrm rot="21275257">
              <a:off x="940378" y="1649334"/>
              <a:ext cx="3429000" cy="3429000"/>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808080">
                <a:alpha val="79999"/>
              </a:srgb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defTabSz="1217930" latinLnBrk="1"/>
              <a:endParaRPr kumimoji="1" lang="zh-CN" altLang="en-US" kern="0">
                <a:solidFill>
                  <a:sysClr val="window" lastClr="FFFFFF">
                    <a:lumMod val="65000"/>
                  </a:sysClr>
                </a:solidFill>
                <a:cs typeface="+mn-ea"/>
              </a:endParaRPr>
            </a:p>
          </p:txBody>
        </p:sp>
        <p:sp>
          <p:nvSpPr>
            <p:cNvPr id="32" name="Oval 676"/>
            <p:cNvSpPr>
              <a:spLocks noChangeArrowheads="1"/>
            </p:cNvSpPr>
            <p:nvPr/>
          </p:nvSpPr>
          <p:spPr bwMode="auto">
            <a:xfrm rot="21275257">
              <a:off x="1307091" y="2016046"/>
              <a:ext cx="2695575" cy="2693988"/>
            </a:xfrm>
            <a:prstGeom prst="ellipse">
              <a:avLst/>
            </a:prstGeom>
            <a:solidFill>
              <a:schemeClr val="accent1"/>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defTabSz="1217930" latinLnBrk="1"/>
              <a:endParaRPr kumimoji="1" lang="ko-KR" altLang="en-US" kern="0">
                <a:solidFill>
                  <a:sysClr val="window" lastClr="FFFFFF">
                    <a:lumMod val="65000"/>
                  </a:sysClr>
                </a:solidFill>
                <a:cs typeface="+mn-ea"/>
              </a:endParaRPr>
            </a:p>
          </p:txBody>
        </p:sp>
        <p:sp>
          <p:nvSpPr>
            <p:cNvPr id="33" name="Oval 677"/>
            <p:cNvSpPr>
              <a:spLocks noChangeArrowheads="1"/>
            </p:cNvSpPr>
            <p:nvPr/>
          </p:nvSpPr>
          <p:spPr bwMode="auto">
            <a:xfrm rot="21275257">
              <a:off x="4617028" y="1993821"/>
              <a:ext cx="1801813" cy="18018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defTabSz="1217930" latinLnBrk="1"/>
              <a:endParaRPr kumimoji="1" lang="ko-KR" altLang="en-US" kern="0" dirty="0">
                <a:solidFill>
                  <a:sysClr val="window" lastClr="FFFFFF">
                    <a:lumMod val="65000"/>
                  </a:sysClr>
                </a:solidFill>
                <a:cs typeface="+mn-ea"/>
              </a:endParaRPr>
            </a:p>
          </p:txBody>
        </p:sp>
        <p:sp>
          <p:nvSpPr>
            <p:cNvPr id="34" name="Freeform 679"/>
            <p:cNvSpPr>
              <a:spLocks noEditPoints="1"/>
            </p:cNvSpPr>
            <p:nvPr/>
          </p:nvSpPr>
          <p:spPr bwMode="auto">
            <a:xfrm rot="21275257">
              <a:off x="5693353" y="3676571"/>
              <a:ext cx="2303463" cy="2305050"/>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808080">
                <a:alpha val="79999"/>
              </a:srgb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defTabSz="1217930" latinLnBrk="1"/>
              <a:endParaRPr kumimoji="1" lang="zh-CN" altLang="en-US" kern="0">
                <a:solidFill>
                  <a:sysClr val="window" lastClr="FFFFFF">
                    <a:lumMod val="65000"/>
                  </a:sysClr>
                </a:solidFill>
                <a:cs typeface="+mn-ea"/>
              </a:endParaRPr>
            </a:p>
          </p:txBody>
        </p:sp>
        <p:sp>
          <p:nvSpPr>
            <p:cNvPr id="35" name="Oval 680"/>
            <p:cNvSpPr>
              <a:spLocks noChangeArrowheads="1"/>
            </p:cNvSpPr>
            <p:nvPr/>
          </p:nvSpPr>
          <p:spPr bwMode="auto">
            <a:xfrm rot="21275257">
              <a:off x="6055303" y="4040109"/>
              <a:ext cx="1577975" cy="1577975"/>
            </a:xfrm>
            <a:prstGeom prst="ellipse">
              <a:avLst/>
            </a:prstGeom>
            <a:solidFill>
              <a:schemeClr val="accent3"/>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defTabSz="1217930" latinLnBrk="1"/>
              <a:endParaRPr kumimoji="1" lang="ko-KR" altLang="en-US" kern="0">
                <a:solidFill>
                  <a:sysClr val="window" lastClr="FFFFFF">
                    <a:lumMod val="65000"/>
                  </a:sysClr>
                </a:solidFill>
                <a:cs typeface="+mn-ea"/>
              </a:endParaRPr>
            </a:p>
          </p:txBody>
        </p:sp>
        <p:sp>
          <p:nvSpPr>
            <p:cNvPr id="36" name="Arc 681"/>
            <p:cNvSpPr/>
            <p:nvPr/>
          </p:nvSpPr>
          <p:spPr bwMode="auto">
            <a:xfrm rot="7501686">
              <a:off x="4141572" y="3609103"/>
              <a:ext cx="1906587" cy="1549400"/>
            </a:xfrm>
            <a:custGeom>
              <a:avLst/>
              <a:gdLst>
                <a:gd name="T0" fmla="*/ 2147483647 w 21600"/>
                <a:gd name="T1" fmla="*/ 0 h 15695"/>
                <a:gd name="T2" fmla="*/ 2147483647 w 21600"/>
                <a:gd name="T3" fmla="*/ 2147483647 h 15695"/>
                <a:gd name="T4" fmla="*/ 0 w 21600"/>
                <a:gd name="T5" fmla="*/ 2147483647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38100">
              <a:solidFill>
                <a:sysClr val="window" lastClr="FFFFFF">
                  <a:lumMod val="50000"/>
                </a:sys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1217930" latinLnBrk="1">
                <a:defRPr/>
              </a:pPr>
              <a:endParaRPr kumimoji="1" lang="zh-CN" altLang="en-US" kern="0">
                <a:solidFill>
                  <a:sysClr val="window" lastClr="FFFFFF">
                    <a:lumMod val="65000"/>
                  </a:sysClr>
                </a:solidFill>
                <a:cs typeface="+mn-ea"/>
              </a:endParaRPr>
            </a:p>
          </p:txBody>
        </p:sp>
        <p:sp>
          <p:nvSpPr>
            <p:cNvPr id="37" name="Arc 683"/>
            <p:cNvSpPr/>
            <p:nvPr/>
          </p:nvSpPr>
          <p:spPr bwMode="auto">
            <a:xfrm rot="256945">
              <a:off x="7018916" y="2744709"/>
              <a:ext cx="620712" cy="898525"/>
            </a:xfrm>
            <a:custGeom>
              <a:avLst/>
              <a:gdLst>
                <a:gd name="T0" fmla="*/ 2147483647 w 21600"/>
                <a:gd name="T1" fmla="*/ 0 h 31203"/>
                <a:gd name="T2" fmla="*/ 2147483647 w 21600"/>
                <a:gd name="T3" fmla="*/ 2147483647 h 31203"/>
                <a:gd name="T4" fmla="*/ 0 w 21600"/>
                <a:gd name="T5" fmla="*/ 2147483647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38100">
              <a:solidFill>
                <a:sysClr val="window" lastClr="FFFFFF">
                  <a:lumMod val="50000"/>
                </a:sys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1217930" latinLnBrk="1">
                <a:defRPr/>
              </a:pPr>
              <a:endParaRPr kumimoji="1" lang="zh-CN" altLang="en-US" kern="0">
                <a:solidFill>
                  <a:sysClr val="window" lastClr="FFFFFF">
                    <a:lumMod val="65000"/>
                  </a:sysClr>
                </a:solidFill>
                <a:cs typeface="+mn-ea"/>
              </a:endParaRPr>
            </a:p>
          </p:txBody>
        </p:sp>
      </p:grpSp>
      <p:sp>
        <p:nvSpPr>
          <p:cNvPr id="38" name="Content Placeholder 2"/>
          <p:cNvSpPr txBox="1"/>
          <p:nvPr/>
        </p:nvSpPr>
        <p:spPr>
          <a:xfrm>
            <a:off x="10350493" y="2759994"/>
            <a:ext cx="790259" cy="720064"/>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7930">
              <a:buNone/>
            </a:pPr>
            <a:r>
              <a:rPr lang="zh-CN" altLang="en-US" sz="2000" dirty="0">
                <a:solidFill>
                  <a:sysClr val="window" lastClr="FFFFFF">
                    <a:lumMod val="50000"/>
                  </a:sysClr>
                </a:solidFill>
                <a:latin typeface="+mn-ea"/>
                <a:cs typeface="+mn-ea"/>
              </a:rPr>
              <a:t>文字标题</a:t>
            </a:r>
            <a:endParaRPr lang="en-US" sz="2000" dirty="0">
              <a:solidFill>
                <a:sysClr val="window" lastClr="FFFFFF">
                  <a:lumMod val="50000"/>
                </a:sysClr>
              </a:solidFill>
              <a:latin typeface="+mn-ea"/>
              <a:cs typeface="+mn-ea"/>
            </a:endParaRPr>
          </a:p>
        </p:txBody>
      </p:sp>
      <p:sp>
        <p:nvSpPr>
          <p:cNvPr id="39" name="Content Placeholder 2"/>
          <p:cNvSpPr txBox="1"/>
          <p:nvPr/>
        </p:nvSpPr>
        <p:spPr>
          <a:xfrm>
            <a:off x="9976520" y="5453338"/>
            <a:ext cx="757954" cy="889380"/>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7930">
              <a:buNone/>
            </a:pPr>
            <a:r>
              <a:rPr lang="zh-CN" altLang="en-US" sz="2000" dirty="0">
                <a:solidFill>
                  <a:sysClr val="window" lastClr="FFFFFF">
                    <a:lumMod val="50000"/>
                  </a:sysClr>
                </a:solidFill>
                <a:latin typeface="+mn-ea"/>
                <a:cs typeface="+mn-ea"/>
              </a:rPr>
              <a:t>文字标题</a:t>
            </a:r>
            <a:endParaRPr lang="en-US" altLang="zh-CN" sz="2000" dirty="0">
              <a:solidFill>
                <a:sysClr val="window" lastClr="FFFFFF">
                  <a:lumMod val="50000"/>
                </a:sysClr>
              </a:solidFill>
              <a:latin typeface="+mn-ea"/>
              <a:cs typeface="+mn-ea"/>
            </a:endParaRPr>
          </a:p>
        </p:txBody>
      </p:sp>
      <p:sp>
        <p:nvSpPr>
          <p:cNvPr id="40" name="Content Placeholder 2"/>
          <p:cNvSpPr txBox="1"/>
          <p:nvPr/>
        </p:nvSpPr>
        <p:spPr>
          <a:xfrm>
            <a:off x="6773278" y="3910202"/>
            <a:ext cx="914122" cy="826709"/>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7930">
              <a:buNone/>
            </a:pPr>
            <a:r>
              <a:rPr lang="zh-CN" altLang="en-US" sz="2000" dirty="0">
                <a:solidFill>
                  <a:sysClr val="window" lastClr="FFFFFF">
                    <a:lumMod val="50000"/>
                  </a:sysClr>
                </a:solidFill>
                <a:latin typeface="+mn-ea"/>
                <a:cs typeface="+mn-ea"/>
              </a:rPr>
              <a:t>文字标题</a:t>
            </a:r>
            <a:endParaRPr lang="en-US" altLang="zh-CN" sz="2000" dirty="0">
              <a:solidFill>
                <a:sysClr val="window" lastClr="FFFFFF">
                  <a:lumMod val="50000"/>
                </a:sysClr>
              </a:solidFill>
              <a:latin typeface="+mn-ea"/>
              <a:cs typeface="+mn-ea"/>
            </a:endParaRPr>
          </a:p>
        </p:txBody>
      </p:sp>
      <p:grpSp>
        <p:nvGrpSpPr>
          <p:cNvPr id="41" name="Group 17"/>
          <p:cNvGrpSpPr/>
          <p:nvPr/>
        </p:nvGrpSpPr>
        <p:grpSpPr>
          <a:xfrm>
            <a:off x="8246257" y="5293448"/>
            <a:ext cx="378450" cy="378798"/>
            <a:chOff x="5607370" y="3562829"/>
            <a:chExt cx="587140" cy="587140"/>
          </a:xfrm>
          <a:noFill/>
        </p:grpSpPr>
        <p:sp>
          <p:nvSpPr>
            <p:cNvPr id="42"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sp>
          <p:nvSpPr>
            <p:cNvPr id="43" name="Freeform 23"/>
            <p:cNvSpPr>
              <a:spLocks noEditPoints="1"/>
            </p:cNvSpPr>
            <p:nvPr/>
          </p:nvSpPr>
          <p:spPr bwMode="auto">
            <a:xfrm>
              <a:off x="5607370" y="3562829"/>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grpSp>
      <p:grpSp>
        <p:nvGrpSpPr>
          <p:cNvPr id="44" name="Group 20"/>
          <p:cNvGrpSpPr/>
          <p:nvPr/>
        </p:nvGrpSpPr>
        <p:grpSpPr>
          <a:xfrm>
            <a:off x="8260444" y="1996953"/>
            <a:ext cx="543575" cy="544076"/>
            <a:chOff x="6665323" y="3562825"/>
            <a:chExt cx="587140" cy="587140"/>
          </a:xfrm>
          <a:noFill/>
        </p:grpSpPr>
        <p:sp>
          <p:nvSpPr>
            <p:cNvPr id="45"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sp>
          <p:nvSpPr>
            <p:cNvPr id="46"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grpSp>
      <p:grpSp>
        <p:nvGrpSpPr>
          <p:cNvPr id="47" name="Group 23"/>
          <p:cNvGrpSpPr/>
          <p:nvPr/>
        </p:nvGrpSpPr>
        <p:grpSpPr>
          <a:xfrm>
            <a:off x="9283123" y="3942881"/>
            <a:ext cx="378450" cy="378799"/>
            <a:chOff x="7740352" y="3562825"/>
            <a:chExt cx="587140" cy="587140"/>
          </a:xfrm>
          <a:noFill/>
        </p:grpSpPr>
        <p:sp>
          <p:nvSpPr>
            <p:cNvPr id="48" name="Freeform 24"/>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sp>
          <p:nvSpPr>
            <p:cNvPr id="49"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grpSp>
      <p:sp>
        <p:nvSpPr>
          <p:cNvPr id="54" name="矩形 53"/>
          <p:cNvSpPr/>
          <p:nvPr/>
        </p:nvSpPr>
        <p:spPr>
          <a:xfrm>
            <a:off x="911424" y="2299280"/>
            <a:ext cx="5254210" cy="954067"/>
          </a:xfrm>
          <a:prstGeom prst="rect">
            <a:avLst/>
          </a:prstGeom>
        </p:spPr>
        <p:txBody>
          <a:bodyPr wrap="square" lIns="121880" tIns="60940" rIns="121880" bIns="60940">
            <a:spAutoFit/>
          </a:bodyPr>
          <a:lstStyle/>
          <a:p>
            <a:pPr>
              <a:lnSpc>
                <a:spcPct val="150000"/>
              </a:lnSpc>
              <a:defRPr/>
            </a:pPr>
            <a:r>
              <a:rPr lang="zh-CN" altLang="en-US" sz="12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200" kern="0" dirty="0">
              <a:solidFill>
                <a:srgbClr val="7F7F7F"/>
              </a:solidFill>
              <a:latin typeface="+mn-ea"/>
              <a:cs typeface="+mn-ea"/>
              <a:sym typeface="方正兰亭黑_GBK" pitchFamily="2" charset="-122"/>
            </a:endParaRPr>
          </a:p>
        </p:txBody>
      </p:sp>
      <p:sp>
        <p:nvSpPr>
          <p:cNvPr id="55" name="Content Placeholder 2"/>
          <p:cNvSpPr txBox="1"/>
          <p:nvPr/>
        </p:nvSpPr>
        <p:spPr>
          <a:xfrm>
            <a:off x="996210" y="1832694"/>
            <a:ext cx="2934905"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8965">
              <a:lnSpc>
                <a:spcPct val="80000"/>
              </a:lnSpc>
              <a:buClr>
                <a:srgbClr val="202F3D">
                  <a:lumMod val="75000"/>
                </a:srgbClr>
              </a:buClr>
              <a:defRPr/>
            </a:pPr>
            <a:r>
              <a:rPr lang="zh-CN" altLang="en-US" sz="2000" dirty="0">
                <a:solidFill>
                  <a:schemeClr val="accent1"/>
                </a:solidFill>
                <a:latin typeface="+mn-ea"/>
                <a:cs typeface="+mn-ea"/>
              </a:rPr>
              <a:t>改进不足的方法措施</a:t>
            </a:r>
            <a:endParaRPr lang="en-US" sz="2000" dirty="0">
              <a:solidFill>
                <a:schemeClr val="accent1"/>
              </a:solidFill>
              <a:latin typeface="+mn-ea"/>
              <a:cs typeface="+mn-ea"/>
            </a:endParaRPr>
          </a:p>
        </p:txBody>
      </p:sp>
      <p:sp>
        <p:nvSpPr>
          <p:cNvPr id="56" name="矩形 55"/>
          <p:cNvSpPr/>
          <p:nvPr/>
        </p:nvSpPr>
        <p:spPr>
          <a:xfrm>
            <a:off x="911424" y="4516862"/>
            <a:ext cx="5254210" cy="954067"/>
          </a:xfrm>
          <a:prstGeom prst="rect">
            <a:avLst/>
          </a:prstGeom>
        </p:spPr>
        <p:txBody>
          <a:bodyPr wrap="square" lIns="121880" tIns="60940" rIns="121880" bIns="60940">
            <a:spAutoFit/>
          </a:bodyPr>
          <a:lstStyle/>
          <a:p>
            <a:pPr>
              <a:lnSpc>
                <a:spcPct val="150000"/>
              </a:lnSpc>
              <a:defRPr/>
            </a:pPr>
            <a:r>
              <a:rPr lang="zh-CN" altLang="en-US" sz="12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200" kern="0" dirty="0">
              <a:solidFill>
                <a:srgbClr val="7F7F7F"/>
              </a:solidFill>
              <a:latin typeface="+mn-ea"/>
              <a:cs typeface="+mn-ea"/>
              <a:sym typeface="方正兰亭黑_GBK" pitchFamily="2" charset="-122"/>
            </a:endParaRPr>
          </a:p>
        </p:txBody>
      </p:sp>
      <p:sp>
        <p:nvSpPr>
          <p:cNvPr id="57" name="Content Placeholder 2"/>
          <p:cNvSpPr txBox="1"/>
          <p:nvPr/>
        </p:nvSpPr>
        <p:spPr>
          <a:xfrm>
            <a:off x="996210" y="4050276"/>
            <a:ext cx="2934905"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8965">
              <a:lnSpc>
                <a:spcPct val="80000"/>
              </a:lnSpc>
              <a:buClr>
                <a:srgbClr val="202F3D">
                  <a:lumMod val="75000"/>
                </a:srgbClr>
              </a:buClr>
              <a:defRPr/>
            </a:pPr>
            <a:r>
              <a:rPr lang="zh-CN" altLang="en-US" sz="2000" dirty="0">
                <a:solidFill>
                  <a:schemeClr val="tx2"/>
                </a:solidFill>
                <a:latin typeface="+mn-ea"/>
                <a:cs typeface="+mn-ea"/>
              </a:rPr>
              <a:t>改进不足的方法措施</a:t>
            </a:r>
            <a:endParaRPr lang="en-US" sz="2000" dirty="0">
              <a:solidFill>
                <a:schemeClr val="tx2"/>
              </a:solidFill>
              <a:latin typeface="+mn-ea"/>
              <a:cs typeface="+mn-ea"/>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par>
                                <p:cTn id="11" presetID="53" presetClass="entr" presetSubtype="16" fill="hold" nodeType="withEffect">
                                  <p:stCondLst>
                                    <p:cond delay="20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par>
                                <p:cTn id="16" presetID="53" presetClass="entr" presetSubtype="16" fill="hold" nodeType="withEffect">
                                  <p:stCondLst>
                                    <p:cond delay="400"/>
                                  </p:stCondLst>
                                  <p:childTnLst>
                                    <p:set>
                                      <p:cBhvr>
                                        <p:cTn id="17" dur="1" fill="hold">
                                          <p:stCondLst>
                                            <p:cond delay="0"/>
                                          </p:stCondLst>
                                        </p:cTn>
                                        <p:tgtEl>
                                          <p:spTgt spid="47"/>
                                        </p:tgtEl>
                                        <p:attrNameLst>
                                          <p:attrName>style.visibility</p:attrName>
                                        </p:attrNameLst>
                                      </p:cBhvr>
                                      <p:to>
                                        <p:strVal val="visible"/>
                                      </p:to>
                                    </p:set>
                                    <p:anim calcmode="lin" valueType="num">
                                      <p:cBhvr>
                                        <p:cTn id="18" dur="500" fill="hold"/>
                                        <p:tgtEl>
                                          <p:spTgt spid="47"/>
                                        </p:tgtEl>
                                        <p:attrNameLst>
                                          <p:attrName>ppt_w</p:attrName>
                                        </p:attrNameLst>
                                      </p:cBhvr>
                                      <p:tavLst>
                                        <p:tav tm="0">
                                          <p:val>
                                            <p:fltVal val="0"/>
                                          </p:val>
                                        </p:tav>
                                        <p:tav tm="100000">
                                          <p:val>
                                            <p:strVal val="#ppt_w"/>
                                          </p:val>
                                        </p:tav>
                                      </p:tavLst>
                                    </p:anim>
                                    <p:anim calcmode="lin" valueType="num">
                                      <p:cBhvr>
                                        <p:cTn id="19" dur="500" fill="hold"/>
                                        <p:tgtEl>
                                          <p:spTgt spid="47"/>
                                        </p:tgtEl>
                                        <p:attrNameLst>
                                          <p:attrName>ppt_h</p:attrName>
                                        </p:attrNameLst>
                                      </p:cBhvr>
                                      <p:tavLst>
                                        <p:tav tm="0">
                                          <p:val>
                                            <p:fltVal val="0"/>
                                          </p:val>
                                        </p:tav>
                                        <p:tav tm="100000">
                                          <p:val>
                                            <p:strVal val="#ppt_h"/>
                                          </p:val>
                                        </p:tav>
                                      </p:tavLst>
                                    </p:anim>
                                    <p:animEffect transition="in" filter="fade">
                                      <p:cBhvr>
                                        <p:cTn id="20" dur="500"/>
                                        <p:tgtEl>
                                          <p:spTgt spid="47"/>
                                        </p:tgtEl>
                                      </p:cBhvr>
                                    </p:animEffect>
                                  </p:childTnLst>
                                </p:cTn>
                              </p:par>
                              <p:par>
                                <p:cTn id="21" presetID="53" presetClass="entr" presetSubtype="16" fill="hold" nodeType="withEffect">
                                  <p:stCondLst>
                                    <p:cond delay="60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par>
                                <p:cTn id="26" presetID="22" presetClass="entr" presetSubtype="8" fill="hold" grpId="0" nodeType="withEffect">
                                  <p:stCondLst>
                                    <p:cond delay="80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par>
                                <p:cTn id="29" presetID="22" presetClass="entr" presetSubtype="8" fill="hold" grpId="0" nodeType="withEffect">
                                  <p:stCondLst>
                                    <p:cond delay="110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par>
                                <p:cTn id="32" presetID="22" presetClass="entr" presetSubtype="8" fill="hold" grpId="0" nodeType="withEffect">
                                  <p:stCondLst>
                                    <p:cond delay="1300"/>
                                  </p:stCondLst>
                                  <p:childTnLst>
                                    <p:set>
                                      <p:cBhvr>
                                        <p:cTn id="33" dur="1" fill="hold">
                                          <p:stCondLst>
                                            <p:cond delay="0"/>
                                          </p:stCondLst>
                                        </p:cTn>
                                        <p:tgtEl>
                                          <p:spTgt spid="39"/>
                                        </p:tgtEl>
                                        <p:attrNameLst>
                                          <p:attrName>style.visibility</p:attrName>
                                        </p:attrNameLst>
                                      </p:cBhvr>
                                      <p:to>
                                        <p:strVal val="visible"/>
                                      </p:to>
                                    </p:set>
                                    <p:animEffect transition="in" filter="wipe(left)">
                                      <p:cBhvr>
                                        <p:cTn id="34" dur="500"/>
                                        <p:tgtEl>
                                          <p:spTgt spid="39"/>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750"/>
                                        <p:tgtEl>
                                          <p:spTgt spid="55"/>
                                        </p:tgtEl>
                                      </p:cBhvr>
                                    </p:animEffect>
                                  </p:childTnLst>
                                </p:cTn>
                              </p:par>
                            </p:childTnLst>
                          </p:cTn>
                        </p:par>
                        <p:par>
                          <p:cTn id="39" fill="hold">
                            <p:stCondLst>
                              <p:cond delay="2000"/>
                            </p:stCondLst>
                            <p:childTnLst>
                              <p:par>
                                <p:cTn id="40" presetID="16" presetClass="entr" presetSubtype="21"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arn(inVertical)">
                                      <p:cBhvr>
                                        <p:cTn id="42" dur="500"/>
                                        <p:tgtEl>
                                          <p:spTgt spid="54"/>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750"/>
                                        <p:tgtEl>
                                          <p:spTgt spid="57"/>
                                        </p:tgtEl>
                                      </p:cBhvr>
                                    </p:animEffect>
                                  </p:childTnLst>
                                </p:cTn>
                              </p:par>
                            </p:childTnLst>
                          </p:cTn>
                        </p:par>
                        <p:par>
                          <p:cTn id="47" fill="hold">
                            <p:stCondLst>
                              <p:cond delay="3500"/>
                            </p:stCondLst>
                            <p:childTnLst>
                              <p:par>
                                <p:cTn id="48" presetID="16" presetClass="entr" presetSubtype="21" fill="hold" grpId="0"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barn(inVertical)">
                                      <p:cBhvr>
                                        <p:cTn id="5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54" grpId="0"/>
      <p:bldP spid="55"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平行四边形 37"/>
          <p:cNvSpPr/>
          <p:nvPr/>
        </p:nvSpPr>
        <p:spPr bwMode="auto">
          <a:xfrm flipH="1">
            <a:off x="2653814" y="4414791"/>
            <a:ext cx="2642207" cy="1404615"/>
          </a:xfrm>
          <a:prstGeom prst="parallelogram">
            <a:avLst>
              <a:gd name="adj" fmla="val 87273"/>
            </a:avLst>
          </a:prstGeom>
          <a:solidFill>
            <a:schemeClr val="bg1">
              <a:lumMod val="90000"/>
              <a:alpha val="65000"/>
            </a:schemeClr>
          </a:solidFill>
          <a:ln w="3175" cap="flat" cmpd="sng" algn="ctr">
            <a:noFill/>
            <a:prstDash val="solid"/>
          </a:ln>
          <a:effectLst/>
        </p:spPr>
        <p:txBody>
          <a:bodyPr lIns="91424" tIns="45711" rIns="91424" bIns="45711" anchor="ctr"/>
          <a:lstStyle/>
          <a:p>
            <a:pPr algn="ctr" defTabSz="913765">
              <a:lnSpc>
                <a:spcPct val="120000"/>
              </a:lnSpc>
              <a:defRPr/>
            </a:pPr>
            <a:endParaRPr lang="zh-CN" altLang="en-US" sz="2000" kern="0">
              <a:solidFill>
                <a:srgbClr val="4D4D4D"/>
              </a:solidFill>
              <a:latin typeface="+mn-ea"/>
              <a:cs typeface="+mn-ea"/>
            </a:endParaRPr>
          </a:p>
        </p:txBody>
      </p:sp>
      <p:sp>
        <p:nvSpPr>
          <p:cNvPr id="39" name="平行四边形 38"/>
          <p:cNvSpPr/>
          <p:nvPr/>
        </p:nvSpPr>
        <p:spPr bwMode="auto">
          <a:xfrm flipH="1">
            <a:off x="4793571" y="4414791"/>
            <a:ext cx="2642205" cy="1404615"/>
          </a:xfrm>
          <a:prstGeom prst="parallelogram">
            <a:avLst>
              <a:gd name="adj" fmla="val 87273"/>
            </a:avLst>
          </a:prstGeom>
          <a:solidFill>
            <a:schemeClr val="bg1">
              <a:lumMod val="90000"/>
              <a:alpha val="65000"/>
            </a:schemeClr>
          </a:solidFill>
          <a:ln w="3175" cap="flat" cmpd="sng" algn="ctr">
            <a:noFill/>
            <a:prstDash val="solid"/>
          </a:ln>
          <a:effectLst/>
        </p:spPr>
        <p:txBody>
          <a:bodyPr lIns="91424" tIns="45711" rIns="91424" bIns="45711" anchor="ctr"/>
          <a:lstStyle/>
          <a:p>
            <a:pPr algn="ctr" defTabSz="913765">
              <a:lnSpc>
                <a:spcPct val="120000"/>
              </a:lnSpc>
              <a:defRPr/>
            </a:pPr>
            <a:endParaRPr lang="zh-CN" altLang="en-US" sz="2000" kern="0">
              <a:solidFill>
                <a:srgbClr val="4D4D4D"/>
              </a:solidFill>
              <a:latin typeface="+mn-ea"/>
              <a:cs typeface="+mn-ea"/>
            </a:endParaRPr>
          </a:p>
        </p:txBody>
      </p:sp>
      <p:sp>
        <p:nvSpPr>
          <p:cNvPr id="40" name="平行四边形 39"/>
          <p:cNvSpPr/>
          <p:nvPr/>
        </p:nvSpPr>
        <p:spPr bwMode="auto">
          <a:xfrm flipH="1">
            <a:off x="6933322" y="4414791"/>
            <a:ext cx="2619220" cy="1404615"/>
          </a:xfrm>
          <a:prstGeom prst="parallelogram">
            <a:avLst>
              <a:gd name="adj" fmla="val 87273"/>
            </a:avLst>
          </a:prstGeom>
          <a:solidFill>
            <a:schemeClr val="bg1">
              <a:lumMod val="90000"/>
              <a:alpha val="65000"/>
            </a:schemeClr>
          </a:solidFill>
          <a:ln w="3175" cap="flat" cmpd="sng" algn="ctr">
            <a:noFill/>
            <a:prstDash val="solid"/>
          </a:ln>
          <a:effectLst/>
        </p:spPr>
        <p:txBody>
          <a:bodyPr lIns="91424" tIns="45711" rIns="91424" bIns="45711" anchor="ctr"/>
          <a:lstStyle/>
          <a:p>
            <a:pPr algn="ctr" defTabSz="913765">
              <a:lnSpc>
                <a:spcPct val="120000"/>
              </a:lnSpc>
              <a:defRPr/>
            </a:pPr>
            <a:endParaRPr lang="zh-CN" altLang="en-US" sz="2000" kern="0">
              <a:solidFill>
                <a:srgbClr val="4D4D4D"/>
              </a:solidFill>
              <a:latin typeface="+mn-ea"/>
              <a:cs typeface="+mn-ea"/>
            </a:endParaRPr>
          </a:p>
        </p:txBody>
      </p:sp>
      <p:sp>
        <p:nvSpPr>
          <p:cNvPr id="44" name="平行四边形 43"/>
          <p:cNvSpPr/>
          <p:nvPr/>
        </p:nvSpPr>
        <p:spPr bwMode="auto">
          <a:xfrm>
            <a:off x="2340655" y="4414450"/>
            <a:ext cx="1697183" cy="1404615"/>
          </a:xfrm>
          <a:prstGeom prst="parallelogram">
            <a:avLst>
              <a:gd name="adj" fmla="val 20417"/>
            </a:avLst>
          </a:prstGeom>
          <a:solidFill>
            <a:schemeClr val="accent2"/>
          </a:solidFill>
          <a:ln w="12700" cap="flat" cmpd="sng" algn="ctr">
            <a:noFill/>
            <a:prstDash val="solid"/>
          </a:ln>
          <a:effectLst/>
        </p:spPr>
        <p:txBody>
          <a:bodyPr lIns="0" tIns="45711" rIns="0" bIns="4571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46" name="平行四边形 45"/>
          <p:cNvSpPr/>
          <p:nvPr/>
        </p:nvSpPr>
        <p:spPr bwMode="auto">
          <a:xfrm>
            <a:off x="4447431" y="4414454"/>
            <a:ext cx="1697183" cy="1404615"/>
          </a:xfrm>
          <a:prstGeom prst="parallelogram">
            <a:avLst>
              <a:gd name="adj" fmla="val 20417"/>
            </a:avLst>
          </a:prstGeom>
          <a:solidFill>
            <a:schemeClr val="accent1"/>
          </a:solidFill>
          <a:ln w="12700" cap="flat" cmpd="sng" algn="ctr">
            <a:noFill/>
            <a:prstDash val="solid"/>
          </a:ln>
          <a:effectLst/>
        </p:spPr>
        <p:txBody>
          <a:bodyPr lIns="0" tIns="45711" rIns="0" bIns="4571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64" name="平行四边形 63"/>
          <p:cNvSpPr/>
          <p:nvPr/>
        </p:nvSpPr>
        <p:spPr bwMode="auto">
          <a:xfrm>
            <a:off x="6587186" y="4414451"/>
            <a:ext cx="1697183" cy="1404615"/>
          </a:xfrm>
          <a:prstGeom prst="parallelogram">
            <a:avLst>
              <a:gd name="adj" fmla="val 20417"/>
            </a:avLst>
          </a:prstGeom>
          <a:solidFill>
            <a:schemeClr val="accent2"/>
          </a:solidFill>
          <a:ln w="12700" cap="flat" cmpd="sng" algn="ctr">
            <a:noFill/>
            <a:prstDash val="solid"/>
          </a:ln>
          <a:effectLst/>
        </p:spPr>
        <p:txBody>
          <a:bodyPr lIns="0" tIns="45711" rIns="0" bIns="4571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65" name="矩形 17"/>
          <p:cNvSpPr/>
          <p:nvPr/>
        </p:nvSpPr>
        <p:spPr bwMode="auto">
          <a:xfrm>
            <a:off x="8679083" y="1604798"/>
            <a:ext cx="2216826" cy="4214268"/>
          </a:xfrm>
          <a:custGeom>
            <a:avLst/>
            <a:gdLst/>
            <a:ahLst/>
            <a:cxnLst/>
            <a:rect l="l" t="t" r="r" b="b"/>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solidFill>
            <a:schemeClr val="accent1"/>
          </a:solidFill>
          <a:ln w="12700" cap="flat" cmpd="sng" algn="ctr">
            <a:solidFill>
              <a:schemeClr val="bg1"/>
            </a:solidFill>
            <a:prstDash val="solid"/>
          </a:ln>
          <a:effectLst/>
        </p:spPr>
        <p:txBody>
          <a:bodyPr lIns="0" tIns="45711" rIns="0" bIns="45711" anchor="ctr"/>
          <a:lstStyle/>
          <a:p>
            <a:pPr algn="ctr" defTabSz="913765">
              <a:lnSpc>
                <a:spcPct val="120000"/>
              </a:lnSpc>
              <a:spcBef>
                <a:spcPts val="600"/>
              </a:spcBef>
              <a:spcAft>
                <a:spcPts val="600"/>
              </a:spcAft>
              <a:defRPr/>
            </a:pPr>
            <a:endParaRPr lang="zh-CN" altLang="en-US" sz="2800" kern="0">
              <a:solidFill>
                <a:sysClr val="window" lastClr="FFFFFF"/>
              </a:solidFill>
              <a:latin typeface="Impact" panose="020B0806030902050204" pitchFamily="34" charset="0"/>
              <a:cs typeface="+mn-ea"/>
            </a:endParaRPr>
          </a:p>
        </p:txBody>
      </p:sp>
      <p:sp>
        <p:nvSpPr>
          <p:cNvPr id="66" name="TextBox 32"/>
          <p:cNvSpPr txBox="1">
            <a:spLocks noChangeArrowheads="1"/>
          </p:cNvSpPr>
          <p:nvPr/>
        </p:nvSpPr>
        <p:spPr bwMode="auto">
          <a:xfrm rot="610177">
            <a:off x="9478395" y="2177709"/>
            <a:ext cx="769409" cy="1513104"/>
          </a:xfrm>
          <a:prstGeom prst="rect">
            <a:avLst/>
          </a:prstGeom>
          <a:noFill/>
          <a:ln w="9525">
            <a:noFill/>
            <a:miter lim="800000"/>
          </a:ln>
        </p:spPr>
        <p:txBody>
          <a:bodyPr vert="eaVert" wrap="square" lIns="91424" tIns="45711" rIns="91424" bIns="45711">
            <a:spAutoFit/>
          </a:bodyPr>
          <a:lstStyle/>
          <a:p>
            <a:pPr defTabSz="913765">
              <a:defRPr/>
            </a:pPr>
            <a:r>
              <a:rPr lang="zh-CN" altLang="en-US" sz="1900" kern="0" dirty="0">
                <a:solidFill>
                  <a:srgbClr val="FFFFFF"/>
                </a:solidFill>
                <a:latin typeface="+mn-ea"/>
                <a:cs typeface="+mn-ea"/>
              </a:rPr>
              <a:t>单击此处输入文本</a:t>
            </a:r>
            <a:endParaRPr lang="zh-CN" altLang="en-US" sz="1900" kern="0" dirty="0">
              <a:solidFill>
                <a:srgbClr val="FFFFFF"/>
              </a:solidFill>
              <a:latin typeface="+mn-ea"/>
              <a:cs typeface="+mn-ea"/>
            </a:endParaRPr>
          </a:p>
        </p:txBody>
      </p:sp>
      <p:sp>
        <p:nvSpPr>
          <p:cNvPr id="67" name="对角圆角矩形 66"/>
          <p:cNvSpPr/>
          <p:nvPr/>
        </p:nvSpPr>
        <p:spPr>
          <a:xfrm>
            <a:off x="2618906" y="2470494"/>
            <a:ext cx="1872543" cy="1177031"/>
          </a:xfrm>
          <a:prstGeom prst="round2DiagRect">
            <a:avLst/>
          </a:prstGeom>
          <a:blipFill dpi="0" rotWithShape="0">
            <a:blip r:embed="rId1"/>
            <a:srcRect/>
            <a:stretch>
              <a:fillRect/>
            </a:stretch>
          </a:blipFill>
          <a:ln w="44450">
            <a:solidFill>
              <a:srgbClr val="FFFFFF"/>
            </a:solidFill>
          </a:ln>
          <a:effectLst>
            <a:outerShdw blurRad="241300" dist="254000" dir="8100000" sx="91000" sy="91000" algn="tr" rotWithShape="0">
              <a:schemeClr val="bg1">
                <a:lumMod val="9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9937" tIns="54968" rIns="109937" bIns="54968" rtlCol="0" anchor="ctr"/>
          <a:lstStyle/>
          <a:p>
            <a:pPr algn="ctr"/>
            <a:endParaRPr lang="zh-CN" altLang="en-US" sz="1900" dirty="0">
              <a:latin typeface="+mn-ea"/>
              <a:cs typeface="+mn-ea"/>
            </a:endParaRPr>
          </a:p>
        </p:txBody>
      </p:sp>
      <p:sp>
        <p:nvSpPr>
          <p:cNvPr id="68" name="对角圆角矩形 67"/>
          <p:cNvSpPr/>
          <p:nvPr/>
        </p:nvSpPr>
        <p:spPr>
          <a:xfrm>
            <a:off x="4685173" y="2470494"/>
            <a:ext cx="1872543" cy="1177031"/>
          </a:xfrm>
          <a:prstGeom prst="round2DiagRect">
            <a:avLst/>
          </a:prstGeom>
          <a:blipFill dpi="0" rotWithShape="0">
            <a:blip r:embed="rId2"/>
            <a:srcRect/>
            <a:stretch>
              <a:fillRect/>
            </a:stretch>
          </a:blipFill>
          <a:ln w="44450">
            <a:solidFill>
              <a:srgbClr val="FFFFFF"/>
            </a:solidFill>
          </a:ln>
          <a:effectLst>
            <a:outerShdw blurRad="241300" dist="254000" dir="8100000" sx="91000" sy="91000" algn="tr" rotWithShape="0">
              <a:schemeClr val="bg1">
                <a:lumMod val="9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9937" tIns="54968" rIns="109937" bIns="54968" rtlCol="0" anchor="ctr"/>
          <a:lstStyle/>
          <a:p>
            <a:pPr algn="ctr"/>
            <a:endParaRPr lang="zh-CN" altLang="en-US" sz="1900" dirty="0">
              <a:latin typeface="+mn-ea"/>
              <a:cs typeface="+mn-ea"/>
            </a:endParaRPr>
          </a:p>
        </p:txBody>
      </p:sp>
      <p:sp>
        <p:nvSpPr>
          <p:cNvPr id="69" name="对角圆角矩形 68"/>
          <p:cNvSpPr/>
          <p:nvPr/>
        </p:nvSpPr>
        <p:spPr>
          <a:xfrm>
            <a:off x="6771631" y="2470494"/>
            <a:ext cx="1872543" cy="1177031"/>
          </a:xfrm>
          <a:prstGeom prst="round2DiagRect">
            <a:avLst/>
          </a:prstGeom>
          <a:blipFill dpi="0" rotWithShape="0">
            <a:blip r:embed="rId3"/>
            <a:srcRect/>
            <a:stretch>
              <a:fillRect/>
            </a:stretch>
          </a:blipFill>
          <a:ln w="44450">
            <a:solidFill>
              <a:srgbClr val="FFFFFF"/>
            </a:solidFill>
          </a:ln>
          <a:effectLst>
            <a:outerShdw blurRad="241300" dist="254000" dir="8100000" sx="91000" sy="91000" algn="tr" rotWithShape="0">
              <a:schemeClr val="bg1">
                <a:lumMod val="9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9937" tIns="54968" rIns="109937" bIns="54968" rtlCol="0" anchor="ctr"/>
          <a:lstStyle/>
          <a:p>
            <a:pPr algn="ctr"/>
            <a:endParaRPr lang="zh-CN" altLang="en-US" sz="1900" dirty="0">
              <a:latin typeface="+mn-ea"/>
              <a:cs typeface="+mn-ea"/>
            </a:endParaRPr>
          </a:p>
        </p:txBody>
      </p:sp>
      <p:grpSp>
        <p:nvGrpSpPr>
          <p:cNvPr id="70" name="组合 69"/>
          <p:cNvGrpSpPr/>
          <p:nvPr/>
        </p:nvGrpSpPr>
        <p:grpSpPr>
          <a:xfrm>
            <a:off x="2428057" y="5105010"/>
            <a:ext cx="1485012" cy="323164"/>
            <a:chOff x="1798549" y="4320901"/>
            <a:chExt cx="1228002" cy="271473"/>
          </a:xfrm>
        </p:grpSpPr>
        <p:sp>
          <p:nvSpPr>
            <p:cNvPr id="71" name="平行四边形 70"/>
            <p:cNvSpPr/>
            <p:nvPr/>
          </p:nvSpPr>
          <p:spPr bwMode="auto">
            <a:xfrm>
              <a:off x="1798549" y="4347345"/>
              <a:ext cx="1228002" cy="223702"/>
            </a:xfrm>
            <a:prstGeom prst="parallelogram">
              <a:avLst>
                <a:gd name="adj" fmla="val 20417"/>
              </a:avLst>
            </a:prstGeom>
            <a:solidFill>
              <a:srgbClr val="FFFFFF"/>
            </a:solidFill>
            <a:ln w="12700" cap="flat" cmpd="sng" algn="ctr">
              <a:noFill/>
              <a:prstDash val="solid"/>
            </a:ln>
            <a:effectLst>
              <a:outerShdw blurRad="419100" dist="228600" dir="720000" sx="90000" sy="90000" algn="l" rotWithShape="0">
                <a:schemeClr val="bg1">
                  <a:lumMod val="50000"/>
                  <a:alpha val="40000"/>
                </a:schemeClr>
              </a:outerShdw>
            </a:effectLst>
          </p:spPr>
          <p:txBody>
            <a:bodyPr lIns="0" tIns="38021" rIns="0" bIns="3802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72" name="TextBox 71"/>
            <p:cNvSpPr txBox="1"/>
            <p:nvPr/>
          </p:nvSpPr>
          <p:spPr>
            <a:xfrm>
              <a:off x="1990700" y="4320901"/>
              <a:ext cx="788980" cy="271473"/>
            </a:xfrm>
            <a:prstGeom prst="rect">
              <a:avLst/>
            </a:prstGeom>
            <a:noFill/>
          </p:spPr>
          <p:txBody>
            <a:bodyPr wrap="none" rtlCol="0">
              <a:spAutoFit/>
            </a:bodyPr>
            <a:lstStyle/>
            <a:p>
              <a:r>
                <a:rPr lang="zh-CN" altLang="en-US" sz="1500" dirty="0">
                  <a:solidFill>
                    <a:schemeClr val="accent2"/>
                  </a:solidFill>
                  <a:latin typeface="+mn-ea"/>
                  <a:cs typeface="+mn-ea"/>
                </a:rPr>
                <a:t>门店营销</a:t>
              </a:r>
              <a:endParaRPr lang="zh-CN" altLang="en-US" sz="1500" dirty="0">
                <a:solidFill>
                  <a:schemeClr val="accent2"/>
                </a:solidFill>
                <a:latin typeface="+mn-ea"/>
                <a:cs typeface="+mn-ea"/>
              </a:endParaRPr>
            </a:p>
          </p:txBody>
        </p:sp>
      </p:grpSp>
      <p:grpSp>
        <p:nvGrpSpPr>
          <p:cNvPr id="73" name="组合 72"/>
          <p:cNvGrpSpPr/>
          <p:nvPr/>
        </p:nvGrpSpPr>
        <p:grpSpPr>
          <a:xfrm>
            <a:off x="4529662" y="5095606"/>
            <a:ext cx="1485012" cy="323164"/>
            <a:chOff x="3536431" y="4313001"/>
            <a:chExt cx="1228002" cy="271473"/>
          </a:xfrm>
        </p:grpSpPr>
        <p:sp>
          <p:nvSpPr>
            <p:cNvPr id="74" name="平行四边形 73"/>
            <p:cNvSpPr/>
            <p:nvPr/>
          </p:nvSpPr>
          <p:spPr bwMode="auto">
            <a:xfrm>
              <a:off x="3536431" y="4347344"/>
              <a:ext cx="1228002" cy="223702"/>
            </a:xfrm>
            <a:prstGeom prst="parallelogram">
              <a:avLst>
                <a:gd name="adj" fmla="val 20417"/>
              </a:avLst>
            </a:prstGeom>
            <a:solidFill>
              <a:srgbClr val="FFFFFF"/>
            </a:solidFill>
            <a:ln w="12700" cap="flat" cmpd="sng" algn="ctr">
              <a:noFill/>
              <a:prstDash val="solid"/>
            </a:ln>
            <a:effectLst>
              <a:outerShdw blurRad="419100" dist="228600" dir="720000" sx="90000" sy="90000" algn="l" rotWithShape="0">
                <a:schemeClr val="bg1">
                  <a:lumMod val="50000"/>
                  <a:alpha val="40000"/>
                </a:schemeClr>
              </a:outerShdw>
            </a:effectLst>
          </p:spPr>
          <p:txBody>
            <a:bodyPr lIns="0" tIns="38021" rIns="0" bIns="3802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75" name="TextBox 74"/>
            <p:cNvSpPr txBox="1"/>
            <p:nvPr/>
          </p:nvSpPr>
          <p:spPr>
            <a:xfrm>
              <a:off x="3762803" y="4313001"/>
              <a:ext cx="629912" cy="271473"/>
            </a:xfrm>
            <a:prstGeom prst="rect">
              <a:avLst/>
            </a:prstGeom>
            <a:noFill/>
          </p:spPr>
          <p:txBody>
            <a:bodyPr wrap="none" rtlCol="0">
              <a:spAutoFit/>
            </a:bodyPr>
            <a:lstStyle/>
            <a:p>
              <a:r>
                <a:rPr lang="zh-CN" altLang="en-US" sz="1500" dirty="0">
                  <a:solidFill>
                    <a:schemeClr val="accent1"/>
                  </a:solidFill>
                  <a:latin typeface="+mn-ea"/>
                  <a:cs typeface="+mn-ea"/>
                </a:rPr>
                <a:t>互联网</a:t>
              </a:r>
              <a:endParaRPr lang="zh-CN" altLang="en-US" sz="1500" dirty="0">
                <a:solidFill>
                  <a:schemeClr val="accent1"/>
                </a:solidFill>
                <a:latin typeface="+mn-ea"/>
                <a:cs typeface="+mn-ea"/>
              </a:endParaRPr>
            </a:p>
          </p:txBody>
        </p:sp>
      </p:grpSp>
      <p:grpSp>
        <p:nvGrpSpPr>
          <p:cNvPr id="76" name="组合 75"/>
          <p:cNvGrpSpPr/>
          <p:nvPr/>
        </p:nvGrpSpPr>
        <p:grpSpPr>
          <a:xfrm>
            <a:off x="6672181" y="5095606"/>
            <a:ext cx="1480173" cy="323164"/>
            <a:chOff x="5308145" y="4313001"/>
            <a:chExt cx="1224000" cy="271473"/>
          </a:xfrm>
        </p:grpSpPr>
        <p:sp>
          <p:nvSpPr>
            <p:cNvPr id="77" name="平行四边形 76"/>
            <p:cNvSpPr/>
            <p:nvPr/>
          </p:nvSpPr>
          <p:spPr bwMode="auto">
            <a:xfrm>
              <a:off x="5308145" y="4347344"/>
              <a:ext cx="1224000" cy="223702"/>
            </a:xfrm>
            <a:prstGeom prst="parallelogram">
              <a:avLst>
                <a:gd name="adj" fmla="val 20417"/>
              </a:avLst>
            </a:prstGeom>
            <a:solidFill>
              <a:srgbClr val="FFFFFF"/>
            </a:solidFill>
            <a:ln w="12700" cap="flat" cmpd="sng" algn="ctr">
              <a:noFill/>
              <a:prstDash val="solid"/>
            </a:ln>
            <a:effectLst>
              <a:outerShdw blurRad="419100" dist="228600" dir="720000" sx="90000" sy="90000" algn="l" rotWithShape="0">
                <a:schemeClr val="bg1">
                  <a:lumMod val="50000"/>
                  <a:alpha val="40000"/>
                </a:schemeClr>
              </a:outerShdw>
            </a:effectLst>
          </p:spPr>
          <p:txBody>
            <a:bodyPr lIns="0" tIns="38021" rIns="0" bIns="3802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78" name="TextBox 77"/>
            <p:cNvSpPr txBox="1"/>
            <p:nvPr/>
          </p:nvSpPr>
          <p:spPr>
            <a:xfrm>
              <a:off x="5472360" y="4313001"/>
              <a:ext cx="775724" cy="271473"/>
            </a:xfrm>
            <a:prstGeom prst="rect">
              <a:avLst/>
            </a:prstGeom>
            <a:noFill/>
          </p:spPr>
          <p:txBody>
            <a:bodyPr wrap="none" rtlCol="0">
              <a:spAutoFit/>
            </a:bodyPr>
            <a:lstStyle/>
            <a:p>
              <a:r>
                <a:rPr lang="zh-CN" altLang="en-US" sz="1500" dirty="0">
                  <a:solidFill>
                    <a:schemeClr val="accent2"/>
                  </a:solidFill>
                  <a:latin typeface="+mn-ea"/>
                  <a:cs typeface="+mn-ea"/>
                </a:rPr>
                <a:t>手机</a:t>
              </a:r>
              <a:r>
                <a:rPr lang="en-US" altLang="zh-CN" sz="1500" dirty="0">
                  <a:solidFill>
                    <a:schemeClr val="accent2"/>
                  </a:solidFill>
                  <a:latin typeface="+mn-ea"/>
                  <a:cs typeface="+mn-ea"/>
                </a:rPr>
                <a:t>APP</a:t>
              </a:r>
              <a:endParaRPr lang="zh-CN" altLang="en-US" sz="1500" dirty="0">
                <a:solidFill>
                  <a:schemeClr val="accent2"/>
                </a:solidFill>
                <a:latin typeface="+mn-ea"/>
                <a:cs typeface="+mn-ea"/>
              </a:endParaRPr>
            </a:p>
          </p:txBody>
        </p:sp>
      </p:grpSp>
      <p:grpSp>
        <p:nvGrpSpPr>
          <p:cNvPr id="79" name="组合 78"/>
          <p:cNvGrpSpPr/>
          <p:nvPr/>
        </p:nvGrpSpPr>
        <p:grpSpPr>
          <a:xfrm>
            <a:off x="8755862" y="5095606"/>
            <a:ext cx="1411264" cy="323164"/>
            <a:chOff x="7031205" y="4313001"/>
            <a:chExt cx="1167018" cy="271473"/>
          </a:xfrm>
        </p:grpSpPr>
        <p:sp>
          <p:nvSpPr>
            <p:cNvPr id="80" name="平行四边形 79"/>
            <p:cNvSpPr/>
            <p:nvPr/>
          </p:nvSpPr>
          <p:spPr bwMode="auto">
            <a:xfrm>
              <a:off x="7031205" y="4347344"/>
              <a:ext cx="1167018" cy="223702"/>
            </a:xfrm>
            <a:prstGeom prst="parallelogram">
              <a:avLst>
                <a:gd name="adj" fmla="val 20417"/>
              </a:avLst>
            </a:prstGeom>
            <a:solidFill>
              <a:srgbClr val="FFFFFF"/>
            </a:solidFill>
            <a:ln w="12700" cap="flat" cmpd="sng" algn="ctr">
              <a:noFill/>
              <a:prstDash val="solid"/>
            </a:ln>
            <a:effectLst/>
          </p:spPr>
          <p:txBody>
            <a:bodyPr lIns="0" tIns="38021" rIns="0" bIns="3802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81" name="TextBox 80"/>
            <p:cNvSpPr txBox="1"/>
            <p:nvPr/>
          </p:nvSpPr>
          <p:spPr>
            <a:xfrm>
              <a:off x="7340555" y="4313001"/>
              <a:ext cx="470844" cy="271473"/>
            </a:xfrm>
            <a:prstGeom prst="rect">
              <a:avLst/>
            </a:prstGeom>
            <a:noFill/>
          </p:spPr>
          <p:txBody>
            <a:bodyPr wrap="none" rtlCol="0">
              <a:spAutoFit/>
            </a:bodyPr>
            <a:lstStyle/>
            <a:p>
              <a:r>
                <a:rPr lang="zh-CN" altLang="en-US" sz="1500" dirty="0">
                  <a:solidFill>
                    <a:schemeClr val="accent4"/>
                  </a:solidFill>
                  <a:latin typeface="+mn-ea"/>
                  <a:cs typeface="+mn-ea"/>
                </a:rPr>
                <a:t>总结</a:t>
              </a:r>
              <a:endParaRPr lang="zh-CN" altLang="en-US" sz="1500" dirty="0">
                <a:solidFill>
                  <a:schemeClr val="accent4"/>
                </a:solidFill>
                <a:latin typeface="+mn-ea"/>
                <a:cs typeface="+mn-ea"/>
              </a:endParaRPr>
            </a:p>
          </p:txBody>
        </p:sp>
      </p:grpSp>
      <p:sp>
        <p:nvSpPr>
          <p:cNvPr id="82" name="椭圆 81"/>
          <p:cNvSpPr/>
          <p:nvPr/>
        </p:nvSpPr>
        <p:spPr bwMode="auto">
          <a:xfrm>
            <a:off x="2846757" y="3906137"/>
            <a:ext cx="930067" cy="915545"/>
          </a:xfrm>
          <a:prstGeom prst="ellipse">
            <a:avLst/>
          </a:prstGeom>
          <a:solidFill>
            <a:schemeClr val="accent2"/>
          </a:solidFill>
          <a:ln w="25400" cap="rnd">
            <a:solidFill>
              <a:srgbClr val="FFFFFF"/>
            </a:solidFill>
            <a:round/>
          </a:ln>
          <a:effectLst/>
        </p:spPr>
        <p:txBody>
          <a:bodyPr lIns="109937" tIns="54968" rIns="109937" bIns="54968" rtlCol="0" anchor="ctr"/>
          <a:lstStyle/>
          <a:p>
            <a:r>
              <a:rPr lang="en-US" altLang="zh-CN" sz="2900" dirty="0">
                <a:solidFill>
                  <a:srgbClr val="FFFFFF"/>
                </a:solidFill>
                <a:latin typeface="DIN Mittelschrift Std" panose="00000500000000000000" pitchFamily="50" charset="0"/>
                <a:cs typeface="+mn-ea"/>
              </a:rPr>
              <a:t>01</a:t>
            </a:r>
            <a:endParaRPr lang="zh-CN" altLang="en-US" sz="2900" dirty="0">
              <a:solidFill>
                <a:srgbClr val="FFFFFF"/>
              </a:solidFill>
              <a:latin typeface="DIN Mittelschrift Std" panose="00000500000000000000" pitchFamily="50" charset="0"/>
              <a:cs typeface="+mn-ea"/>
            </a:endParaRPr>
          </a:p>
        </p:txBody>
      </p:sp>
      <p:sp>
        <p:nvSpPr>
          <p:cNvPr id="83" name="椭圆 82"/>
          <p:cNvSpPr/>
          <p:nvPr/>
        </p:nvSpPr>
        <p:spPr bwMode="auto">
          <a:xfrm>
            <a:off x="4950157" y="3941982"/>
            <a:ext cx="930067" cy="915545"/>
          </a:xfrm>
          <a:prstGeom prst="ellipse">
            <a:avLst/>
          </a:prstGeom>
          <a:solidFill>
            <a:schemeClr val="accent1"/>
          </a:solidFill>
          <a:ln w="22225" cap="rnd">
            <a:solidFill>
              <a:srgbClr val="FFFFFF"/>
            </a:solidFill>
            <a:round/>
          </a:ln>
          <a:effectLst/>
        </p:spPr>
        <p:txBody>
          <a:bodyPr lIns="109937" tIns="54968" rIns="109937" bIns="54968" rtlCol="0" anchor="ctr"/>
          <a:lstStyle/>
          <a:p>
            <a:pPr algn="ctr"/>
            <a:r>
              <a:rPr lang="en-US" altLang="zh-CN" sz="2900" dirty="0">
                <a:solidFill>
                  <a:schemeClr val="bg1"/>
                </a:solidFill>
                <a:latin typeface="DIN Mittelschrift Std" panose="00000500000000000000" pitchFamily="50" charset="0"/>
                <a:cs typeface="+mn-ea"/>
              </a:rPr>
              <a:t>02</a:t>
            </a:r>
            <a:endParaRPr lang="zh-CN" altLang="en-US" sz="2900" dirty="0">
              <a:solidFill>
                <a:schemeClr val="bg1"/>
              </a:solidFill>
              <a:latin typeface="DIN Mittelschrift Std" panose="00000500000000000000" pitchFamily="50" charset="0"/>
              <a:cs typeface="+mn-ea"/>
            </a:endParaRPr>
          </a:p>
        </p:txBody>
      </p:sp>
      <p:sp>
        <p:nvSpPr>
          <p:cNvPr id="84" name="椭圆 83"/>
          <p:cNvSpPr/>
          <p:nvPr/>
        </p:nvSpPr>
        <p:spPr bwMode="auto">
          <a:xfrm>
            <a:off x="7124763" y="3957018"/>
            <a:ext cx="930067" cy="915545"/>
          </a:xfrm>
          <a:prstGeom prst="ellipse">
            <a:avLst/>
          </a:prstGeom>
          <a:solidFill>
            <a:schemeClr val="accent2"/>
          </a:solidFill>
          <a:ln w="19050" cap="rnd">
            <a:solidFill>
              <a:srgbClr val="FFFFFF"/>
            </a:solidFill>
            <a:round/>
          </a:ln>
          <a:effectLst/>
        </p:spPr>
        <p:txBody>
          <a:bodyPr lIns="109937" tIns="54968" rIns="109937" bIns="54968" rtlCol="0" anchor="ctr"/>
          <a:lstStyle/>
          <a:p>
            <a:r>
              <a:rPr lang="en-US" altLang="zh-CN" sz="2900" dirty="0">
                <a:solidFill>
                  <a:srgbClr val="FFFFFF"/>
                </a:solidFill>
                <a:latin typeface="DIN Mittelschrift Std" panose="00000500000000000000" pitchFamily="50" charset="0"/>
                <a:cs typeface="+mn-ea"/>
              </a:rPr>
              <a:t>03</a:t>
            </a:r>
            <a:endParaRPr lang="zh-CN" altLang="en-US" sz="2900" dirty="0">
              <a:solidFill>
                <a:srgbClr val="FFFFFF"/>
              </a:solidFill>
              <a:latin typeface="DIN Mittelschrift Std" panose="00000500000000000000" pitchFamily="50" charset="0"/>
              <a:cs typeface="+mn-ea"/>
            </a:endParaRPr>
          </a:p>
        </p:txBody>
      </p:sp>
      <p:sp>
        <p:nvSpPr>
          <p:cNvPr id="85" name="椭圆 84"/>
          <p:cNvSpPr/>
          <p:nvPr/>
        </p:nvSpPr>
        <p:spPr bwMode="auto">
          <a:xfrm>
            <a:off x="9087509" y="3906137"/>
            <a:ext cx="930067" cy="915545"/>
          </a:xfrm>
          <a:prstGeom prst="ellipse">
            <a:avLst/>
          </a:prstGeom>
          <a:solidFill>
            <a:schemeClr val="accent1"/>
          </a:solidFill>
          <a:ln w="19050" cap="rnd">
            <a:solidFill>
              <a:srgbClr val="FFFFFF"/>
            </a:solidFill>
            <a:round/>
          </a:ln>
          <a:effectLst/>
        </p:spPr>
        <p:txBody>
          <a:bodyPr lIns="109937" tIns="54968" rIns="109937" bIns="54968" rtlCol="0" anchor="ctr"/>
          <a:lstStyle/>
          <a:p>
            <a:r>
              <a:rPr lang="en-US" altLang="zh-CN" sz="2500" dirty="0">
                <a:solidFill>
                  <a:schemeClr val="bg1"/>
                </a:solidFill>
                <a:latin typeface="DIN Mittelschrift Std" panose="00000500000000000000" pitchFamily="50" charset="0"/>
                <a:cs typeface="+mn-ea"/>
              </a:rPr>
              <a:t>04</a:t>
            </a:r>
            <a:endParaRPr lang="zh-CN" altLang="en-US" sz="2500" dirty="0">
              <a:solidFill>
                <a:schemeClr val="bg1"/>
              </a:solidFill>
              <a:latin typeface="DIN Mittelschrift Std" panose="00000500000000000000" pitchFamily="50" charset="0"/>
              <a:cs typeface="+mn-ea"/>
            </a:endParaRPr>
          </a:p>
        </p:txBody>
      </p:sp>
      <p:sp>
        <p:nvSpPr>
          <p:cNvPr id="35" name="AutoShape 4"/>
          <p:cNvSpPr/>
          <p:nvPr/>
        </p:nvSpPr>
        <p:spPr bwMode="auto">
          <a:xfrm>
            <a:off x="2544067" y="1508274"/>
            <a:ext cx="5951888" cy="336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defTabSz="6477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20000"/>
              </a:lnSpc>
              <a:spcBef>
                <a:spcPts val="850"/>
              </a:spcBef>
            </a:pPr>
            <a:r>
              <a:rPr lang="es-ES" altLang="zh-CN" sz="1100" dirty="0">
                <a:solidFill>
                  <a:srgbClr val="658739"/>
                </a:solidFill>
                <a:ea typeface="+mn-ea"/>
                <a:cs typeface="+mn-ea"/>
              </a:rPr>
              <a:t>Lorem ipsum dolor </a:t>
            </a:r>
            <a:r>
              <a:rPr lang="es-ES" altLang="zh-CN" sz="1100" b="0" dirty="0">
                <a:solidFill>
                  <a:srgbClr val="838383"/>
                </a:solidFill>
                <a:ea typeface="+mn-ea"/>
                <a:cs typeface="+mn-ea"/>
              </a:rPr>
              <a:t>sit amet, consectetur adipiscing elit. Integer mollis vehicula ligula ut faucibus. Curabitur vestibulum consequat urna et vehicula. Suspendisse feugiat biben- dum egestas volutpat quis venenatis  erat.</a:t>
            </a:r>
            <a:endParaRPr lang="es-ES" altLang="zh-CN" dirty="0">
              <a:ea typeface="+mn-ea"/>
              <a:cs typeface="+mn-ea"/>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400"/>
                                        <p:tgtEl>
                                          <p:spTgt spid="35"/>
                                        </p:tgtEl>
                                      </p:cBhvr>
                                    </p:animEffect>
                                    <p:anim calcmode="lin" valueType="num">
                                      <p:cBhvr>
                                        <p:cTn id="8" dur="400" fill="hold"/>
                                        <p:tgtEl>
                                          <p:spTgt spid="35"/>
                                        </p:tgtEl>
                                        <p:attrNameLst>
                                          <p:attrName>ppt_x</p:attrName>
                                        </p:attrNameLst>
                                      </p:cBhvr>
                                      <p:tavLst>
                                        <p:tav tm="0">
                                          <p:val>
                                            <p:strVal val="#ppt_x"/>
                                          </p:val>
                                        </p:tav>
                                        <p:tav tm="100000">
                                          <p:val>
                                            <p:strVal val="#ppt_x"/>
                                          </p:val>
                                        </p:tav>
                                      </p:tavLst>
                                    </p:anim>
                                    <p:anim calcmode="lin" valueType="num">
                                      <p:cBhvr>
                                        <p:cTn id="9" dur="4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2" fill="hold" grpId="0" nodeType="after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500"/>
                                        <p:tgtEl>
                                          <p:spTgt spid="67"/>
                                        </p:tgtEl>
                                        <p:attrNameLst>
                                          <p:attrName>ppt_x</p:attrName>
                                        </p:attrNameLst>
                                      </p:cBhvr>
                                      <p:tavLst>
                                        <p:tav tm="0">
                                          <p:val>
                                            <p:strVal val="#ppt_x+#ppt_w*1.125000"/>
                                          </p:val>
                                        </p:tav>
                                        <p:tav tm="100000">
                                          <p:val>
                                            <p:strVal val="#ppt_x"/>
                                          </p:val>
                                        </p:tav>
                                      </p:tavLst>
                                    </p:anim>
                                    <p:animEffect transition="in" filter="wipe(left)">
                                      <p:cBhvr>
                                        <p:cTn id="14" dur="500"/>
                                        <p:tgtEl>
                                          <p:spTgt spid="67"/>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additive="base">
                                        <p:cTn id="17" dur="500"/>
                                        <p:tgtEl>
                                          <p:spTgt spid="68"/>
                                        </p:tgtEl>
                                        <p:attrNameLst>
                                          <p:attrName>ppt_y</p:attrName>
                                        </p:attrNameLst>
                                      </p:cBhvr>
                                      <p:tavLst>
                                        <p:tav tm="0">
                                          <p:val>
                                            <p:strVal val="#ppt_y-#ppt_h*1.125000"/>
                                          </p:val>
                                        </p:tav>
                                        <p:tav tm="100000">
                                          <p:val>
                                            <p:strVal val="#ppt_y"/>
                                          </p:val>
                                        </p:tav>
                                      </p:tavLst>
                                    </p:anim>
                                    <p:animEffect transition="in" filter="wipe(down)">
                                      <p:cBhvr>
                                        <p:cTn id="18" dur="500"/>
                                        <p:tgtEl>
                                          <p:spTgt spid="68"/>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p:tgtEl>
                                          <p:spTgt spid="69"/>
                                        </p:tgtEl>
                                        <p:attrNameLst>
                                          <p:attrName>ppt_x</p:attrName>
                                        </p:attrNameLst>
                                      </p:cBhvr>
                                      <p:tavLst>
                                        <p:tav tm="0">
                                          <p:val>
                                            <p:strVal val="#ppt_x-#ppt_w*1.125000"/>
                                          </p:val>
                                        </p:tav>
                                        <p:tav tm="100000">
                                          <p:val>
                                            <p:strVal val="#ppt_x"/>
                                          </p:val>
                                        </p:tav>
                                      </p:tavLst>
                                    </p:anim>
                                    <p:animEffect transition="in" filter="wipe(right)">
                                      <p:cBhvr>
                                        <p:cTn id="22" dur="500"/>
                                        <p:tgtEl>
                                          <p:spTgt spid="69"/>
                                        </p:tgtEl>
                                      </p:cBhvr>
                                    </p:animEffec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down)">
                                      <p:cBhvr>
                                        <p:cTn id="26" dur="500"/>
                                        <p:tgtEl>
                                          <p:spTgt spid="44"/>
                                        </p:tgtEl>
                                      </p:cBhvr>
                                    </p:animEffect>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up)">
                                      <p:cBhvr>
                                        <p:cTn id="30" dur="300"/>
                                        <p:tgtEl>
                                          <p:spTgt spid="38"/>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down)">
                                      <p:cBhvr>
                                        <p:cTn id="34" dur="300"/>
                                        <p:tgtEl>
                                          <p:spTgt spid="46"/>
                                        </p:tgtEl>
                                      </p:cBhvr>
                                    </p:animEffect>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up)">
                                      <p:cBhvr>
                                        <p:cTn id="38" dur="300"/>
                                        <p:tgtEl>
                                          <p:spTgt spid="39"/>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wipe(down)">
                                      <p:cBhvr>
                                        <p:cTn id="42" dur="300"/>
                                        <p:tgtEl>
                                          <p:spTgt spid="64"/>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up)">
                                      <p:cBhvr>
                                        <p:cTn id="46" dur="300"/>
                                        <p:tgtEl>
                                          <p:spTgt spid="40"/>
                                        </p:tgtEl>
                                      </p:cBhvr>
                                    </p:animEffect>
                                  </p:childTnLst>
                                </p:cTn>
                              </p:par>
                            </p:childTnLst>
                          </p:cTn>
                        </p:par>
                        <p:par>
                          <p:cTn id="47" fill="hold">
                            <p:stCondLst>
                              <p:cond delay="4000"/>
                            </p:stCondLst>
                            <p:childTnLst>
                              <p:par>
                                <p:cTn id="48" presetID="22" presetClass="entr" presetSubtype="4"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300"/>
                                        <p:tgtEl>
                                          <p:spTgt spid="65"/>
                                        </p:tgtEl>
                                      </p:cBhvr>
                                    </p:animEffect>
                                  </p:childTnLst>
                                </p:cTn>
                              </p:par>
                            </p:childTnLst>
                          </p:cTn>
                        </p:par>
                        <p:par>
                          <p:cTn id="51" fill="hold">
                            <p:stCondLst>
                              <p:cond delay="4500"/>
                            </p:stCondLst>
                            <p:childTnLst>
                              <p:par>
                                <p:cTn id="52" presetID="23" presetClass="entr" presetSubtype="32" fill="hold" grpId="0"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strVal val="4*#ppt_w"/>
                                          </p:val>
                                        </p:tav>
                                        <p:tav tm="100000">
                                          <p:val>
                                            <p:strVal val="#ppt_w"/>
                                          </p:val>
                                        </p:tav>
                                      </p:tavLst>
                                    </p:anim>
                                    <p:anim calcmode="lin" valueType="num">
                                      <p:cBhvr>
                                        <p:cTn id="55" dur="500" fill="hold"/>
                                        <p:tgtEl>
                                          <p:spTgt spid="82"/>
                                        </p:tgtEl>
                                        <p:attrNameLst>
                                          <p:attrName>ppt_h</p:attrName>
                                        </p:attrNameLst>
                                      </p:cBhvr>
                                      <p:tavLst>
                                        <p:tav tm="0">
                                          <p:val>
                                            <p:strVal val="4*#ppt_h"/>
                                          </p:val>
                                        </p:tav>
                                        <p:tav tm="100000">
                                          <p:val>
                                            <p:strVal val="#ppt_h"/>
                                          </p:val>
                                        </p:tav>
                                      </p:tavLst>
                                    </p:anim>
                                  </p:childTnLst>
                                </p:cTn>
                              </p:par>
                            </p:childTnLst>
                          </p:cTn>
                        </p:par>
                        <p:par>
                          <p:cTn id="56" fill="hold">
                            <p:stCondLst>
                              <p:cond delay="5000"/>
                            </p:stCondLst>
                            <p:childTnLst>
                              <p:par>
                                <p:cTn id="57" presetID="23" presetClass="entr" presetSubtype="32" fill="hold" grpId="0" nodeType="afterEffect">
                                  <p:stCondLst>
                                    <p:cond delay="0"/>
                                  </p:stCondLst>
                                  <p:childTnLst>
                                    <p:set>
                                      <p:cBhvr>
                                        <p:cTn id="58" dur="1" fill="hold">
                                          <p:stCondLst>
                                            <p:cond delay="0"/>
                                          </p:stCondLst>
                                        </p:cTn>
                                        <p:tgtEl>
                                          <p:spTgt spid="83"/>
                                        </p:tgtEl>
                                        <p:attrNameLst>
                                          <p:attrName>style.visibility</p:attrName>
                                        </p:attrNameLst>
                                      </p:cBhvr>
                                      <p:to>
                                        <p:strVal val="visible"/>
                                      </p:to>
                                    </p:set>
                                    <p:anim calcmode="lin" valueType="num">
                                      <p:cBhvr>
                                        <p:cTn id="59" dur="500" fill="hold"/>
                                        <p:tgtEl>
                                          <p:spTgt spid="83"/>
                                        </p:tgtEl>
                                        <p:attrNameLst>
                                          <p:attrName>ppt_w</p:attrName>
                                        </p:attrNameLst>
                                      </p:cBhvr>
                                      <p:tavLst>
                                        <p:tav tm="0">
                                          <p:val>
                                            <p:strVal val="4*#ppt_w"/>
                                          </p:val>
                                        </p:tav>
                                        <p:tav tm="100000">
                                          <p:val>
                                            <p:strVal val="#ppt_w"/>
                                          </p:val>
                                        </p:tav>
                                      </p:tavLst>
                                    </p:anim>
                                    <p:anim calcmode="lin" valueType="num">
                                      <p:cBhvr>
                                        <p:cTn id="60" dur="500" fill="hold"/>
                                        <p:tgtEl>
                                          <p:spTgt spid="83"/>
                                        </p:tgtEl>
                                        <p:attrNameLst>
                                          <p:attrName>ppt_h</p:attrName>
                                        </p:attrNameLst>
                                      </p:cBhvr>
                                      <p:tavLst>
                                        <p:tav tm="0">
                                          <p:val>
                                            <p:strVal val="4*#ppt_h"/>
                                          </p:val>
                                        </p:tav>
                                        <p:tav tm="100000">
                                          <p:val>
                                            <p:strVal val="#ppt_h"/>
                                          </p:val>
                                        </p:tav>
                                      </p:tavLst>
                                    </p:anim>
                                  </p:childTnLst>
                                </p:cTn>
                              </p:par>
                            </p:childTnLst>
                          </p:cTn>
                        </p:par>
                        <p:par>
                          <p:cTn id="61" fill="hold">
                            <p:stCondLst>
                              <p:cond delay="5500"/>
                            </p:stCondLst>
                            <p:childTnLst>
                              <p:par>
                                <p:cTn id="62" presetID="23" presetClass="entr" presetSubtype="32"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p:cTn id="64" dur="500" fill="hold"/>
                                        <p:tgtEl>
                                          <p:spTgt spid="84"/>
                                        </p:tgtEl>
                                        <p:attrNameLst>
                                          <p:attrName>ppt_w</p:attrName>
                                        </p:attrNameLst>
                                      </p:cBhvr>
                                      <p:tavLst>
                                        <p:tav tm="0">
                                          <p:val>
                                            <p:strVal val="4*#ppt_w"/>
                                          </p:val>
                                        </p:tav>
                                        <p:tav tm="100000">
                                          <p:val>
                                            <p:strVal val="#ppt_w"/>
                                          </p:val>
                                        </p:tav>
                                      </p:tavLst>
                                    </p:anim>
                                    <p:anim calcmode="lin" valueType="num">
                                      <p:cBhvr>
                                        <p:cTn id="65" dur="500" fill="hold"/>
                                        <p:tgtEl>
                                          <p:spTgt spid="84"/>
                                        </p:tgtEl>
                                        <p:attrNameLst>
                                          <p:attrName>ppt_h</p:attrName>
                                        </p:attrNameLst>
                                      </p:cBhvr>
                                      <p:tavLst>
                                        <p:tav tm="0">
                                          <p:val>
                                            <p:strVal val="4*#ppt_h"/>
                                          </p:val>
                                        </p:tav>
                                        <p:tav tm="100000">
                                          <p:val>
                                            <p:strVal val="#ppt_h"/>
                                          </p:val>
                                        </p:tav>
                                      </p:tavLst>
                                    </p:anim>
                                  </p:childTnLst>
                                </p:cTn>
                              </p:par>
                            </p:childTnLst>
                          </p:cTn>
                        </p:par>
                        <p:par>
                          <p:cTn id="66" fill="hold">
                            <p:stCondLst>
                              <p:cond delay="6000"/>
                            </p:stCondLst>
                            <p:childTnLst>
                              <p:par>
                                <p:cTn id="67" presetID="23" presetClass="entr" presetSubtype="32" fill="hold" grpId="0" nodeType="afterEffect">
                                  <p:stCondLst>
                                    <p:cond delay="0"/>
                                  </p:stCondLst>
                                  <p:childTnLst>
                                    <p:set>
                                      <p:cBhvr>
                                        <p:cTn id="68" dur="1" fill="hold">
                                          <p:stCondLst>
                                            <p:cond delay="0"/>
                                          </p:stCondLst>
                                        </p:cTn>
                                        <p:tgtEl>
                                          <p:spTgt spid="85"/>
                                        </p:tgtEl>
                                        <p:attrNameLst>
                                          <p:attrName>style.visibility</p:attrName>
                                        </p:attrNameLst>
                                      </p:cBhvr>
                                      <p:to>
                                        <p:strVal val="visible"/>
                                      </p:to>
                                    </p:set>
                                    <p:anim calcmode="lin" valueType="num">
                                      <p:cBhvr>
                                        <p:cTn id="69" dur="500" fill="hold"/>
                                        <p:tgtEl>
                                          <p:spTgt spid="85"/>
                                        </p:tgtEl>
                                        <p:attrNameLst>
                                          <p:attrName>ppt_w</p:attrName>
                                        </p:attrNameLst>
                                      </p:cBhvr>
                                      <p:tavLst>
                                        <p:tav tm="0">
                                          <p:val>
                                            <p:strVal val="4*#ppt_w"/>
                                          </p:val>
                                        </p:tav>
                                        <p:tav tm="100000">
                                          <p:val>
                                            <p:strVal val="#ppt_w"/>
                                          </p:val>
                                        </p:tav>
                                      </p:tavLst>
                                    </p:anim>
                                    <p:anim calcmode="lin" valueType="num">
                                      <p:cBhvr>
                                        <p:cTn id="70" dur="500" fill="hold"/>
                                        <p:tgtEl>
                                          <p:spTgt spid="85"/>
                                        </p:tgtEl>
                                        <p:attrNameLst>
                                          <p:attrName>ppt_h</p:attrName>
                                        </p:attrNameLst>
                                      </p:cBhvr>
                                      <p:tavLst>
                                        <p:tav tm="0">
                                          <p:val>
                                            <p:strVal val="4*#ppt_h"/>
                                          </p:val>
                                        </p:tav>
                                        <p:tav tm="100000">
                                          <p:val>
                                            <p:strVal val="#ppt_h"/>
                                          </p:val>
                                        </p:tav>
                                      </p:tavLst>
                                    </p:anim>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fade">
                                      <p:cBhvr>
                                        <p:cTn id="74" dur="500"/>
                                        <p:tgtEl>
                                          <p:spTgt spid="66"/>
                                        </p:tgtEl>
                                      </p:cBhvr>
                                    </p:animEffect>
                                  </p:childTnLst>
                                </p:cTn>
                              </p:par>
                            </p:childTnLst>
                          </p:cTn>
                        </p:par>
                        <p:par>
                          <p:cTn id="75" fill="hold">
                            <p:stCondLst>
                              <p:cond delay="7000"/>
                            </p:stCondLst>
                            <p:childTnLst>
                              <p:par>
                                <p:cTn id="76" presetID="12" presetClass="entr" presetSubtype="8" fill="hold"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p:tgtEl>
                                          <p:spTgt spid="70"/>
                                        </p:tgtEl>
                                        <p:attrNameLst>
                                          <p:attrName>ppt_x</p:attrName>
                                        </p:attrNameLst>
                                      </p:cBhvr>
                                      <p:tavLst>
                                        <p:tav tm="0">
                                          <p:val>
                                            <p:strVal val="#ppt_x-#ppt_w*1.125000"/>
                                          </p:val>
                                        </p:tav>
                                        <p:tav tm="100000">
                                          <p:val>
                                            <p:strVal val="#ppt_x"/>
                                          </p:val>
                                        </p:tav>
                                      </p:tavLst>
                                    </p:anim>
                                    <p:animEffect transition="in" filter="wipe(right)">
                                      <p:cBhvr>
                                        <p:cTn id="79" dur="500"/>
                                        <p:tgtEl>
                                          <p:spTgt spid="70"/>
                                        </p:tgtEl>
                                      </p:cBhvr>
                                    </p:animEffect>
                                  </p:childTnLst>
                                </p:cTn>
                              </p:par>
                            </p:childTnLst>
                          </p:cTn>
                        </p:par>
                        <p:par>
                          <p:cTn id="80" fill="hold">
                            <p:stCondLst>
                              <p:cond delay="7500"/>
                            </p:stCondLst>
                            <p:childTnLst>
                              <p:par>
                                <p:cTn id="81" presetID="12" presetClass="entr" presetSubtype="8" fill="hold" nodeType="afterEffect">
                                  <p:stCondLst>
                                    <p:cond delay="0"/>
                                  </p:stCondLst>
                                  <p:childTnLst>
                                    <p:set>
                                      <p:cBhvr>
                                        <p:cTn id="82" dur="1" fill="hold">
                                          <p:stCondLst>
                                            <p:cond delay="0"/>
                                          </p:stCondLst>
                                        </p:cTn>
                                        <p:tgtEl>
                                          <p:spTgt spid="73"/>
                                        </p:tgtEl>
                                        <p:attrNameLst>
                                          <p:attrName>style.visibility</p:attrName>
                                        </p:attrNameLst>
                                      </p:cBhvr>
                                      <p:to>
                                        <p:strVal val="visible"/>
                                      </p:to>
                                    </p:set>
                                    <p:anim calcmode="lin" valueType="num">
                                      <p:cBhvr additive="base">
                                        <p:cTn id="83" dur="500"/>
                                        <p:tgtEl>
                                          <p:spTgt spid="73"/>
                                        </p:tgtEl>
                                        <p:attrNameLst>
                                          <p:attrName>ppt_x</p:attrName>
                                        </p:attrNameLst>
                                      </p:cBhvr>
                                      <p:tavLst>
                                        <p:tav tm="0">
                                          <p:val>
                                            <p:strVal val="#ppt_x-#ppt_w*1.125000"/>
                                          </p:val>
                                        </p:tav>
                                        <p:tav tm="100000">
                                          <p:val>
                                            <p:strVal val="#ppt_x"/>
                                          </p:val>
                                        </p:tav>
                                      </p:tavLst>
                                    </p:anim>
                                    <p:animEffect transition="in" filter="wipe(right)">
                                      <p:cBhvr>
                                        <p:cTn id="84" dur="500"/>
                                        <p:tgtEl>
                                          <p:spTgt spid="73"/>
                                        </p:tgtEl>
                                      </p:cBhvr>
                                    </p:animEffect>
                                  </p:childTnLst>
                                </p:cTn>
                              </p:par>
                            </p:childTnLst>
                          </p:cTn>
                        </p:par>
                        <p:par>
                          <p:cTn id="85" fill="hold">
                            <p:stCondLst>
                              <p:cond delay="8000"/>
                            </p:stCondLst>
                            <p:childTnLst>
                              <p:par>
                                <p:cTn id="86" presetID="12" presetClass="entr" presetSubtype="8" fill="hold" nodeType="afterEffect">
                                  <p:stCondLst>
                                    <p:cond delay="0"/>
                                  </p:stCondLst>
                                  <p:childTnLst>
                                    <p:set>
                                      <p:cBhvr>
                                        <p:cTn id="87" dur="1" fill="hold">
                                          <p:stCondLst>
                                            <p:cond delay="0"/>
                                          </p:stCondLst>
                                        </p:cTn>
                                        <p:tgtEl>
                                          <p:spTgt spid="76"/>
                                        </p:tgtEl>
                                        <p:attrNameLst>
                                          <p:attrName>style.visibility</p:attrName>
                                        </p:attrNameLst>
                                      </p:cBhvr>
                                      <p:to>
                                        <p:strVal val="visible"/>
                                      </p:to>
                                    </p:set>
                                    <p:anim calcmode="lin" valueType="num">
                                      <p:cBhvr additive="base">
                                        <p:cTn id="88" dur="500"/>
                                        <p:tgtEl>
                                          <p:spTgt spid="76"/>
                                        </p:tgtEl>
                                        <p:attrNameLst>
                                          <p:attrName>ppt_x</p:attrName>
                                        </p:attrNameLst>
                                      </p:cBhvr>
                                      <p:tavLst>
                                        <p:tav tm="0">
                                          <p:val>
                                            <p:strVal val="#ppt_x-#ppt_w*1.125000"/>
                                          </p:val>
                                        </p:tav>
                                        <p:tav tm="100000">
                                          <p:val>
                                            <p:strVal val="#ppt_x"/>
                                          </p:val>
                                        </p:tav>
                                      </p:tavLst>
                                    </p:anim>
                                    <p:animEffect transition="in" filter="wipe(right)">
                                      <p:cBhvr>
                                        <p:cTn id="89" dur="500"/>
                                        <p:tgtEl>
                                          <p:spTgt spid="76"/>
                                        </p:tgtEl>
                                      </p:cBhvr>
                                    </p:animEffect>
                                  </p:childTnLst>
                                </p:cTn>
                              </p:par>
                            </p:childTnLst>
                          </p:cTn>
                        </p:par>
                        <p:par>
                          <p:cTn id="90" fill="hold">
                            <p:stCondLst>
                              <p:cond delay="8500"/>
                            </p:stCondLst>
                            <p:childTnLst>
                              <p:par>
                                <p:cTn id="91" presetID="12" presetClass="entr" presetSubtype="8" fill="hold" nodeType="afterEffect">
                                  <p:stCondLst>
                                    <p:cond delay="0"/>
                                  </p:stCondLst>
                                  <p:childTnLst>
                                    <p:set>
                                      <p:cBhvr>
                                        <p:cTn id="92" dur="1" fill="hold">
                                          <p:stCondLst>
                                            <p:cond delay="0"/>
                                          </p:stCondLst>
                                        </p:cTn>
                                        <p:tgtEl>
                                          <p:spTgt spid="79"/>
                                        </p:tgtEl>
                                        <p:attrNameLst>
                                          <p:attrName>style.visibility</p:attrName>
                                        </p:attrNameLst>
                                      </p:cBhvr>
                                      <p:to>
                                        <p:strVal val="visible"/>
                                      </p:to>
                                    </p:set>
                                    <p:anim calcmode="lin" valueType="num">
                                      <p:cBhvr additive="base">
                                        <p:cTn id="93" dur="500"/>
                                        <p:tgtEl>
                                          <p:spTgt spid="79"/>
                                        </p:tgtEl>
                                        <p:attrNameLst>
                                          <p:attrName>ppt_x</p:attrName>
                                        </p:attrNameLst>
                                      </p:cBhvr>
                                      <p:tavLst>
                                        <p:tav tm="0">
                                          <p:val>
                                            <p:strVal val="#ppt_x-#ppt_w*1.125000"/>
                                          </p:val>
                                        </p:tav>
                                        <p:tav tm="100000">
                                          <p:val>
                                            <p:strVal val="#ppt_x"/>
                                          </p:val>
                                        </p:tav>
                                      </p:tavLst>
                                    </p:anim>
                                    <p:animEffect transition="in" filter="wipe(right)">
                                      <p:cBhvr>
                                        <p:cTn id="9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4" grpId="0" animBg="1"/>
      <p:bldP spid="46" grpId="0" animBg="1"/>
      <p:bldP spid="64" grpId="0" animBg="1"/>
      <p:bldP spid="65" grpId="0" animBg="1"/>
      <p:bldP spid="66" grpId="0"/>
      <p:bldP spid="67" grpId="0" animBg="1"/>
      <p:bldP spid="68" grpId="0" animBg="1"/>
      <p:bldP spid="69" grpId="0" animBg="1"/>
      <p:bldP spid="82" grpId="0" animBg="1"/>
      <p:bldP spid="83" grpId="0" animBg="1"/>
      <p:bldP spid="84" grpId="0" animBg="1"/>
      <p:bldP spid="85" grpId="0" animBg="1"/>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385208" y="2476136"/>
            <a:ext cx="2885543" cy="2688397"/>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19" name="组合 118"/>
          <p:cNvGrpSpPr/>
          <p:nvPr/>
        </p:nvGrpSpPr>
        <p:grpSpPr>
          <a:xfrm>
            <a:off x="5692307" y="2593388"/>
            <a:ext cx="1666487" cy="2495021"/>
            <a:chOff x="12217719" y="5060397"/>
            <a:chExt cx="3612127" cy="5451720"/>
          </a:xfrm>
        </p:grpSpPr>
        <p:cxnSp>
          <p:nvCxnSpPr>
            <p:cNvPr id="120" name="直接箭头连接符 119"/>
            <p:cNvCxnSpPr/>
            <p:nvPr/>
          </p:nvCxnSpPr>
          <p:spPr>
            <a:xfrm>
              <a:off x="12217719" y="7671580"/>
              <a:ext cx="3612127" cy="0"/>
            </a:xfrm>
            <a:prstGeom prst="straightConnector1">
              <a:avLst/>
            </a:prstGeom>
            <a:ln w="9525">
              <a:solidFill>
                <a:schemeClr val="bg1">
                  <a:lumMod val="6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1" name="直接箭头连接符 120"/>
            <p:cNvCxnSpPr/>
            <p:nvPr/>
          </p:nvCxnSpPr>
          <p:spPr>
            <a:xfrm flipV="1">
              <a:off x="12217719" y="5060397"/>
              <a:ext cx="3612127" cy="2632030"/>
            </a:xfrm>
            <a:prstGeom prst="straightConnector1">
              <a:avLst/>
            </a:prstGeom>
            <a:ln w="9525">
              <a:solidFill>
                <a:schemeClr val="bg1">
                  <a:lumMod val="6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2" name="直接箭头连接符 121"/>
            <p:cNvCxnSpPr/>
            <p:nvPr/>
          </p:nvCxnSpPr>
          <p:spPr>
            <a:xfrm>
              <a:off x="12217719" y="7692427"/>
              <a:ext cx="3539851" cy="2819690"/>
            </a:xfrm>
            <a:prstGeom prst="straightConnector1">
              <a:avLst/>
            </a:prstGeom>
            <a:ln w="9525">
              <a:solidFill>
                <a:schemeClr val="bg1">
                  <a:lumMod val="6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sp>
        <p:nvSpPr>
          <p:cNvPr id="12" name="椭圆 11"/>
          <p:cNvSpPr/>
          <p:nvPr/>
        </p:nvSpPr>
        <p:spPr>
          <a:xfrm>
            <a:off x="2352073" y="2578423"/>
            <a:ext cx="2503911" cy="24838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6069" tIns="23035" rIns="46069" bIns="23035" rtlCol="0" anchor="ctr"/>
          <a:lstStyle/>
          <a:p>
            <a:pPr algn="ctr"/>
            <a:endParaRPr lang="zh-CN" altLang="en-US"/>
          </a:p>
        </p:txBody>
      </p:sp>
      <p:sp>
        <p:nvSpPr>
          <p:cNvPr id="70" name="TextBox 69"/>
          <p:cNvSpPr txBox="1"/>
          <p:nvPr/>
        </p:nvSpPr>
        <p:spPr>
          <a:xfrm>
            <a:off x="2839877" y="3198715"/>
            <a:ext cx="1535604" cy="462018"/>
          </a:xfrm>
          <a:prstGeom prst="rect">
            <a:avLst/>
          </a:prstGeom>
          <a:noFill/>
          <a:ln>
            <a:noFill/>
          </a:ln>
        </p:spPr>
        <p:txBody>
          <a:bodyPr wrap="square" lIns="46069" tIns="23035" rIns="46069" bIns="23035" rtlCol="0">
            <a:spAutoFit/>
          </a:bodyPr>
          <a:lstStyle/>
          <a:p>
            <a:r>
              <a:rPr lang="zh-CN" altLang="en-US" sz="2700" b="1" dirty="0">
                <a:solidFill>
                  <a:schemeClr val="bg1"/>
                </a:solidFill>
                <a:latin typeface="微软雅黑" panose="020B0503020204020204" pitchFamily="34" charset="-122"/>
                <a:ea typeface="微软雅黑" panose="020B0503020204020204" pitchFamily="34" charset="-122"/>
              </a:rPr>
              <a:t>市场调查</a:t>
            </a:r>
            <a:endParaRPr lang="en-US" altLang="zh-CN" sz="2700" b="1" dirty="0">
              <a:solidFill>
                <a:schemeClr val="bg1"/>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2802315" y="3717708"/>
            <a:ext cx="1690595" cy="892540"/>
          </a:xfrm>
          <a:prstGeom prst="rect">
            <a:avLst/>
          </a:prstGeom>
          <a:noFill/>
        </p:spPr>
        <p:txBody>
          <a:bodyPr wrap="square" lIns="121908" tIns="60954" rIns="121908" bIns="60954" rtlCol="0">
            <a:spAutoFit/>
          </a:bodyPr>
          <a:lstStyle/>
          <a:p>
            <a:pPr>
              <a:lnSpc>
                <a:spcPts val="1465"/>
              </a:lnSpc>
            </a:pPr>
            <a:r>
              <a:rPr lang="zh-CN" altLang="en-US" sz="1100" dirty="0">
                <a:solidFill>
                  <a:schemeClr val="bg1"/>
                </a:solidFill>
                <a:latin typeface="方正兰亭纤黑_GBK" panose="02000000000000000000" pitchFamily="2" charset="-122"/>
                <a:ea typeface="方正兰亭纤黑_GBK" panose="02000000000000000000" pitchFamily="2" charset="-122"/>
              </a:rPr>
              <a:t>添加你的饿内容文字添加你的饿内容文字的内容内容添加你的饿的内容内容添加你的饿</a:t>
            </a:r>
            <a:endParaRPr lang="id-ID" sz="1100" dirty="0">
              <a:solidFill>
                <a:schemeClr val="bg1"/>
              </a:solidFill>
              <a:latin typeface="Lato" panose="020F0502020204030203" pitchFamily="34" charset="0"/>
            </a:endParaRPr>
          </a:p>
        </p:txBody>
      </p:sp>
      <p:grpSp>
        <p:nvGrpSpPr>
          <p:cNvPr id="8" name="组合 7"/>
          <p:cNvGrpSpPr/>
          <p:nvPr/>
        </p:nvGrpSpPr>
        <p:grpSpPr>
          <a:xfrm>
            <a:off x="4529297" y="4531540"/>
            <a:ext cx="910271" cy="902967"/>
            <a:chOff x="7808316" y="8678071"/>
            <a:chExt cx="1987270" cy="1987270"/>
          </a:xfrm>
        </p:grpSpPr>
        <p:sp>
          <p:nvSpPr>
            <p:cNvPr id="14" name="椭圆 13"/>
            <p:cNvSpPr/>
            <p:nvPr/>
          </p:nvSpPr>
          <p:spPr>
            <a:xfrm>
              <a:off x="7808316" y="8678071"/>
              <a:ext cx="1987270" cy="198727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TextBox 114"/>
            <p:cNvSpPr txBox="1"/>
            <p:nvPr/>
          </p:nvSpPr>
          <p:spPr>
            <a:xfrm>
              <a:off x="8188918" y="9326077"/>
              <a:ext cx="1405221" cy="677363"/>
            </a:xfrm>
            <a:prstGeom prst="rect">
              <a:avLst/>
            </a:prstGeom>
            <a:noFill/>
            <a:ln>
              <a:noFill/>
            </a:ln>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超市</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4929563" y="3369995"/>
            <a:ext cx="910271" cy="902967"/>
            <a:chOff x="8600404" y="6301807"/>
            <a:chExt cx="1987270" cy="1987270"/>
          </a:xfrm>
        </p:grpSpPr>
        <p:sp>
          <p:nvSpPr>
            <p:cNvPr id="106" name="椭圆 105"/>
            <p:cNvSpPr/>
            <p:nvPr/>
          </p:nvSpPr>
          <p:spPr>
            <a:xfrm>
              <a:off x="8600404" y="6301807"/>
              <a:ext cx="1987270" cy="198727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TextBox 115"/>
            <p:cNvSpPr txBox="1"/>
            <p:nvPr/>
          </p:nvSpPr>
          <p:spPr>
            <a:xfrm>
              <a:off x="8715465" y="6905706"/>
              <a:ext cx="1872209" cy="677363"/>
            </a:xfrm>
            <a:prstGeom prst="rect">
              <a:avLst/>
            </a:prstGeom>
            <a:noFill/>
            <a:ln>
              <a:noFill/>
            </a:ln>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直营店</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4492909" y="2180863"/>
            <a:ext cx="910271" cy="902967"/>
            <a:chOff x="7736308" y="3925543"/>
            <a:chExt cx="1987270" cy="1987270"/>
          </a:xfrm>
        </p:grpSpPr>
        <p:sp>
          <p:nvSpPr>
            <p:cNvPr id="107" name="椭圆 106"/>
            <p:cNvSpPr/>
            <p:nvPr/>
          </p:nvSpPr>
          <p:spPr>
            <a:xfrm>
              <a:off x="7736308" y="3925543"/>
              <a:ext cx="1987270" cy="198727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TextBox 116"/>
            <p:cNvSpPr txBox="1"/>
            <p:nvPr/>
          </p:nvSpPr>
          <p:spPr>
            <a:xfrm>
              <a:off x="8064516" y="4512227"/>
              <a:ext cx="1480276" cy="711229"/>
            </a:xfrm>
            <a:prstGeom prst="rect">
              <a:avLst/>
            </a:prstGeom>
            <a:noFill/>
            <a:ln>
              <a:noFill/>
            </a:ln>
          </p:spPr>
          <p:txBody>
            <a:bodyPr wrap="square" rtlCol="0">
              <a:spAutoFit/>
            </a:bodyPr>
            <a:lstStyle/>
            <a:p>
              <a:r>
                <a:rPr lang="zh-CN" altLang="en-US" sz="1500" dirty="0">
                  <a:solidFill>
                    <a:schemeClr val="bg1"/>
                  </a:solidFill>
                  <a:latin typeface="+mj-ea"/>
                  <a:ea typeface="+mj-ea"/>
                </a:rPr>
                <a:t>门店</a:t>
              </a:r>
              <a:endParaRPr lang="en-US" altLang="zh-CN" sz="1500" dirty="0">
                <a:solidFill>
                  <a:schemeClr val="bg1"/>
                </a:solidFill>
                <a:latin typeface="+mj-ea"/>
                <a:ea typeface="+mj-ea"/>
              </a:endParaRPr>
            </a:p>
          </p:txBody>
        </p:sp>
      </p:grpSp>
      <p:sp>
        <p:nvSpPr>
          <p:cNvPr id="28" name="TextBox 27"/>
          <p:cNvSpPr txBox="1"/>
          <p:nvPr/>
        </p:nvSpPr>
        <p:spPr>
          <a:xfrm>
            <a:off x="7402325" y="2265094"/>
            <a:ext cx="1097613" cy="328295"/>
          </a:xfrm>
          <a:prstGeom prst="rect">
            <a:avLst/>
          </a:prstGeom>
          <a:noFill/>
        </p:spPr>
        <p:txBody>
          <a:bodyPr wrap="square" lIns="121908" tIns="60954" rIns="121908" bIns="60954" rtlCol="0">
            <a:spAutoFit/>
          </a:bodyPr>
          <a:lstStyle/>
          <a:p>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7412807" y="2572381"/>
            <a:ext cx="2773464" cy="546291"/>
          </a:xfrm>
          <a:prstGeom prst="rect">
            <a:avLst/>
          </a:prstGeom>
          <a:noFill/>
        </p:spPr>
        <p:txBody>
          <a:bodyPr wrap="square" lIns="121908" tIns="60954" rIns="121908" bIns="60954" rtlCol="0">
            <a:spAutoFit/>
          </a:bodyPr>
          <a:lstStyle/>
          <a:p>
            <a:pPr>
              <a:lnSpc>
                <a:spcPts val="1145"/>
              </a:lnSpc>
            </a:pPr>
            <a:r>
              <a:rPr lang="zh-CN" altLang="en-US" sz="1100" dirty="0">
                <a:solidFill>
                  <a:schemeClr val="bg1">
                    <a:lumMod val="50000"/>
                  </a:schemeClr>
                </a:solidFill>
                <a:latin typeface="+mn-ea"/>
              </a:rPr>
              <a:t>添加你的饿内容文字，添加你的饿内容文字，的内容内容添加你的饿的内容内容添加你的饿</a:t>
            </a:r>
            <a:endParaRPr lang="id-ID" sz="1100" dirty="0">
              <a:solidFill>
                <a:schemeClr val="bg1">
                  <a:lumMod val="50000"/>
                </a:schemeClr>
              </a:solidFill>
              <a:latin typeface="+mn-ea"/>
            </a:endParaRPr>
          </a:p>
        </p:txBody>
      </p:sp>
      <p:sp>
        <p:nvSpPr>
          <p:cNvPr id="30" name="TextBox 29"/>
          <p:cNvSpPr txBox="1"/>
          <p:nvPr/>
        </p:nvSpPr>
        <p:spPr>
          <a:xfrm>
            <a:off x="7402325" y="3469662"/>
            <a:ext cx="1097613" cy="328295"/>
          </a:xfrm>
          <a:prstGeom prst="rect">
            <a:avLst/>
          </a:prstGeom>
          <a:noFill/>
        </p:spPr>
        <p:txBody>
          <a:bodyPr wrap="square" lIns="121908" tIns="60954" rIns="121908" bIns="60954" rtlCol="0">
            <a:spAutoFit/>
          </a:bodyPr>
          <a:lstStyle/>
          <a:p>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412807" y="3776949"/>
            <a:ext cx="2773464" cy="546291"/>
          </a:xfrm>
          <a:prstGeom prst="rect">
            <a:avLst/>
          </a:prstGeom>
          <a:noFill/>
        </p:spPr>
        <p:txBody>
          <a:bodyPr wrap="square" lIns="121908" tIns="60954" rIns="121908" bIns="60954" rtlCol="0">
            <a:spAutoFit/>
          </a:bodyPr>
          <a:lstStyle/>
          <a:p>
            <a:pPr>
              <a:lnSpc>
                <a:spcPts val="1145"/>
              </a:lnSpc>
            </a:pPr>
            <a:r>
              <a:rPr lang="zh-CN" altLang="en-US" sz="1100" dirty="0">
                <a:solidFill>
                  <a:schemeClr val="bg1">
                    <a:lumMod val="50000"/>
                  </a:schemeClr>
                </a:solidFill>
                <a:latin typeface="+mn-ea"/>
              </a:rPr>
              <a:t>添加你的饿内容文字，添加你的饿内容文字，的内容内容添加你的饿的内容内容添加你的饿</a:t>
            </a:r>
            <a:endParaRPr lang="id-ID" sz="1100" dirty="0">
              <a:solidFill>
                <a:schemeClr val="bg1">
                  <a:lumMod val="50000"/>
                </a:schemeClr>
              </a:solidFill>
              <a:latin typeface="+mn-ea"/>
            </a:endParaRPr>
          </a:p>
        </p:txBody>
      </p:sp>
      <p:sp>
        <p:nvSpPr>
          <p:cNvPr id="32" name="TextBox 31"/>
          <p:cNvSpPr txBox="1"/>
          <p:nvPr/>
        </p:nvSpPr>
        <p:spPr>
          <a:xfrm>
            <a:off x="7402325" y="4610262"/>
            <a:ext cx="1097613" cy="328295"/>
          </a:xfrm>
          <a:prstGeom prst="rect">
            <a:avLst/>
          </a:prstGeom>
          <a:noFill/>
        </p:spPr>
        <p:txBody>
          <a:bodyPr wrap="square" lIns="121908" tIns="60954" rIns="121908" bIns="60954" rtlCol="0">
            <a:spAutoFit/>
          </a:bodyPr>
          <a:lstStyle/>
          <a:p>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7412807" y="4917549"/>
            <a:ext cx="2773464" cy="546291"/>
          </a:xfrm>
          <a:prstGeom prst="rect">
            <a:avLst/>
          </a:prstGeom>
          <a:noFill/>
        </p:spPr>
        <p:txBody>
          <a:bodyPr wrap="square" lIns="121908" tIns="60954" rIns="121908" bIns="60954" rtlCol="0">
            <a:spAutoFit/>
          </a:bodyPr>
          <a:lstStyle/>
          <a:p>
            <a:pPr>
              <a:lnSpc>
                <a:spcPts val="1145"/>
              </a:lnSpc>
            </a:pPr>
            <a:r>
              <a:rPr lang="zh-CN" altLang="en-US" sz="1100" dirty="0">
                <a:solidFill>
                  <a:schemeClr val="bg1">
                    <a:lumMod val="50000"/>
                  </a:schemeClr>
                </a:solidFill>
                <a:latin typeface="+mn-ea"/>
              </a:rPr>
              <a:t>添加你的饿内容文字，添加你的饿内容文字，的内容内容添加你的饿的内容内容添加你的饿</a:t>
            </a:r>
            <a:endParaRPr lang="id-ID" sz="1100" dirty="0">
              <a:solidFill>
                <a:schemeClr val="bg1">
                  <a:lumMod val="50000"/>
                </a:schemeClr>
              </a:solidFill>
              <a:latin typeface="+mn-ea"/>
            </a:endParaRPr>
          </a:p>
        </p:txBody>
      </p:sp>
      <p:sp>
        <p:nvSpPr>
          <p:cNvPr id="5" name="标题 4"/>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randombar(horizontal)">
                                      <p:cBhvr>
                                        <p:cTn id="13" dur="500"/>
                                        <p:tgtEl>
                                          <p:spTgt spid="70"/>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1+#ppt_w/2"/>
                                          </p:val>
                                        </p:tav>
                                        <p:tav tm="100000">
                                          <p:val>
                                            <p:strVal val="#ppt_x"/>
                                          </p:val>
                                        </p:tav>
                                      </p:tavLst>
                                    </p:anim>
                                    <p:anim calcmode="lin" valueType="num">
                                      <p:cBhvr additive="base">
                                        <p:cTn id="17" dur="500" fill="hold"/>
                                        <p:tgtEl>
                                          <p:spTgt spid="46"/>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1500"/>
                            </p:stCondLst>
                            <p:childTnLst>
                              <p:par>
                                <p:cTn id="23" presetID="15"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2500"/>
                            </p:stCondLst>
                            <p:childTnLst>
                              <p:par>
                                <p:cTn id="30" presetID="15"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3500"/>
                            </p:stCondLst>
                            <p:childTnLst>
                              <p:par>
                                <p:cTn id="37" presetID="15"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wipe(left)">
                                      <p:cBhvr>
                                        <p:cTn id="46" dur="500"/>
                                        <p:tgtEl>
                                          <p:spTgt spid="119"/>
                                        </p:tgtEl>
                                      </p:cBhvr>
                                    </p:animEffect>
                                  </p:childTnLst>
                                </p:cTn>
                              </p:par>
                            </p:childTnLst>
                          </p:cTn>
                        </p:par>
                        <p:par>
                          <p:cTn id="47" fill="hold">
                            <p:stCondLst>
                              <p:cond delay="5000"/>
                            </p:stCondLst>
                            <p:childTnLst>
                              <p:par>
                                <p:cTn id="48" presetID="31" presetClass="entr" presetSubtype="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 calcmode="lin" valueType="num">
                                      <p:cBhvr>
                                        <p:cTn id="52" dur="500" fill="hold"/>
                                        <p:tgtEl>
                                          <p:spTgt spid="28"/>
                                        </p:tgtEl>
                                        <p:attrNameLst>
                                          <p:attrName>style.rotation</p:attrName>
                                        </p:attrNameLst>
                                      </p:cBhvr>
                                      <p:tavLst>
                                        <p:tav tm="0">
                                          <p:val>
                                            <p:fltVal val="90"/>
                                          </p:val>
                                        </p:tav>
                                        <p:tav tm="100000">
                                          <p:val>
                                            <p:fltVal val="0"/>
                                          </p:val>
                                        </p:tav>
                                      </p:tavLst>
                                    </p:anim>
                                    <p:animEffect transition="in" filter="fade">
                                      <p:cBhvr>
                                        <p:cTn id="53" dur="500"/>
                                        <p:tgtEl>
                                          <p:spTgt spid="28"/>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 calcmode="lin" valueType="num">
                                      <p:cBhvr>
                                        <p:cTn id="58" dur="500" fill="hold"/>
                                        <p:tgtEl>
                                          <p:spTgt spid="30"/>
                                        </p:tgtEl>
                                        <p:attrNameLst>
                                          <p:attrName>style.rotation</p:attrName>
                                        </p:attrNameLst>
                                      </p:cBhvr>
                                      <p:tavLst>
                                        <p:tav tm="0">
                                          <p:val>
                                            <p:fltVal val="90"/>
                                          </p:val>
                                        </p:tav>
                                        <p:tav tm="100000">
                                          <p:val>
                                            <p:fltVal val="0"/>
                                          </p:val>
                                        </p:tav>
                                      </p:tavLst>
                                    </p:anim>
                                    <p:animEffect transition="in" filter="fade">
                                      <p:cBhvr>
                                        <p:cTn id="59" dur="500"/>
                                        <p:tgtEl>
                                          <p:spTgt spid="30"/>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5500"/>
                            </p:stCondLst>
                            <p:childTnLst>
                              <p:par>
                                <p:cTn id="67" presetID="2" presetClass="entr" presetSubtype="2"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1+#ppt_w/2"/>
                                          </p:val>
                                        </p:tav>
                                        <p:tav tm="100000">
                                          <p:val>
                                            <p:strVal val="#ppt_x"/>
                                          </p:val>
                                        </p:tav>
                                      </p:tavLst>
                                    </p:anim>
                                    <p:anim calcmode="lin" valueType="num">
                                      <p:cBhvr additive="base">
                                        <p:cTn id="70" dur="500" fill="hold"/>
                                        <p:tgtEl>
                                          <p:spTgt spid="29"/>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1+#ppt_w/2"/>
                                          </p:val>
                                        </p:tav>
                                        <p:tav tm="100000">
                                          <p:val>
                                            <p:strVal val="#ppt_x"/>
                                          </p:val>
                                        </p:tav>
                                      </p:tavLst>
                                    </p:anim>
                                    <p:anim calcmode="lin" valueType="num">
                                      <p:cBhvr additive="base">
                                        <p:cTn id="74" dur="500" fill="hold"/>
                                        <p:tgtEl>
                                          <p:spTgt spid="31"/>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500" fill="hold"/>
                                        <p:tgtEl>
                                          <p:spTgt spid="34"/>
                                        </p:tgtEl>
                                        <p:attrNameLst>
                                          <p:attrName>ppt_x</p:attrName>
                                        </p:attrNameLst>
                                      </p:cBhvr>
                                      <p:tavLst>
                                        <p:tav tm="0">
                                          <p:val>
                                            <p:strVal val="1+#ppt_w/2"/>
                                          </p:val>
                                        </p:tav>
                                        <p:tav tm="100000">
                                          <p:val>
                                            <p:strVal val="#ppt_x"/>
                                          </p:val>
                                        </p:tav>
                                      </p:tavLst>
                                    </p:anim>
                                    <p:anim calcmode="lin" valueType="num">
                                      <p:cBhvr additive="base">
                                        <p:cTn id="7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70" grpId="0"/>
      <p:bldP spid="46" grpId="0"/>
      <p:bldP spid="28" grpId="0"/>
      <p:bldP spid="29" grpId="0"/>
      <p:bldP spid="30" grpId="0"/>
      <p:bldP spid="31" grpId="0"/>
      <p:bldP spid="32"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组合 103"/>
          <p:cNvGrpSpPr/>
          <p:nvPr/>
        </p:nvGrpSpPr>
        <p:grpSpPr>
          <a:xfrm>
            <a:off x="3083008" y="1854468"/>
            <a:ext cx="1425694" cy="1414256"/>
            <a:chOff x="6099402" y="3699492"/>
            <a:chExt cx="2821311" cy="2821311"/>
          </a:xfrm>
        </p:grpSpPr>
        <p:sp>
          <p:nvSpPr>
            <p:cNvPr id="34" name="Shape 2620"/>
            <p:cNvSpPr/>
            <p:nvPr/>
          </p:nvSpPr>
          <p:spPr>
            <a:xfrm>
              <a:off x="6099402" y="3699492"/>
              <a:ext cx="2821311" cy="28213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pPr>
              <a:endParaRPr sz="3200">
                <a:latin typeface="Arial" panose="020B0604020202020204" pitchFamily="34" charset="0"/>
                <a:ea typeface="微软雅黑" panose="020B0503020204020204" pitchFamily="34" charset="-122"/>
                <a:sym typeface="Arial" panose="020B0604020202020204" pitchFamily="34" charset="0"/>
              </a:endParaRPr>
            </a:p>
          </p:txBody>
        </p:sp>
        <p:sp>
          <p:nvSpPr>
            <p:cNvPr id="35" name="Shape 2621"/>
            <p:cNvSpPr/>
            <p:nvPr/>
          </p:nvSpPr>
          <p:spPr>
            <a:xfrm>
              <a:off x="6973942" y="4624749"/>
              <a:ext cx="1442047" cy="1309838"/>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defRPr sz="1800" b="0">
                  <a:solidFill>
                    <a:srgbClr val="000000"/>
                  </a:solidFill>
                </a:defRPr>
              </a:pPr>
              <a:r>
                <a:rPr lang="zh-CN" altLang="en-US" sz="2100" dirty="0">
                  <a:solidFill>
                    <a:srgbClr val="FFFFFF"/>
                  </a:solidFill>
                  <a:latin typeface="Arial" panose="020B0604020202020204" pitchFamily="34" charset="0"/>
                  <a:ea typeface="微软雅黑" panose="020B0503020204020204" pitchFamily="34" charset="-122"/>
                  <a:sym typeface="Arial" panose="020B0604020202020204" pitchFamily="34" charset="0"/>
                </a:rPr>
                <a:t>盈利</a:t>
              </a:r>
              <a:endParaRPr lang="en-US" altLang="zh-CN" sz="21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a:p>
              <a:pPr lvl="0">
                <a:defRPr sz="1800" b="0">
                  <a:solidFill>
                    <a:srgbClr val="000000"/>
                  </a:solidFill>
                </a:defRPr>
              </a:pPr>
              <a:r>
                <a:rPr lang="zh-CN" altLang="en-US" sz="2100" dirty="0">
                  <a:solidFill>
                    <a:srgbClr val="FFFFFF"/>
                  </a:solidFill>
                  <a:latin typeface="Arial" panose="020B0604020202020204" pitchFamily="34" charset="0"/>
                  <a:ea typeface="微软雅黑" panose="020B0503020204020204" pitchFamily="34" charset="-122"/>
                  <a:sym typeface="Arial" panose="020B0604020202020204" pitchFamily="34" charset="0"/>
                </a:rPr>
                <a:t>扩大</a:t>
              </a:r>
              <a:endParaRPr sz="21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5" name="组合 104"/>
          <p:cNvGrpSpPr/>
          <p:nvPr/>
        </p:nvGrpSpPr>
        <p:grpSpPr>
          <a:xfrm>
            <a:off x="1769985" y="2914902"/>
            <a:ext cx="1095311" cy="1086523"/>
            <a:chOff x="2772793" y="5814957"/>
            <a:chExt cx="2167514" cy="2167513"/>
          </a:xfrm>
        </p:grpSpPr>
        <p:sp>
          <p:nvSpPr>
            <p:cNvPr id="49" name="Shape 2630"/>
            <p:cNvSpPr/>
            <p:nvPr/>
          </p:nvSpPr>
          <p:spPr>
            <a:xfrm>
              <a:off x="2772793" y="5814957"/>
              <a:ext cx="2167514" cy="2167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pPr>
              <a:endParaRPr sz="3200">
                <a:latin typeface="Arial" panose="020B0604020202020204" pitchFamily="34" charset="0"/>
                <a:ea typeface="微软雅黑" panose="020B0503020204020204" pitchFamily="34" charset="-122"/>
                <a:sym typeface="Arial" panose="020B0604020202020204" pitchFamily="34" charset="0"/>
              </a:endParaRPr>
            </a:p>
          </p:txBody>
        </p:sp>
        <p:sp>
          <p:nvSpPr>
            <p:cNvPr id="83" name="Shape 2621"/>
            <p:cNvSpPr/>
            <p:nvPr/>
          </p:nvSpPr>
          <p:spPr>
            <a:xfrm>
              <a:off x="3153666" y="6394398"/>
              <a:ext cx="1751222" cy="1166572"/>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defRPr sz="1800" b="0">
                  <a:solidFill>
                    <a:srgbClr val="000000"/>
                  </a:solidFill>
                </a:defRPr>
              </a:pPr>
              <a:r>
                <a:rPr lang="zh-CN" altLang="en-US" sz="1900" dirty="0">
                  <a:solidFill>
                    <a:schemeClr val="bg1"/>
                  </a:solidFill>
                  <a:latin typeface="+mn-ea"/>
                  <a:ea typeface="+mn-ea"/>
                  <a:sym typeface="Arial" panose="020B0604020202020204" pitchFamily="34" charset="0"/>
                </a:rPr>
                <a:t>市场占</a:t>
              </a:r>
              <a:endParaRPr lang="en-US" altLang="zh-CN" sz="1900" dirty="0">
                <a:solidFill>
                  <a:schemeClr val="bg1"/>
                </a:solidFill>
                <a:latin typeface="+mn-ea"/>
                <a:ea typeface="+mn-ea"/>
                <a:sym typeface="Arial" panose="020B0604020202020204" pitchFamily="34" charset="0"/>
              </a:endParaRPr>
            </a:p>
            <a:p>
              <a:pPr lvl="0">
                <a:defRPr sz="1800" b="0">
                  <a:solidFill>
                    <a:srgbClr val="000000"/>
                  </a:solidFill>
                </a:defRPr>
              </a:pPr>
              <a:r>
                <a:rPr lang="zh-CN" altLang="en-US" sz="1900" dirty="0">
                  <a:solidFill>
                    <a:schemeClr val="bg1"/>
                  </a:solidFill>
                  <a:latin typeface="+mn-ea"/>
                  <a:ea typeface="+mn-ea"/>
                  <a:sym typeface="Arial" panose="020B0604020202020204" pitchFamily="34" charset="0"/>
                </a:rPr>
                <a:t>有率快</a:t>
              </a:r>
              <a:endParaRPr sz="1900" dirty="0">
                <a:solidFill>
                  <a:schemeClr val="bg1"/>
                </a:solidFill>
                <a:latin typeface="+mn-ea"/>
                <a:ea typeface="+mn-ea"/>
                <a:sym typeface="Arial" panose="020B0604020202020204" pitchFamily="34" charset="0"/>
              </a:endParaRPr>
            </a:p>
          </p:txBody>
        </p:sp>
      </p:grpSp>
      <p:grpSp>
        <p:nvGrpSpPr>
          <p:cNvPr id="106" name="组合 105"/>
          <p:cNvGrpSpPr/>
          <p:nvPr/>
        </p:nvGrpSpPr>
        <p:grpSpPr>
          <a:xfrm>
            <a:off x="3546942" y="3815406"/>
            <a:ext cx="1171340" cy="1161941"/>
            <a:chOff x="7017480" y="7611380"/>
            <a:chExt cx="2317966" cy="2317966"/>
          </a:xfrm>
        </p:grpSpPr>
        <p:sp>
          <p:nvSpPr>
            <p:cNvPr id="39" name="Shape 2625"/>
            <p:cNvSpPr/>
            <p:nvPr/>
          </p:nvSpPr>
          <p:spPr>
            <a:xfrm>
              <a:off x="7017480" y="7611380"/>
              <a:ext cx="2317966" cy="23179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pPr>
              <a:endParaRPr sz="3200">
                <a:latin typeface="Arial" panose="020B0604020202020204" pitchFamily="34" charset="0"/>
                <a:ea typeface="微软雅黑" panose="020B0503020204020204" pitchFamily="34" charset="-122"/>
                <a:sym typeface="Arial" panose="020B0604020202020204" pitchFamily="34" charset="0"/>
              </a:endParaRPr>
            </a:p>
          </p:txBody>
        </p:sp>
        <p:sp>
          <p:nvSpPr>
            <p:cNvPr id="84" name="Shape 2621"/>
            <p:cNvSpPr/>
            <p:nvPr/>
          </p:nvSpPr>
          <p:spPr>
            <a:xfrm>
              <a:off x="7739524" y="8248390"/>
              <a:ext cx="1412259" cy="1166573"/>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defRPr sz="1800" b="0">
                  <a:solidFill>
                    <a:srgbClr val="000000"/>
                  </a:solidFill>
                </a:defRPr>
              </a:pPr>
              <a:r>
                <a:rPr lang="zh-CN" alt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研发</a:t>
              </a:r>
              <a:endParaRPr lang="en-US" altLang="zh-CN" sz="1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defRPr sz="1800" b="0">
                  <a:solidFill>
                    <a:srgbClr val="000000"/>
                  </a:solidFill>
                </a:defRPr>
              </a:pPr>
              <a:r>
                <a:rPr lang="zh-CN" alt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要快</a:t>
              </a:r>
              <a:endParaRPr sz="1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3" name="组合 102"/>
          <p:cNvGrpSpPr/>
          <p:nvPr/>
        </p:nvGrpSpPr>
        <p:grpSpPr>
          <a:xfrm>
            <a:off x="7153992" y="1758103"/>
            <a:ext cx="1171338" cy="1161943"/>
            <a:chOff x="14043632" y="3533937"/>
            <a:chExt cx="2317966" cy="2317967"/>
          </a:xfrm>
        </p:grpSpPr>
        <p:sp>
          <p:nvSpPr>
            <p:cNvPr id="71" name="Shape 2640"/>
            <p:cNvSpPr/>
            <p:nvPr/>
          </p:nvSpPr>
          <p:spPr>
            <a:xfrm>
              <a:off x="14043632" y="3533937"/>
              <a:ext cx="2317966" cy="23179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pPr>
              <a:endParaRPr sz="3200">
                <a:latin typeface="Arial" panose="020B0604020202020204" pitchFamily="34" charset="0"/>
                <a:ea typeface="微软雅黑" panose="020B0503020204020204" pitchFamily="34" charset="-122"/>
                <a:sym typeface="Arial" panose="020B0604020202020204" pitchFamily="34" charset="0"/>
              </a:endParaRPr>
            </a:p>
          </p:txBody>
        </p:sp>
        <p:sp>
          <p:nvSpPr>
            <p:cNvPr id="86" name="Shape 2621"/>
            <p:cNvSpPr/>
            <p:nvPr/>
          </p:nvSpPr>
          <p:spPr>
            <a:xfrm>
              <a:off x="14692651" y="4188424"/>
              <a:ext cx="1442047" cy="1166571"/>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defRPr sz="1800" b="0">
                  <a:solidFill>
                    <a:srgbClr val="000000"/>
                  </a:solidFill>
                </a:defRPr>
              </a:pPr>
              <a:r>
                <a:rPr lang="zh-CN" alt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技术</a:t>
              </a:r>
              <a:endParaRPr lang="en-US" altLang="zh-CN" sz="1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defRPr sz="1800" b="0">
                  <a:solidFill>
                    <a:srgbClr val="000000"/>
                  </a:solidFill>
                </a:defRPr>
              </a:pPr>
              <a:r>
                <a:rPr lang="zh-CN" alt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提高</a:t>
              </a:r>
              <a:endParaRPr sz="1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2" name="组合 101"/>
          <p:cNvGrpSpPr/>
          <p:nvPr/>
        </p:nvGrpSpPr>
        <p:grpSpPr>
          <a:xfrm>
            <a:off x="7481963" y="3639273"/>
            <a:ext cx="1326707" cy="1316063"/>
            <a:chOff x="15688300" y="7322383"/>
            <a:chExt cx="2625425" cy="2625424"/>
          </a:xfrm>
        </p:grpSpPr>
        <p:sp>
          <p:nvSpPr>
            <p:cNvPr id="75" name="Shape 2645"/>
            <p:cNvSpPr/>
            <p:nvPr/>
          </p:nvSpPr>
          <p:spPr>
            <a:xfrm>
              <a:off x="15688300" y="7322383"/>
              <a:ext cx="2625425" cy="26254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pPr>
              <a:endParaRPr sz="3200">
                <a:latin typeface="Arial" panose="020B0604020202020204" pitchFamily="34" charset="0"/>
                <a:ea typeface="微软雅黑" panose="020B0503020204020204" pitchFamily="34" charset="-122"/>
                <a:sym typeface="Arial" panose="020B0604020202020204" pitchFamily="34" charset="0"/>
              </a:endParaRPr>
            </a:p>
          </p:txBody>
        </p:sp>
        <p:sp>
          <p:nvSpPr>
            <p:cNvPr id="87" name="Shape 2621"/>
            <p:cNvSpPr/>
            <p:nvPr/>
          </p:nvSpPr>
          <p:spPr>
            <a:xfrm>
              <a:off x="16413687" y="7962778"/>
              <a:ext cx="1442049" cy="1412167"/>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defRPr sz="1800" b="0">
                  <a:solidFill>
                    <a:srgbClr val="000000"/>
                  </a:solidFill>
                </a:defRPr>
              </a:pPr>
              <a:r>
                <a:rPr lang="zh-CN" altLang="en-US" sz="2300" dirty="0">
                  <a:solidFill>
                    <a:schemeClr val="bg1"/>
                  </a:solidFill>
                  <a:latin typeface="Arial" panose="020B0604020202020204" pitchFamily="34" charset="0"/>
                  <a:ea typeface="微软雅黑" panose="020B0503020204020204" pitchFamily="34" charset="-122"/>
                  <a:sym typeface="Arial" panose="020B0604020202020204" pitchFamily="34" charset="0"/>
                </a:rPr>
                <a:t>功能强大</a:t>
              </a:r>
              <a:endParaRPr sz="2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1" name="组合 100"/>
          <p:cNvGrpSpPr/>
          <p:nvPr/>
        </p:nvGrpSpPr>
        <p:grpSpPr>
          <a:xfrm>
            <a:off x="9141273" y="1696396"/>
            <a:ext cx="1561414" cy="1548888"/>
            <a:chOff x="18704446" y="3384153"/>
            <a:chExt cx="3089888" cy="3089888"/>
          </a:xfrm>
        </p:grpSpPr>
        <p:sp>
          <p:nvSpPr>
            <p:cNvPr id="63" name="Shape 2635"/>
            <p:cNvSpPr/>
            <p:nvPr/>
          </p:nvSpPr>
          <p:spPr>
            <a:xfrm>
              <a:off x="18704446" y="3384153"/>
              <a:ext cx="3089888" cy="30898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pPr>
              <a:endParaRPr sz="3200">
                <a:latin typeface="Arial" panose="020B0604020202020204" pitchFamily="34" charset="0"/>
                <a:ea typeface="微软雅黑" panose="020B0503020204020204" pitchFamily="34" charset="-122"/>
                <a:sym typeface="Arial" panose="020B0604020202020204" pitchFamily="34" charset="0"/>
              </a:endParaRPr>
            </a:p>
          </p:txBody>
        </p:sp>
        <p:sp>
          <p:nvSpPr>
            <p:cNvPr id="89" name="Shape 2621"/>
            <p:cNvSpPr/>
            <p:nvPr/>
          </p:nvSpPr>
          <p:spPr>
            <a:xfrm>
              <a:off x="19133267" y="4176809"/>
              <a:ext cx="2232249" cy="1412167"/>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zh-CN" altLang="en-US" sz="2300" dirty="0">
                  <a:solidFill>
                    <a:schemeClr val="bg1"/>
                  </a:solidFill>
                  <a:latin typeface="Arial" panose="020B0604020202020204" pitchFamily="34" charset="0"/>
                  <a:ea typeface="微软雅黑" panose="020B0503020204020204" pitchFamily="34" charset="-122"/>
                  <a:sym typeface="Arial" panose="020B0604020202020204" pitchFamily="34" charset="0"/>
                </a:rPr>
                <a:t>利益</a:t>
              </a:r>
              <a:endParaRPr lang="en-US" altLang="zh-CN" sz="2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defRPr sz="1800" b="0">
                  <a:solidFill>
                    <a:srgbClr val="000000"/>
                  </a:solidFill>
                </a:defRPr>
              </a:pPr>
              <a:r>
                <a:rPr lang="zh-CN" altLang="en-US" sz="2300" dirty="0">
                  <a:solidFill>
                    <a:schemeClr val="bg1"/>
                  </a:solidFill>
                  <a:latin typeface="Arial" panose="020B0604020202020204" pitchFamily="34" charset="0"/>
                  <a:ea typeface="微软雅黑" panose="020B0503020204020204" pitchFamily="34" charset="-122"/>
                  <a:sym typeface="Arial" panose="020B0604020202020204" pitchFamily="34" charset="0"/>
                </a:rPr>
                <a:t>最大化</a:t>
              </a:r>
              <a:endParaRPr sz="2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1" name="Arc 3"/>
          <p:cNvSpPr/>
          <p:nvPr/>
        </p:nvSpPr>
        <p:spPr>
          <a:xfrm rot="20794530">
            <a:off x="3847755" y="2853497"/>
            <a:ext cx="1741048" cy="1727080"/>
          </a:xfrm>
          <a:prstGeom prst="arc">
            <a:avLst/>
          </a:prstGeom>
          <a:ln w="12700">
            <a:solidFill>
              <a:schemeClr val="bg1">
                <a:lumMod val="50000"/>
              </a:schemeClr>
            </a:solidFill>
            <a:prstDash val="sysDash"/>
            <a:headEnd type="triangle" w="sm" len="med"/>
            <a:tailEnd type="none" w="med" len="med"/>
          </a:ln>
          <a:effectLst/>
        </p:spPr>
        <p:style>
          <a:lnRef idx="1">
            <a:schemeClr val="accent1"/>
          </a:lnRef>
          <a:fillRef idx="0">
            <a:schemeClr val="accent1"/>
          </a:fillRef>
          <a:effectRef idx="0">
            <a:schemeClr val="accent1"/>
          </a:effectRef>
          <a:fontRef idx="minor">
            <a:schemeClr val="tx1"/>
          </a:fontRef>
        </p:style>
        <p:txBody>
          <a:bodyPr lIns="46069" tIns="23035" rIns="46069" bIns="23035" rtlCol="0" anchor="ctr"/>
          <a:lstStyle/>
          <a:p>
            <a:pPr algn="ctr"/>
            <a:endParaRPr lang="en-US" sz="800">
              <a:solidFill>
                <a:schemeClr val="accent2"/>
              </a:solidFill>
            </a:endParaRPr>
          </a:p>
        </p:txBody>
      </p:sp>
      <p:sp>
        <p:nvSpPr>
          <p:cNvPr id="92" name="Arc 3"/>
          <p:cNvSpPr/>
          <p:nvPr/>
        </p:nvSpPr>
        <p:spPr>
          <a:xfrm rot="17548443">
            <a:off x="4742802" y="3888201"/>
            <a:ext cx="1253063" cy="1263197"/>
          </a:xfrm>
          <a:prstGeom prst="arc">
            <a:avLst/>
          </a:prstGeom>
          <a:ln w="12700">
            <a:solidFill>
              <a:schemeClr val="bg1">
                <a:lumMod val="50000"/>
              </a:schemeClr>
            </a:solidFill>
            <a:prstDash val="sysDash"/>
            <a:headEnd type="triangle" w="sm" len="med"/>
            <a:tailEnd type="none" w="med" len="med"/>
          </a:ln>
          <a:effectLst/>
        </p:spPr>
        <p:style>
          <a:lnRef idx="1">
            <a:schemeClr val="accent1"/>
          </a:lnRef>
          <a:fillRef idx="0">
            <a:schemeClr val="accent1"/>
          </a:fillRef>
          <a:effectRef idx="0">
            <a:schemeClr val="accent1"/>
          </a:effectRef>
          <a:fontRef idx="minor">
            <a:schemeClr val="tx1"/>
          </a:fontRef>
        </p:style>
        <p:txBody>
          <a:bodyPr lIns="46069" tIns="23035" rIns="46069" bIns="23035" rtlCol="0" anchor="ctr"/>
          <a:lstStyle/>
          <a:p>
            <a:pPr algn="ctr"/>
            <a:endParaRPr lang="en-US" sz="800">
              <a:solidFill>
                <a:schemeClr val="accent2"/>
              </a:solidFill>
            </a:endParaRPr>
          </a:p>
        </p:txBody>
      </p:sp>
      <p:sp>
        <p:nvSpPr>
          <p:cNvPr id="94" name="Arc 3"/>
          <p:cNvSpPr/>
          <p:nvPr/>
        </p:nvSpPr>
        <p:spPr>
          <a:xfrm rot="805470" flipH="1">
            <a:off x="6190522" y="2739271"/>
            <a:ext cx="1741048" cy="1727080"/>
          </a:xfrm>
          <a:prstGeom prst="arc">
            <a:avLst/>
          </a:prstGeom>
          <a:ln w="12700">
            <a:solidFill>
              <a:schemeClr val="bg1">
                <a:lumMod val="50000"/>
              </a:schemeClr>
            </a:solidFill>
            <a:prstDash val="sysDash"/>
            <a:headEnd type="triangle" w="sm" len="med"/>
            <a:tailEnd type="none" w="med" len="med"/>
          </a:ln>
          <a:effectLst/>
        </p:spPr>
        <p:style>
          <a:lnRef idx="1">
            <a:schemeClr val="accent1"/>
          </a:lnRef>
          <a:fillRef idx="0">
            <a:schemeClr val="accent1"/>
          </a:fillRef>
          <a:effectRef idx="0">
            <a:schemeClr val="accent1"/>
          </a:effectRef>
          <a:fontRef idx="minor">
            <a:schemeClr val="tx1"/>
          </a:fontRef>
        </p:style>
        <p:txBody>
          <a:bodyPr lIns="46069" tIns="23035" rIns="46069" bIns="23035" rtlCol="0" anchor="ctr"/>
          <a:lstStyle/>
          <a:p>
            <a:pPr algn="ctr"/>
            <a:endParaRPr lang="en-US" sz="800">
              <a:solidFill>
                <a:schemeClr val="accent2"/>
              </a:solidFill>
            </a:endParaRPr>
          </a:p>
        </p:txBody>
      </p:sp>
      <p:sp>
        <p:nvSpPr>
          <p:cNvPr id="95" name="Arc 3"/>
          <p:cNvSpPr/>
          <p:nvPr/>
        </p:nvSpPr>
        <p:spPr>
          <a:xfrm rot="2490861" flipH="1">
            <a:off x="6205497" y="3837857"/>
            <a:ext cx="1456736" cy="1466755"/>
          </a:xfrm>
          <a:prstGeom prst="arc">
            <a:avLst/>
          </a:prstGeom>
          <a:ln w="12700">
            <a:solidFill>
              <a:schemeClr val="bg1">
                <a:lumMod val="50000"/>
              </a:schemeClr>
            </a:solidFill>
            <a:prstDash val="sysDash"/>
            <a:headEnd type="triangle" w="sm" len="med"/>
            <a:tailEnd type="none" w="med" len="med"/>
          </a:ln>
          <a:effectLst/>
        </p:spPr>
        <p:style>
          <a:lnRef idx="1">
            <a:schemeClr val="accent1"/>
          </a:lnRef>
          <a:fillRef idx="0">
            <a:schemeClr val="accent1"/>
          </a:fillRef>
          <a:effectRef idx="0">
            <a:schemeClr val="accent1"/>
          </a:effectRef>
          <a:fontRef idx="minor">
            <a:schemeClr val="tx1"/>
          </a:fontRef>
        </p:style>
        <p:txBody>
          <a:bodyPr lIns="46069" tIns="23035" rIns="46069" bIns="23035" rtlCol="0" anchor="ctr"/>
          <a:lstStyle/>
          <a:p>
            <a:pPr algn="ctr"/>
            <a:endParaRPr lang="en-US" sz="800">
              <a:solidFill>
                <a:schemeClr val="accent2"/>
              </a:solidFill>
            </a:endParaRPr>
          </a:p>
        </p:txBody>
      </p:sp>
      <p:cxnSp>
        <p:nvCxnSpPr>
          <p:cNvPr id="19" name="直接箭头连接符 18"/>
          <p:cNvCxnSpPr/>
          <p:nvPr/>
        </p:nvCxnSpPr>
        <p:spPr>
          <a:xfrm flipH="1" flipV="1">
            <a:off x="3083008" y="3530487"/>
            <a:ext cx="2198302" cy="72327"/>
          </a:xfrm>
          <a:prstGeom prst="straightConnector1">
            <a:avLst/>
          </a:prstGeom>
          <a:ln w="12700">
            <a:solidFill>
              <a:schemeClr val="bg1">
                <a:lumMod val="50000"/>
              </a:schemeClr>
            </a:solidFill>
            <a:prstDash val="sysDash"/>
            <a:headEnd type="none" w="sm" len="med"/>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flipV="1">
            <a:off x="6966128" y="2920045"/>
            <a:ext cx="2057712" cy="610444"/>
          </a:xfrm>
          <a:prstGeom prst="straightConnector1">
            <a:avLst/>
          </a:prstGeom>
          <a:ln w="12700">
            <a:solidFill>
              <a:schemeClr val="bg1">
                <a:lumMod val="50000"/>
              </a:schemeClr>
            </a:solidFill>
            <a:prstDash val="sysDash"/>
            <a:headEnd w="sm" len="med"/>
            <a:tailEnd type="triangle"/>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5225360" y="2920046"/>
            <a:ext cx="1590225" cy="1564329"/>
            <a:chOff x="10338911" y="5825217"/>
            <a:chExt cx="3146902" cy="3120692"/>
          </a:xfrm>
        </p:grpSpPr>
        <p:sp>
          <p:nvSpPr>
            <p:cNvPr id="80" name="Shape 2659"/>
            <p:cNvSpPr/>
            <p:nvPr/>
          </p:nvSpPr>
          <p:spPr>
            <a:xfrm>
              <a:off x="10338911" y="5825217"/>
              <a:ext cx="3120691" cy="31206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pPr>
              <a:endParaRPr sz="3200">
                <a:latin typeface="Arial" panose="020B0604020202020204" pitchFamily="34" charset="0"/>
                <a:ea typeface="微软雅黑" panose="020B0503020204020204" pitchFamily="34" charset="-122"/>
                <a:sym typeface="Arial" panose="020B0604020202020204" pitchFamily="34" charset="0"/>
              </a:endParaRPr>
            </a:p>
          </p:txBody>
        </p:sp>
        <p:sp>
          <p:nvSpPr>
            <p:cNvPr id="90" name="Shape 2621"/>
            <p:cNvSpPr/>
            <p:nvPr/>
          </p:nvSpPr>
          <p:spPr>
            <a:xfrm>
              <a:off x="10406098" y="6818345"/>
              <a:ext cx="3079715" cy="1309838"/>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zh-CN" altLang="en-US" sz="2100" spc="400" dirty="0">
                  <a:solidFill>
                    <a:schemeClr val="bg1"/>
                  </a:solidFill>
                  <a:latin typeface="Arial" panose="020B0604020202020204" pitchFamily="34" charset="0"/>
                  <a:ea typeface="微软雅黑" panose="020B0503020204020204" pitchFamily="34" charset="-122"/>
                  <a:sym typeface="Arial" panose="020B0604020202020204" pitchFamily="34" charset="0"/>
                </a:rPr>
                <a:t>战略</a:t>
              </a:r>
              <a:endParaRPr lang="en-US" altLang="zh-CN" sz="2100" spc="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defRPr sz="1800" b="0">
                  <a:solidFill>
                    <a:srgbClr val="000000"/>
                  </a:solidFill>
                </a:defRPr>
              </a:pPr>
              <a:r>
                <a:rPr lang="zh-CN" altLang="en-US" sz="2100" spc="400" dirty="0">
                  <a:solidFill>
                    <a:schemeClr val="bg1"/>
                  </a:solidFill>
                  <a:latin typeface="Arial" panose="020B0604020202020204" pitchFamily="34" charset="0"/>
                  <a:ea typeface="微软雅黑" panose="020B0503020204020204" pitchFamily="34" charset="-122"/>
                  <a:sym typeface="Arial" panose="020B0604020202020204" pitchFamily="34" charset="0"/>
                </a:rPr>
                <a:t>目标</a:t>
              </a:r>
              <a:endParaRPr sz="2100" spc="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8" name="组合 97"/>
          <p:cNvGrpSpPr/>
          <p:nvPr/>
        </p:nvGrpSpPr>
        <p:grpSpPr>
          <a:xfrm>
            <a:off x="1329195" y="5522562"/>
            <a:ext cx="9578104" cy="954108"/>
            <a:chOff x="1379715" y="3986755"/>
            <a:chExt cx="6588710" cy="661633"/>
          </a:xfrm>
          <a:solidFill>
            <a:schemeClr val="bg1">
              <a:lumMod val="50000"/>
            </a:schemeClr>
          </a:solidFill>
        </p:grpSpPr>
        <p:sp>
          <p:nvSpPr>
            <p:cNvPr id="99" name="矩形 98"/>
            <p:cNvSpPr/>
            <p:nvPr/>
          </p:nvSpPr>
          <p:spPr>
            <a:xfrm>
              <a:off x="1379715" y="3988433"/>
              <a:ext cx="6588710" cy="504056"/>
            </a:xfrm>
            <a:prstGeom prst="rect">
              <a:avLst/>
            </a:prstGeom>
            <a:solidFill>
              <a:schemeClr val="bg1">
                <a:lumMod val="8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TextBox 99"/>
            <p:cNvSpPr txBox="1"/>
            <p:nvPr/>
          </p:nvSpPr>
          <p:spPr>
            <a:xfrm>
              <a:off x="2711261" y="3986755"/>
              <a:ext cx="4042327" cy="661633"/>
            </a:xfrm>
            <a:prstGeom prst="rect">
              <a:avLst/>
            </a:prstGeom>
            <a:noFill/>
          </p:spPr>
          <p:txBody>
            <a:bodyPr wrap="square" rtlCol="0">
              <a:spAutoFit/>
            </a:bodyPr>
            <a:lstStyle/>
            <a:p>
              <a:pPr algn="ctr">
                <a:lnSpc>
                  <a:spcPct val="150000"/>
                </a:lnSpc>
              </a:pPr>
              <a:r>
                <a:rPr lang="zh-CN" altLang="en-US" sz="1200" dirty="0">
                  <a:solidFill>
                    <a:schemeClr val="bg1">
                      <a:lumMod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1200" dirty="0">
                <a:solidFill>
                  <a:schemeClr val="bg1">
                    <a:lumMod val="25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200" dirty="0">
                <a:solidFill>
                  <a:schemeClr val="bg1">
                    <a:lumMod val="25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wipe(down)">
                                      <p:cBhvr>
                                        <p:cTn id="13" dur="500"/>
                                        <p:tgtEl>
                                          <p:spTgt spid="91"/>
                                        </p:tgtEl>
                                      </p:cBhvr>
                                    </p:animEffect>
                                  </p:childTnLst>
                                </p:cTn>
                              </p:par>
                              <p:par>
                                <p:cTn id="14" presetID="22" presetClass="entr" presetSubtype="2"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500"/>
                                        <p:tgtEl>
                                          <p:spTgt spid="1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wipe(down)">
                                      <p:cBhvr>
                                        <p:cTn id="19" dur="500"/>
                                        <p:tgtEl>
                                          <p:spTgt spid="94"/>
                                        </p:tgtEl>
                                      </p:cBhvr>
                                    </p:animEffect>
                                  </p:childTnLst>
                                </p:cTn>
                              </p:par>
                              <p:par>
                                <p:cTn id="20" presetID="22" presetClass="entr" presetSubtype="8" fill="hold"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left)">
                                      <p:cBhvr>
                                        <p:cTn id="22" dur="500"/>
                                        <p:tgtEl>
                                          <p:spTgt spid="9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wipe(left)">
                                      <p:cBhvr>
                                        <p:cTn id="25" dur="500"/>
                                        <p:tgtEl>
                                          <p:spTgt spid="95"/>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wipe(right)">
                                      <p:cBhvr>
                                        <p:cTn id="28" dur="500"/>
                                        <p:tgtEl>
                                          <p:spTgt spid="92"/>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fade">
                                      <p:cBhvr>
                                        <p:cTn id="32" dur="500"/>
                                        <p:tgtEl>
                                          <p:spTgt spid="105"/>
                                        </p:tgtEl>
                                      </p:cBhvr>
                                    </p:animEffect>
                                  </p:childTnLst>
                                </p:cTn>
                              </p:par>
                              <p:par>
                                <p:cTn id="33" presetID="10" presetClass="entr" presetSubtype="0" fill="hold" nodeType="withEffect">
                                  <p:stCondLst>
                                    <p:cond delay="200"/>
                                  </p:stCondLst>
                                  <p:childTnLst>
                                    <p:set>
                                      <p:cBhvr>
                                        <p:cTn id="34" dur="1" fill="hold">
                                          <p:stCondLst>
                                            <p:cond delay="0"/>
                                          </p:stCondLst>
                                        </p:cTn>
                                        <p:tgtEl>
                                          <p:spTgt spid="104"/>
                                        </p:tgtEl>
                                        <p:attrNameLst>
                                          <p:attrName>style.visibility</p:attrName>
                                        </p:attrNameLst>
                                      </p:cBhvr>
                                      <p:to>
                                        <p:strVal val="visible"/>
                                      </p:to>
                                    </p:set>
                                    <p:animEffect transition="in" filter="fade">
                                      <p:cBhvr>
                                        <p:cTn id="35" dur="500"/>
                                        <p:tgtEl>
                                          <p:spTgt spid="104"/>
                                        </p:tgtEl>
                                      </p:cBhvr>
                                    </p:animEffect>
                                  </p:childTnLst>
                                </p:cTn>
                              </p:par>
                              <p:par>
                                <p:cTn id="36" presetID="10" presetClass="entr" presetSubtype="0" fill="hold" nodeType="withEffect">
                                  <p:stCondLst>
                                    <p:cond delay="400"/>
                                  </p:stCondLst>
                                  <p:childTnLst>
                                    <p:set>
                                      <p:cBhvr>
                                        <p:cTn id="37" dur="1" fill="hold">
                                          <p:stCondLst>
                                            <p:cond delay="0"/>
                                          </p:stCondLst>
                                        </p:cTn>
                                        <p:tgtEl>
                                          <p:spTgt spid="106"/>
                                        </p:tgtEl>
                                        <p:attrNameLst>
                                          <p:attrName>style.visibility</p:attrName>
                                        </p:attrNameLst>
                                      </p:cBhvr>
                                      <p:to>
                                        <p:strVal val="visible"/>
                                      </p:to>
                                    </p:set>
                                    <p:animEffect transition="in" filter="fade">
                                      <p:cBhvr>
                                        <p:cTn id="38" dur="500"/>
                                        <p:tgtEl>
                                          <p:spTgt spid="106"/>
                                        </p:tgtEl>
                                      </p:cBhvr>
                                    </p:animEffect>
                                  </p:childTnLst>
                                </p:cTn>
                              </p:par>
                              <p:par>
                                <p:cTn id="39" presetID="10" presetClass="entr" presetSubtype="0" fill="hold" nodeType="withEffect">
                                  <p:stCondLst>
                                    <p:cond delay="600"/>
                                  </p:stCondLst>
                                  <p:childTnLst>
                                    <p:set>
                                      <p:cBhvr>
                                        <p:cTn id="40" dur="1" fill="hold">
                                          <p:stCondLst>
                                            <p:cond delay="0"/>
                                          </p:stCondLst>
                                        </p:cTn>
                                        <p:tgtEl>
                                          <p:spTgt spid="103"/>
                                        </p:tgtEl>
                                        <p:attrNameLst>
                                          <p:attrName>style.visibility</p:attrName>
                                        </p:attrNameLst>
                                      </p:cBhvr>
                                      <p:to>
                                        <p:strVal val="visible"/>
                                      </p:to>
                                    </p:set>
                                    <p:animEffect transition="in" filter="fade">
                                      <p:cBhvr>
                                        <p:cTn id="41" dur="500"/>
                                        <p:tgtEl>
                                          <p:spTgt spid="103"/>
                                        </p:tgtEl>
                                      </p:cBhvr>
                                    </p:animEffect>
                                  </p:childTnLst>
                                </p:cTn>
                              </p:par>
                              <p:par>
                                <p:cTn id="42" presetID="10" presetClass="entr" presetSubtype="0" fill="hold" nodeType="withEffect">
                                  <p:stCondLst>
                                    <p:cond delay="800"/>
                                  </p:stCondLst>
                                  <p:childTnLst>
                                    <p:set>
                                      <p:cBhvr>
                                        <p:cTn id="43" dur="1" fill="hold">
                                          <p:stCondLst>
                                            <p:cond delay="0"/>
                                          </p:stCondLst>
                                        </p:cTn>
                                        <p:tgtEl>
                                          <p:spTgt spid="102"/>
                                        </p:tgtEl>
                                        <p:attrNameLst>
                                          <p:attrName>style.visibility</p:attrName>
                                        </p:attrNameLst>
                                      </p:cBhvr>
                                      <p:to>
                                        <p:strVal val="visible"/>
                                      </p:to>
                                    </p:set>
                                    <p:animEffect transition="in" filter="fade">
                                      <p:cBhvr>
                                        <p:cTn id="44" dur="500"/>
                                        <p:tgtEl>
                                          <p:spTgt spid="102"/>
                                        </p:tgtEl>
                                      </p:cBhvr>
                                    </p:animEffect>
                                  </p:childTnLst>
                                </p:cTn>
                              </p:par>
                              <p:par>
                                <p:cTn id="45" presetID="10" presetClass="entr" presetSubtype="0" fill="hold" nodeType="withEffect">
                                  <p:stCondLst>
                                    <p:cond delay="1000"/>
                                  </p:stCondLst>
                                  <p:childTnLst>
                                    <p:set>
                                      <p:cBhvr>
                                        <p:cTn id="46" dur="1" fill="hold">
                                          <p:stCondLst>
                                            <p:cond delay="0"/>
                                          </p:stCondLst>
                                        </p:cTn>
                                        <p:tgtEl>
                                          <p:spTgt spid="101"/>
                                        </p:tgtEl>
                                        <p:attrNameLst>
                                          <p:attrName>style.visibility</p:attrName>
                                        </p:attrNameLst>
                                      </p:cBhvr>
                                      <p:to>
                                        <p:strVal val="visible"/>
                                      </p:to>
                                    </p:set>
                                    <p:animEffect transition="in" filter="fade">
                                      <p:cBhvr>
                                        <p:cTn id="47" dur="500"/>
                                        <p:tgtEl>
                                          <p:spTgt spid="101"/>
                                        </p:tgtEl>
                                      </p:cBhvr>
                                    </p:animEffect>
                                  </p:childTnLst>
                                </p:cTn>
                              </p:par>
                            </p:childTnLst>
                          </p:cTn>
                        </p:par>
                        <p:par>
                          <p:cTn id="48" fill="hold">
                            <p:stCondLst>
                              <p:cond delay="1500"/>
                            </p:stCondLst>
                            <p:childTnLst>
                              <p:par>
                                <p:cTn id="49" presetID="42" presetClass="entr" presetSubtype="0" fill="hold" nodeType="afterEffect">
                                  <p:stCondLst>
                                    <p:cond delay="0"/>
                                  </p:stCondLst>
                                  <p:childTnLst>
                                    <p:set>
                                      <p:cBhvr>
                                        <p:cTn id="50" dur="1" fill="hold">
                                          <p:stCondLst>
                                            <p:cond delay="0"/>
                                          </p:stCondLst>
                                        </p:cTn>
                                        <p:tgtEl>
                                          <p:spTgt spid="98"/>
                                        </p:tgtEl>
                                        <p:attrNameLst>
                                          <p:attrName>style.visibility</p:attrName>
                                        </p:attrNameLst>
                                      </p:cBhvr>
                                      <p:to>
                                        <p:strVal val="visible"/>
                                      </p:to>
                                    </p:set>
                                    <p:animEffect transition="in" filter="fade">
                                      <p:cBhvr>
                                        <p:cTn id="51" dur="500"/>
                                        <p:tgtEl>
                                          <p:spTgt spid="98"/>
                                        </p:tgtEl>
                                      </p:cBhvr>
                                    </p:animEffect>
                                    <p:anim calcmode="lin" valueType="num">
                                      <p:cBhvr>
                                        <p:cTn id="52" dur="500" fill="hold"/>
                                        <p:tgtEl>
                                          <p:spTgt spid="98"/>
                                        </p:tgtEl>
                                        <p:attrNameLst>
                                          <p:attrName>ppt_x</p:attrName>
                                        </p:attrNameLst>
                                      </p:cBhvr>
                                      <p:tavLst>
                                        <p:tav tm="0">
                                          <p:val>
                                            <p:strVal val="#ppt_x"/>
                                          </p:val>
                                        </p:tav>
                                        <p:tav tm="100000">
                                          <p:val>
                                            <p:strVal val="#ppt_x"/>
                                          </p:val>
                                        </p:tav>
                                      </p:tavLst>
                                    </p:anim>
                                    <p:anim calcmode="lin" valueType="num">
                                      <p:cBhvr>
                                        <p:cTn id="53" dur="5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4" grpId="0" animBg="1"/>
      <p:bldP spid="95" grpId="0" animBg="1"/>
    </p:bldLst>
  </p:timing>
</p:sld>
</file>

<file path=ppt/tags/tag1.xml><?xml version="1.0" encoding="utf-8"?>
<p:tagLst xmlns:p="http://schemas.openxmlformats.org/presentationml/2006/main">
  <p:tag name="GENSWF_ADVANCE_TIME" val="0.00"/>
  <p:tag name="ISPRING_SLIDE_INDENT_LEVEL" val="0"/>
  <p:tag name="ISPRING_CUSTOM_TIMING_USED" val="0"/>
</p:tagLst>
</file>

<file path=ppt/tags/tag2.xml><?xml version="1.0" encoding="utf-8"?>
<p:tagLst xmlns:p="http://schemas.openxmlformats.org/presentationml/2006/main">
  <p:tag name="GENSWF_ADVANCE_TIME" val="0.00"/>
  <p:tag name="ISPRING_SLIDE_INDENT_LEVEL" val="0"/>
  <p:tag name="ISPRING_CUSTOM_TIMING_USED" val="0"/>
</p:tagLst>
</file>

<file path=ppt/theme/theme1.xml><?xml version="1.0" encoding="utf-8"?>
<a:theme xmlns:a="http://schemas.openxmlformats.org/drawingml/2006/main" name="Office 主题">
  <a:themeElements>
    <a:clrScheme name="自定义 2002">
      <a:dk1>
        <a:sysClr val="windowText" lastClr="000000"/>
      </a:dk1>
      <a:lt1>
        <a:sysClr val="window" lastClr="FFFFFF"/>
      </a:lt1>
      <a:dk2>
        <a:srgbClr val="75991B"/>
      </a:dk2>
      <a:lt2>
        <a:srgbClr val="9ECC24"/>
      </a:lt2>
      <a:accent1>
        <a:srgbClr val="9ECC24"/>
      </a:accent1>
      <a:accent2>
        <a:srgbClr val="75991B"/>
      </a:accent2>
      <a:accent3>
        <a:srgbClr val="9ECC24"/>
      </a:accent3>
      <a:accent4>
        <a:srgbClr val="75991B"/>
      </a:accent4>
      <a:accent5>
        <a:srgbClr val="9ECC24"/>
      </a:accent5>
      <a:accent6>
        <a:srgbClr val="75991B"/>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7620</Words>
  <Application>WPS 演示</Application>
  <PresentationFormat>宽屏</PresentationFormat>
  <Paragraphs>907</Paragraphs>
  <Slides>38</Slides>
  <Notes>31</Notes>
  <HiddenSlides>0</HiddenSlides>
  <MMClips>2</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38</vt:i4>
      </vt:variant>
    </vt:vector>
  </HeadingPairs>
  <TitlesOfParts>
    <vt:vector size="69" baseType="lpstr">
      <vt:lpstr>Arial</vt:lpstr>
      <vt:lpstr>宋体</vt:lpstr>
      <vt:lpstr>Wingdings</vt:lpstr>
      <vt:lpstr>方正少儿简体</vt:lpstr>
      <vt:lpstr>方正静蕾简体</vt:lpstr>
      <vt:lpstr>Calibri</vt:lpstr>
      <vt:lpstr>微软雅黑</vt:lpstr>
      <vt:lpstr>Impact</vt:lpstr>
      <vt:lpstr>FontAwesome</vt:lpstr>
      <vt:lpstr>Lato</vt:lpstr>
      <vt:lpstr>Calibri</vt:lpstr>
      <vt:lpstr>方正兰亭黑_GBK</vt:lpstr>
      <vt:lpstr>Arial</vt:lpstr>
      <vt:lpstr>DIN Mittelschrift Std</vt:lpstr>
      <vt:lpstr>MS PGothic</vt:lpstr>
      <vt:lpstr>方正兰亭纤黑_GBK</vt:lpstr>
      <vt:lpstr>BebasNeueBold</vt:lpstr>
      <vt:lpstr>Arial Unicode MS</vt:lpstr>
      <vt:lpstr>Arial Black</vt:lpstr>
      <vt:lpstr>Source Sans Pro Light</vt:lpstr>
      <vt:lpstr>Bernard MT Condensed</vt:lpstr>
      <vt:lpstr>Stencil Std</vt:lpstr>
      <vt:lpstr>Tahoma</vt:lpstr>
      <vt:lpstr>DFGothic-EB</vt:lpstr>
      <vt:lpstr>Gill Sans</vt:lpstr>
      <vt:lpstr>TeXGyreAdventor</vt:lpstr>
      <vt:lpstr>黑体</vt:lpstr>
      <vt:lpstr>GoodVibrationsROB</vt:lpstr>
      <vt:lpstr>Source Sans Pro</vt:lpstr>
      <vt:lpstr>Gill Sans MT</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19</cp:revision>
  <dcterms:created xsi:type="dcterms:W3CDTF">2015-05-05T08:02:00Z</dcterms:created>
  <dcterms:modified xsi:type="dcterms:W3CDTF">2017-09-10T12:47:32Z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